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7" r:id="rId3"/>
    <p:sldMasterId id="2147483699" r:id="rId4"/>
    <p:sldMasterId id="2147483727" r:id="rId5"/>
    <p:sldMasterId id="2147483750" r:id="rId6"/>
  </p:sldMasterIdLst>
  <p:notesMasterIdLst>
    <p:notesMasterId r:id="rId25"/>
  </p:notesMasterIdLst>
  <p:sldIdLst>
    <p:sldId id="26742" r:id="rId7"/>
    <p:sldId id="26801" r:id="rId8"/>
    <p:sldId id="2146848335" r:id="rId9"/>
    <p:sldId id="27114" r:id="rId10"/>
    <p:sldId id="27166" r:id="rId11"/>
    <p:sldId id="27167" r:id="rId12"/>
    <p:sldId id="27120" r:id="rId13"/>
    <p:sldId id="2146848336" r:id="rId14"/>
    <p:sldId id="27168" r:id="rId15"/>
    <p:sldId id="27116" r:id="rId16"/>
    <p:sldId id="278" r:id="rId17"/>
    <p:sldId id="279" r:id="rId18"/>
    <p:sldId id="27124" r:id="rId19"/>
    <p:sldId id="27123" r:id="rId20"/>
    <p:sldId id="280" r:id="rId21"/>
    <p:sldId id="27115" r:id="rId22"/>
    <p:sldId id="27112" r:id="rId23"/>
    <p:sldId id="27062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0080" autoAdjust="0"/>
    <p:restoredTop sz="97450" autoAdjust="0"/>
  </p:normalViewPr>
  <p:slideViewPr>
    <p:cSldViewPr snapToGrid="0">
      <p:cViewPr varScale="1">
        <p:scale>
          <a:sx n="74" d="100"/>
          <a:sy n="74" d="100"/>
        </p:scale>
        <p:origin x="1267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FB43C-CDC1-4377-BB6A-B2329CCA59C5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E0013-DD42-43E7-9325-97FDA21AC8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672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25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6848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2384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E0013-DD42-43E7-9325-97FDA21AC8C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096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9775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1191e95b8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" name="Google Shape;543;g1191e95b8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819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3887117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9902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1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4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87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10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1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8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7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5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13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14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69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46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3371690"/>
            <a:ext cx="10972440" cy="44294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537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5927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3374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9198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06050"/>
            <a:ext cx="10972440" cy="44294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0851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9101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8625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5831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3461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54475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541494"/>
            <a:ext cx="10972440" cy="60901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397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198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405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98D8E-E254-5447-FCA3-0AC017EB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7484CA-3496-4F23-D7B6-4589D50DB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6903" indent="0" algn="ctr">
              <a:buNone/>
              <a:defRPr sz="1999"/>
            </a:lvl2pPr>
            <a:lvl3pPr marL="913806" indent="0" algn="ctr">
              <a:buNone/>
              <a:defRPr sz="1799"/>
            </a:lvl3pPr>
            <a:lvl4pPr marL="1370709" indent="0" algn="ctr">
              <a:buNone/>
              <a:defRPr sz="1599"/>
            </a:lvl4pPr>
            <a:lvl5pPr marL="1827612" indent="0" algn="ctr">
              <a:buNone/>
              <a:defRPr sz="1599"/>
            </a:lvl5pPr>
            <a:lvl6pPr marL="2284514" indent="0" algn="ctr">
              <a:buNone/>
              <a:defRPr sz="1599"/>
            </a:lvl6pPr>
            <a:lvl7pPr marL="2741417" indent="0" algn="ctr">
              <a:buNone/>
              <a:defRPr sz="1599"/>
            </a:lvl7pPr>
            <a:lvl8pPr marL="3198320" indent="0" algn="ctr">
              <a:buNone/>
              <a:defRPr sz="1599"/>
            </a:lvl8pPr>
            <a:lvl9pPr marL="3655223" indent="0" algn="ctr">
              <a:buNone/>
              <a:defRPr sz="1599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1964D8-F42E-58EA-2FDD-DE866E56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10FB4D-EB28-4F65-5E87-0277AE59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813ABE-BC77-C4BC-B346-41B45D2C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45570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319A3-9D0D-E9C7-ED78-7B5E83DBA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3CF9D8-6B43-E416-A254-0A6012F48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9DC660-B19A-80C9-95E6-3689EBFD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D1BD29-F764-C6B7-7F65-BC5FD59F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2FD98D-81BE-81E1-33C1-E5267C15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8981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CE3CF-44B4-4C57-2849-BE2F0F318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25603C-E9F9-D3F9-F0DE-0FA91D1B1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690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80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70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612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451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14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832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522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19E2F1-1421-7E74-0D0B-279FB5D6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FDBC81-D9EC-1D4D-20BD-92B3145A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ADA1F4-0204-274A-5E38-C131F930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63620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081C3-2CA7-FD33-ECC2-4E8B8E98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D41364-7C39-2A54-AAD8-20A44E85B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9FD74B-B322-B5B7-A8FA-67DCC6E99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4FCC01-8895-F81E-9DCE-AD2BC27C5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E32DFF-14B0-D777-7825-050AD142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B7096C-3333-9E3A-590C-D8AB3717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5633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70E57-448A-FF01-EAEC-4D3DAF7F4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02882B-5033-C891-9E09-176C0F828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03" indent="0">
              <a:buNone/>
              <a:defRPr sz="1999" b="1"/>
            </a:lvl2pPr>
            <a:lvl3pPr marL="913806" indent="0">
              <a:buNone/>
              <a:defRPr sz="1799" b="1"/>
            </a:lvl3pPr>
            <a:lvl4pPr marL="1370709" indent="0">
              <a:buNone/>
              <a:defRPr sz="1599" b="1"/>
            </a:lvl4pPr>
            <a:lvl5pPr marL="1827612" indent="0">
              <a:buNone/>
              <a:defRPr sz="1599" b="1"/>
            </a:lvl5pPr>
            <a:lvl6pPr marL="2284514" indent="0">
              <a:buNone/>
              <a:defRPr sz="1599" b="1"/>
            </a:lvl6pPr>
            <a:lvl7pPr marL="2741417" indent="0">
              <a:buNone/>
              <a:defRPr sz="1599" b="1"/>
            </a:lvl7pPr>
            <a:lvl8pPr marL="3198320" indent="0">
              <a:buNone/>
              <a:defRPr sz="1599" b="1"/>
            </a:lvl8pPr>
            <a:lvl9pPr marL="3655223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6390FE-90FB-7CFD-A5C0-DD90BF050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2814968-E2EF-F7AD-45DF-59A12DBDF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03" indent="0">
              <a:buNone/>
              <a:defRPr sz="1999" b="1"/>
            </a:lvl2pPr>
            <a:lvl3pPr marL="913806" indent="0">
              <a:buNone/>
              <a:defRPr sz="1799" b="1"/>
            </a:lvl3pPr>
            <a:lvl4pPr marL="1370709" indent="0">
              <a:buNone/>
              <a:defRPr sz="1599" b="1"/>
            </a:lvl4pPr>
            <a:lvl5pPr marL="1827612" indent="0">
              <a:buNone/>
              <a:defRPr sz="1599" b="1"/>
            </a:lvl5pPr>
            <a:lvl6pPr marL="2284514" indent="0">
              <a:buNone/>
              <a:defRPr sz="1599" b="1"/>
            </a:lvl6pPr>
            <a:lvl7pPr marL="2741417" indent="0">
              <a:buNone/>
              <a:defRPr sz="1599" b="1"/>
            </a:lvl7pPr>
            <a:lvl8pPr marL="3198320" indent="0">
              <a:buNone/>
              <a:defRPr sz="1599" b="1"/>
            </a:lvl8pPr>
            <a:lvl9pPr marL="3655223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AFED9FE-9AB1-C4E8-828D-E2D914D83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047AA15-F167-8C4E-A7F9-9B211D4C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3814B6-242C-B42B-32B2-6A4336CFF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5C4183-D02B-5809-4047-880CBE87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63299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2DCB4-4633-0CEA-32D6-C848DD40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BAF1B8-C993-B287-6A65-01C41101E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6A6559-4D44-C550-F1F0-55657DF3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4F2E52-DEAB-0634-31C1-CE7AE834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659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3A96D1-DA82-E298-DCA1-6E62701B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02C72B9-E65D-59DF-5EA5-43C151829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A4E712-D55D-6245-2E52-EE2C133E0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9213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D3384-E168-3380-36FA-D9DAC6CD6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07D64C-BB29-4C0D-EC44-04BB9CB95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8"/>
            </a:lvl1pPr>
            <a:lvl2pPr>
              <a:defRPr sz="2798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AE4CE6-246B-3A8C-3C8C-82FEEA50B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903" indent="0">
              <a:buNone/>
              <a:defRPr sz="1399"/>
            </a:lvl2pPr>
            <a:lvl3pPr marL="913806" indent="0">
              <a:buNone/>
              <a:defRPr sz="1199"/>
            </a:lvl3pPr>
            <a:lvl4pPr marL="1370709" indent="0">
              <a:buNone/>
              <a:defRPr sz="999"/>
            </a:lvl4pPr>
            <a:lvl5pPr marL="1827612" indent="0">
              <a:buNone/>
              <a:defRPr sz="999"/>
            </a:lvl5pPr>
            <a:lvl6pPr marL="2284514" indent="0">
              <a:buNone/>
              <a:defRPr sz="999"/>
            </a:lvl6pPr>
            <a:lvl7pPr marL="2741417" indent="0">
              <a:buNone/>
              <a:defRPr sz="999"/>
            </a:lvl7pPr>
            <a:lvl8pPr marL="3198320" indent="0">
              <a:buNone/>
              <a:defRPr sz="999"/>
            </a:lvl8pPr>
            <a:lvl9pPr marL="3655223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C0C7A7-B2FE-6666-EA6F-0A4A334A6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C92803-A1C8-EBF0-6686-4C4097CA1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F82E59-786B-34F8-0D1B-FB3B4E6F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44480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11E33-D34B-902C-43E6-95A044066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54C5FA1-B235-D09D-0BCB-D95288E65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8"/>
            </a:lvl1pPr>
            <a:lvl2pPr marL="456903" indent="0">
              <a:buNone/>
              <a:defRPr sz="2798"/>
            </a:lvl2pPr>
            <a:lvl3pPr marL="913806" indent="0">
              <a:buNone/>
              <a:defRPr sz="2399"/>
            </a:lvl3pPr>
            <a:lvl4pPr marL="1370709" indent="0">
              <a:buNone/>
              <a:defRPr sz="1999"/>
            </a:lvl4pPr>
            <a:lvl5pPr marL="1827612" indent="0">
              <a:buNone/>
              <a:defRPr sz="1999"/>
            </a:lvl5pPr>
            <a:lvl6pPr marL="2284514" indent="0">
              <a:buNone/>
              <a:defRPr sz="1999"/>
            </a:lvl6pPr>
            <a:lvl7pPr marL="2741417" indent="0">
              <a:buNone/>
              <a:defRPr sz="1999"/>
            </a:lvl7pPr>
            <a:lvl8pPr marL="3198320" indent="0">
              <a:buNone/>
              <a:defRPr sz="1999"/>
            </a:lvl8pPr>
            <a:lvl9pPr marL="3655223" indent="0">
              <a:buNone/>
              <a:defRPr sz="1999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301331-138E-ABF5-E2D9-C9544B5D8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903" indent="0">
              <a:buNone/>
              <a:defRPr sz="1399"/>
            </a:lvl2pPr>
            <a:lvl3pPr marL="913806" indent="0">
              <a:buNone/>
              <a:defRPr sz="1199"/>
            </a:lvl3pPr>
            <a:lvl4pPr marL="1370709" indent="0">
              <a:buNone/>
              <a:defRPr sz="999"/>
            </a:lvl4pPr>
            <a:lvl5pPr marL="1827612" indent="0">
              <a:buNone/>
              <a:defRPr sz="999"/>
            </a:lvl5pPr>
            <a:lvl6pPr marL="2284514" indent="0">
              <a:buNone/>
              <a:defRPr sz="999"/>
            </a:lvl6pPr>
            <a:lvl7pPr marL="2741417" indent="0">
              <a:buNone/>
              <a:defRPr sz="999"/>
            </a:lvl7pPr>
            <a:lvl8pPr marL="3198320" indent="0">
              <a:buNone/>
              <a:defRPr sz="999"/>
            </a:lvl8pPr>
            <a:lvl9pPr marL="3655223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68F583-EFD5-32F0-A285-F5A6529D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AFE5141-A59F-2CF8-1CD7-FC16D61D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749A48-4932-1596-15DE-07178E1C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25490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1B396-9B58-D520-8DA6-67725770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690841-48F7-1CD4-A850-1DD0D84FA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291687-482E-D585-0FCD-4EAF6738D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C9F650-295B-3DB8-D868-C4C82246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CC4C75-1922-EE30-4F44-37266E407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6477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B95AA7-4383-5D6E-6E5C-96CF17576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F64C7D-4286-40EB-0502-BC42B8503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2D0343-E8D1-1EFA-EEFE-EDB3581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317AAA-4D26-A898-C8DA-0963502C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D9C3B6-566A-BE40-D778-DF053321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801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98D8E-E254-5447-FCA3-0AC017EB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7484CA-3496-4F23-D7B6-4589D50DB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2398"/>
            </a:lvl1pPr>
            <a:lvl2pPr marL="456606" indent="0" algn="ctr">
              <a:buNone/>
              <a:defRPr sz="1998"/>
            </a:lvl2pPr>
            <a:lvl3pPr marL="913212" indent="0" algn="ctr">
              <a:buNone/>
              <a:defRPr sz="1798"/>
            </a:lvl3pPr>
            <a:lvl4pPr marL="1369818" indent="0" algn="ctr">
              <a:buNone/>
              <a:defRPr sz="1598"/>
            </a:lvl4pPr>
            <a:lvl5pPr marL="1826424" indent="0" algn="ctr">
              <a:buNone/>
              <a:defRPr sz="1598"/>
            </a:lvl5pPr>
            <a:lvl6pPr marL="2283029" indent="0" algn="ctr">
              <a:buNone/>
              <a:defRPr sz="1598"/>
            </a:lvl6pPr>
            <a:lvl7pPr marL="2739635" indent="0" algn="ctr">
              <a:buNone/>
              <a:defRPr sz="1598"/>
            </a:lvl7pPr>
            <a:lvl8pPr marL="3196241" indent="0" algn="ctr">
              <a:buNone/>
              <a:defRPr sz="1598"/>
            </a:lvl8pPr>
            <a:lvl9pPr marL="3652847" indent="0" algn="ctr">
              <a:buNone/>
              <a:defRPr sz="159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1964D8-F42E-58EA-2FDD-DE866E56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10FB4D-EB28-4F65-5E87-0277AE59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813ABE-BC77-C4BC-B346-41B45D2C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9069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319A3-9D0D-E9C7-ED78-7B5E83DBA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3CF9D8-6B43-E416-A254-0A6012F48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9DC660-B19A-80C9-95E6-3689EBFD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D1BD29-F764-C6B7-7F65-BC5FD59F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2FD98D-81BE-81E1-33C1-E5267C15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3645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CE3CF-44B4-4C57-2849-BE2F0F318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8"/>
          </a:xfrm>
        </p:spPr>
        <p:txBody>
          <a:bodyPr anchor="b"/>
          <a:lstStyle>
            <a:lvl1pPr>
              <a:defRPr sz="599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25603C-E9F9-D3F9-F0DE-0FA91D1B1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>
                    <a:tint val="75000"/>
                  </a:schemeClr>
                </a:solidFill>
              </a:defRPr>
            </a:lvl1pPr>
            <a:lvl2pPr marL="456606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212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69818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6424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3029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39635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6241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284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19E2F1-1421-7E74-0D0B-279FB5D6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FDBC81-D9EC-1D4D-20BD-92B3145A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ADA1F4-0204-274A-5E38-C131F930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9808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081C3-2CA7-FD33-ECC2-4E8B8E98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D41364-7C39-2A54-AAD8-20A44E85B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9FD74B-B322-B5B7-A8FA-67DCC6E99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4FCC01-8895-F81E-9DCE-AD2BC27C5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E32DFF-14B0-D777-7825-050AD142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B7096C-3333-9E3A-590C-D8AB3717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900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70E57-448A-FF01-EAEC-4D3DAF7F4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02882B-5033-C891-9E09-176C0F828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2"/>
            <a:ext cx="5157786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606" indent="0">
              <a:buNone/>
              <a:defRPr sz="1998" b="1"/>
            </a:lvl2pPr>
            <a:lvl3pPr marL="913212" indent="0">
              <a:buNone/>
              <a:defRPr sz="1798" b="1"/>
            </a:lvl3pPr>
            <a:lvl4pPr marL="1369818" indent="0">
              <a:buNone/>
              <a:defRPr sz="1598" b="1"/>
            </a:lvl4pPr>
            <a:lvl5pPr marL="1826424" indent="0">
              <a:buNone/>
              <a:defRPr sz="1598" b="1"/>
            </a:lvl5pPr>
            <a:lvl6pPr marL="2283029" indent="0">
              <a:buNone/>
              <a:defRPr sz="1598" b="1"/>
            </a:lvl6pPr>
            <a:lvl7pPr marL="2739635" indent="0">
              <a:buNone/>
              <a:defRPr sz="1598" b="1"/>
            </a:lvl7pPr>
            <a:lvl8pPr marL="3196241" indent="0">
              <a:buNone/>
              <a:defRPr sz="1598" b="1"/>
            </a:lvl8pPr>
            <a:lvl9pPr marL="3652847" indent="0">
              <a:buNone/>
              <a:defRPr sz="15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6390FE-90FB-7CFD-A5C0-DD90BF050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5157786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2814968-E2EF-F7AD-45DF-59A12DBDF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2"/>
            <a:ext cx="5183188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606" indent="0">
              <a:buNone/>
              <a:defRPr sz="1998" b="1"/>
            </a:lvl2pPr>
            <a:lvl3pPr marL="913212" indent="0">
              <a:buNone/>
              <a:defRPr sz="1798" b="1"/>
            </a:lvl3pPr>
            <a:lvl4pPr marL="1369818" indent="0">
              <a:buNone/>
              <a:defRPr sz="1598" b="1"/>
            </a:lvl4pPr>
            <a:lvl5pPr marL="1826424" indent="0">
              <a:buNone/>
              <a:defRPr sz="1598" b="1"/>
            </a:lvl5pPr>
            <a:lvl6pPr marL="2283029" indent="0">
              <a:buNone/>
              <a:defRPr sz="1598" b="1"/>
            </a:lvl6pPr>
            <a:lvl7pPr marL="2739635" indent="0">
              <a:buNone/>
              <a:defRPr sz="1598" b="1"/>
            </a:lvl7pPr>
            <a:lvl8pPr marL="3196241" indent="0">
              <a:buNone/>
              <a:defRPr sz="1598" b="1"/>
            </a:lvl8pPr>
            <a:lvl9pPr marL="3652847" indent="0">
              <a:buNone/>
              <a:defRPr sz="15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AFED9FE-9AB1-C4E8-828D-E2D914D83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047AA15-F167-8C4E-A7F9-9B211D4C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3814B6-242C-B42B-32B2-6A4336CFF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5C4183-D02B-5809-4047-880CBE87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74807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2DCB4-4633-0CEA-32D6-C848DD40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BAF1B8-C993-B287-6A65-01C41101E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6A6559-4D44-C550-F1F0-55657DF3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4F2E52-DEAB-0634-31C1-CE7AE834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9824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3A96D1-DA82-E298-DCA1-6E62701B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02C72B9-E65D-59DF-5EA5-43C151829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A4E712-D55D-6245-2E52-EE2C133E0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9170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D3384-E168-3380-36FA-D9DAC6CD6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1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07D64C-BB29-4C0D-EC44-04BB9CB95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6"/>
          </a:xfrm>
        </p:spPr>
        <p:txBody>
          <a:bodyPr/>
          <a:lstStyle>
            <a:lvl1pPr>
              <a:defRPr sz="3196"/>
            </a:lvl1pPr>
            <a:lvl2pPr>
              <a:defRPr sz="2796"/>
            </a:lvl2pPr>
            <a:lvl3pPr>
              <a:defRPr sz="2398"/>
            </a:lvl3pPr>
            <a:lvl4pPr>
              <a:defRPr sz="1998"/>
            </a:lvl4pPr>
            <a:lvl5pPr>
              <a:defRPr sz="1998"/>
            </a:lvl5pPr>
            <a:lvl6pPr>
              <a:defRPr sz="1998"/>
            </a:lvl6pPr>
            <a:lvl7pPr>
              <a:defRPr sz="1998"/>
            </a:lvl7pPr>
            <a:lvl8pPr>
              <a:defRPr sz="1998"/>
            </a:lvl8pPr>
            <a:lvl9pPr>
              <a:defRPr sz="1998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AE4CE6-246B-3A8C-3C8C-82FEEA50B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8" cy="3811588"/>
          </a:xfrm>
        </p:spPr>
        <p:txBody>
          <a:bodyPr/>
          <a:lstStyle>
            <a:lvl1pPr marL="0" indent="0">
              <a:buNone/>
              <a:defRPr sz="1598"/>
            </a:lvl1pPr>
            <a:lvl2pPr marL="456606" indent="0">
              <a:buNone/>
              <a:defRPr sz="1398"/>
            </a:lvl2pPr>
            <a:lvl3pPr marL="913212" indent="0">
              <a:buNone/>
              <a:defRPr sz="1198"/>
            </a:lvl3pPr>
            <a:lvl4pPr marL="1369818" indent="0">
              <a:buNone/>
              <a:defRPr sz="999"/>
            </a:lvl4pPr>
            <a:lvl5pPr marL="1826424" indent="0">
              <a:buNone/>
              <a:defRPr sz="999"/>
            </a:lvl5pPr>
            <a:lvl6pPr marL="2283029" indent="0">
              <a:buNone/>
              <a:defRPr sz="999"/>
            </a:lvl6pPr>
            <a:lvl7pPr marL="2739635" indent="0">
              <a:buNone/>
              <a:defRPr sz="999"/>
            </a:lvl7pPr>
            <a:lvl8pPr marL="3196241" indent="0">
              <a:buNone/>
              <a:defRPr sz="999"/>
            </a:lvl8pPr>
            <a:lvl9pPr marL="3652847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C0C7A7-B2FE-6666-EA6F-0A4A334A6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C92803-A1C8-EBF0-6686-4C4097CA1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F82E59-786B-34F8-0D1B-FB3B4E6F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6761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11E33-D34B-902C-43E6-95A044066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1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54C5FA1-B235-D09D-0BCB-D95288E65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6"/>
          </a:xfrm>
        </p:spPr>
        <p:txBody>
          <a:bodyPr/>
          <a:lstStyle>
            <a:lvl1pPr marL="0" indent="0">
              <a:buNone/>
              <a:defRPr sz="3196"/>
            </a:lvl1pPr>
            <a:lvl2pPr marL="456606" indent="0">
              <a:buNone/>
              <a:defRPr sz="2796"/>
            </a:lvl2pPr>
            <a:lvl3pPr marL="913212" indent="0">
              <a:buNone/>
              <a:defRPr sz="2398"/>
            </a:lvl3pPr>
            <a:lvl4pPr marL="1369818" indent="0">
              <a:buNone/>
              <a:defRPr sz="1998"/>
            </a:lvl4pPr>
            <a:lvl5pPr marL="1826424" indent="0">
              <a:buNone/>
              <a:defRPr sz="1998"/>
            </a:lvl5pPr>
            <a:lvl6pPr marL="2283029" indent="0">
              <a:buNone/>
              <a:defRPr sz="1998"/>
            </a:lvl6pPr>
            <a:lvl7pPr marL="2739635" indent="0">
              <a:buNone/>
              <a:defRPr sz="1998"/>
            </a:lvl7pPr>
            <a:lvl8pPr marL="3196241" indent="0">
              <a:buNone/>
              <a:defRPr sz="1998"/>
            </a:lvl8pPr>
            <a:lvl9pPr marL="3652847" indent="0">
              <a:buNone/>
              <a:defRPr sz="1998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301331-138E-ABF5-E2D9-C9544B5D8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8" cy="3811588"/>
          </a:xfrm>
        </p:spPr>
        <p:txBody>
          <a:bodyPr/>
          <a:lstStyle>
            <a:lvl1pPr marL="0" indent="0">
              <a:buNone/>
              <a:defRPr sz="1598"/>
            </a:lvl1pPr>
            <a:lvl2pPr marL="456606" indent="0">
              <a:buNone/>
              <a:defRPr sz="1398"/>
            </a:lvl2pPr>
            <a:lvl3pPr marL="913212" indent="0">
              <a:buNone/>
              <a:defRPr sz="1198"/>
            </a:lvl3pPr>
            <a:lvl4pPr marL="1369818" indent="0">
              <a:buNone/>
              <a:defRPr sz="999"/>
            </a:lvl4pPr>
            <a:lvl5pPr marL="1826424" indent="0">
              <a:buNone/>
              <a:defRPr sz="999"/>
            </a:lvl5pPr>
            <a:lvl6pPr marL="2283029" indent="0">
              <a:buNone/>
              <a:defRPr sz="999"/>
            </a:lvl6pPr>
            <a:lvl7pPr marL="2739635" indent="0">
              <a:buNone/>
              <a:defRPr sz="999"/>
            </a:lvl7pPr>
            <a:lvl8pPr marL="3196241" indent="0">
              <a:buNone/>
              <a:defRPr sz="999"/>
            </a:lvl8pPr>
            <a:lvl9pPr marL="3652847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68F583-EFD5-32F0-A285-F5A6529D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AFE5141-A59F-2CF8-1CD7-FC16D61D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749A48-4932-1596-15DE-07178E1C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4444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1B396-9B58-D520-8DA6-67725770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690841-48F7-1CD4-A850-1DD0D84FA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291687-482E-D585-0FCD-4EAF6738D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C9F650-295B-3DB8-D868-C4C82246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CC4C75-1922-EE30-4F44-37266E407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57440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B95AA7-4383-5D6E-6E5C-96CF17576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7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F64C7D-4286-40EB-0502-BC42B8503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7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2D0343-E8D1-1EFA-EEFE-EDB3581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317AAA-4D26-A898-C8DA-0963502C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D9C3B6-566A-BE40-D778-DF053321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3520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9788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de Interno Timbrado 2">
    <p:bg>
      <p:bgPr>
        <a:solidFill>
          <a:srgbClr val="C7CD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DD26E8B6-27CE-7341-A0F5-BEBCB723926F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59539" y="4592720"/>
            <a:ext cx="1232463" cy="2265282"/>
          </a:xfrm>
          <a:prstGeom prst="line">
            <a:avLst/>
          </a:prstGeom>
          <a:ln w="60325">
            <a:solidFill>
              <a:srgbClr val="196D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>
            <a:extLst>
              <a:ext uri="{FF2B5EF4-FFF2-40B4-BE49-F238E27FC236}">
                <a16:creationId xmlns:a16="http://schemas.microsoft.com/office/drawing/2014/main" id="{CD736B95-5155-1043-B550-3F0133799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2871" t="4" r="12090" b="-4526"/>
          <a:stretch/>
        </p:blipFill>
        <p:spPr>
          <a:xfrm>
            <a:off x="11707625" y="6120000"/>
            <a:ext cx="205681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454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2060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3082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 Interno Timb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A81A01C-331E-644C-830B-EA7280B18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2573" t="3496" r="12263" b="-4326"/>
          <a:stretch/>
        </p:blipFill>
        <p:spPr>
          <a:xfrm>
            <a:off x="11707622" y="6120001"/>
            <a:ext cx="214340" cy="401956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D5BB8834-1052-0848-87A6-E438071A6C01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59539" y="4592720"/>
            <a:ext cx="1232463" cy="2265282"/>
          </a:xfrm>
          <a:prstGeom prst="line">
            <a:avLst/>
          </a:prstGeom>
          <a:ln w="60325">
            <a:solidFill>
              <a:srgbClr val="C7C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0252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Capa Bran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F8649D5-708C-DC4C-9EA1-B47FCF9083A0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07511" y="3268981"/>
            <a:ext cx="2084491" cy="3705979"/>
          </a:xfrm>
          <a:prstGeom prst="line">
            <a:avLst/>
          </a:prstGeom>
          <a:ln w="60325">
            <a:solidFill>
              <a:srgbClr val="C7C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2A81A01C-331E-644C-830B-EA7280B18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2573" t="3496" r="12263" b="-4326"/>
          <a:stretch/>
        </p:blipFill>
        <p:spPr>
          <a:xfrm>
            <a:off x="11308069" y="5691117"/>
            <a:ext cx="436653" cy="81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641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 Inter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99B7A90-BD53-7240-A106-E7BF7FB1D2CA}"/>
              </a:ext>
            </a:extLst>
          </p:cNvPr>
          <p:cNvCxnSpPr>
            <a:cxnSpLocks/>
          </p:cNvCxnSpPr>
          <p:nvPr userDrawn="1"/>
        </p:nvCxnSpPr>
        <p:spPr>
          <a:xfrm flipH="1">
            <a:off x="9630309" y="4242683"/>
            <a:ext cx="3542939" cy="5897882"/>
          </a:xfrm>
          <a:prstGeom prst="line">
            <a:avLst/>
          </a:prstGeom>
          <a:ln w="12700">
            <a:solidFill>
              <a:srgbClr val="C7C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detalhe_slide.png">
            <a:extLst>
              <a:ext uri="{FF2B5EF4-FFF2-40B4-BE49-F238E27FC236}">
                <a16:creationId xmlns:a16="http://schemas.microsoft.com/office/drawing/2014/main" id="{92D4C29B-6F33-7744-988F-A6D8C70640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965" r="46049" b="14676"/>
          <a:stretch/>
        </p:blipFill>
        <p:spPr>
          <a:xfrm>
            <a:off x="1" y="0"/>
            <a:ext cx="594747" cy="56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398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co Intern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talhe_slide.png">
            <a:extLst>
              <a:ext uri="{FF2B5EF4-FFF2-40B4-BE49-F238E27FC236}">
                <a16:creationId xmlns:a16="http://schemas.microsoft.com/office/drawing/2014/main" id="{8213D08C-C3BB-F147-BF96-7968C71CF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81791"/>
            <a:ext cx="453204" cy="763582"/>
          </a:xfrm>
          <a:prstGeom prst="rect">
            <a:avLst/>
          </a:prstGeom>
        </p:spPr>
      </p:pic>
      <p:pic>
        <p:nvPicPr>
          <p:cNvPr id="5" name="Picture 4" descr="detalhe_slide.png">
            <a:extLst>
              <a:ext uri="{FF2B5EF4-FFF2-40B4-BE49-F238E27FC236}">
                <a16:creationId xmlns:a16="http://schemas.microsoft.com/office/drawing/2014/main" id="{0C438675-4060-E343-B28D-3276697A2B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796" y="6476210"/>
            <a:ext cx="453204" cy="76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563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 Intern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talhe_slide.png">
            <a:extLst>
              <a:ext uri="{FF2B5EF4-FFF2-40B4-BE49-F238E27FC236}">
                <a16:creationId xmlns:a16="http://schemas.microsoft.com/office/drawing/2014/main" id="{96115676-93BE-FE41-8929-C5F4608C9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00"/>
          <a:stretch/>
        </p:blipFill>
        <p:spPr>
          <a:xfrm>
            <a:off x="11765008" y="2169073"/>
            <a:ext cx="426992" cy="287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1586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430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5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66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666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66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0917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33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6"/>
              <a:buFont typeface="Calibri"/>
              <a:buNone/>
              <a:defRPr sz="599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733"/>
          <p:cNvSpPr txBox="1"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8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None/>
              <a:defRPr sz="1998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None/>
              <a:defRPr sz="1798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/>
            </a:lvl9pPr>
          </a:lstStyle>
          <a:p>
            <a:endParaRPr/>
          </a:p>
        </p:txBody>
      </p:sp>
      <p:sp>
        <p:nvSpPr>
          <p:cNvPr id="243" name="Google Shape;243;p73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733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73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495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34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734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342677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3806" lvl="1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0709" lvl="2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7612" lvl="3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4514" lvl="4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1417" lvl="5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8320" lvl="6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5223" lvl="7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2126" lvl="8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7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734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7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82822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3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6"/>
              <a:buFont typeface="Calibri"/>
              <a:buNone/>
              <a:defRPr sz="599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735"/>
          <p:cNvSpPr txBox="1"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228452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888888"/>
              </a:buClr>
              <a:buSzPts val="2399"/>
              <a:buNone/>
              <a:defRPr sz="2398">
                <a:solidFill>
                  <a:srgbClr val="888888"/>
                </a:solidFill>
              </a:defRPr>
            </a:lvl1pPr>
            <a:lvl2pPr marL="913806" lvl="1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99"/>
              <a:buNone/>
              <a:defRPr sz="1998">
                <a:solidFill>
                  <a:srgbClr val="888888"/>
                </a:solidFill>
              </a:defRPr>
            </a:lvl2pPr>
            <a:lvl3pPr marL="1370709" lvl="2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99"/>
              <a:buNone/>
              <a:defRPr sz="1798">
                <a:solidFill>
                  <a:srgbClr val="888888"/>
                </a:solidFill>
              </a:defRPr>
            </a:lvl3pPr>
            <a:lvl4pPr marL="1827612" lvl="3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99"/>
              <a:buNone/>
              <a:defRPr sz="1598">
                <a:solidFill>
                  <a:srgbClr val="888888"/>
                </a:solidFill>
              </a:defRPr>
            </a:lvl4pPr>
            <a:lvl5pPr marL="2284514" lvl="4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99"/>
              <a:buNone/>
              <a:defRPr sz="1598">
                <a:solidFill>
                  <a:srgbClr val="888888"/>
                </a:solidFill>
              </a:defRPr>
            </a:lvl5pPr>
            <a:lvl6pPr marL="2741417" lvl="5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99"/>
              <a:buNone/>
              <a:defRPr sz="1598">
                <a:solidFill>
                  <a:srgbClr val="888888"/>
                </a:solidFill>
              </a:defRPr>
            </a:lvl6pPr>
            <a:lvl7pPr marL="3198320" lvl="6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99"/>
              <a:buNone/>
              <a:defRPr sz="1598">
                <a:solidFill>
                  <a:srgbClr val="888888"/>
                </a:solidFill>
              </a:defRPr>
            </a:lvl7pPr>
            <a:lvl8pPr marL="3655223" lvl="7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99"/>
              <a:buNone/>
              <a:defRPr sz="1598">
                <a:solidFill>
                  <a:srgbClr val="888888"/>
                </a:solidFill>
              </a:defRPr>
            </a:lvl8pPr>
            <a:lvl9pPr marL="4112126" lvl="8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99"/>
              <a:buNone/>
              <a:defRPr sz="1598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p73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735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73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9205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36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7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342677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3806" lvl="1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0709" lvl="2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7612" lvl="3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4514" lvl="4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1417" lvl="5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8320" lvl="6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5223" lvl="7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2126" lvl="8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7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342677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3806" lvl="1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0709" lvl="2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7612" lvl="3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4514" lvl="4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1417" lvl="5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8320" lvl="6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5223" lvl="7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2126" lvl="8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73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736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73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6437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37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737"/>
          <p:cNvSpPr txBox="1">
            <a:spLocks noGrp="1"/>
          </p:cNvSpPr>
          <p:nvPr>
            <p:ph type="body" idx="1"/>
          </p:nvPr>
        </p:nvSpPr>
        <p:spPr>
          <a:xfrm>
            <a:off x="839791" y="1681162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6903" lvl="0" indent="-228452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8" b="1"/>
            </a:lvl1pPr>
            <a:lvl2pPr marL="913806" lvl="1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None/>
              <a:defRPr sz="1998" b="1"/>
            </a:lvl2pPr>
            <a:lvl3pPr marL="1370709" lvl="2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None/>
              <a:defRPr sz="1798" b="1"/>
            </a:lvl3pPr>
            <a:lvl4pPr marL="1827612" lvl="3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4pPr>
            <a:lvl5pPr marL="2284514" lvl="4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5pPr>
            <a:lvl6pPr marL="2741417" lvl="5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6pPr>
            <a:lvl7pPr marL="3198320" lvl="6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7pPr>
            <a:lvl8pPr marL="3655223" lvl="7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8pPr>
            <a:lvl9pPr marL="4112126" lvl="8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9pPr>
          </a:lstStyle>
          <a:p>
            <a:endParaRPr/>
          </a:p>
        </p:txBody>
      </p:sp>
      <p:sp>
        <p:nvSpPr>
          <p:cNvPr id="268" name="Google Shape;268;p737"/>
          <p:cNvSpPr txBox="1">
            <a:spLocks noGrp="1"/>
          </p:cNvSpPr>
          <p:nvPr>
            <p:ph type="body" idx="2"/>
          </p:nvPr>
        </p:nvSpPr>
        <p:spPr>
          <a:xfrm>
            <a:off x="839791" y="2505076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342677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3806" lvl="1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0709" lvl="2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7612" lvl="3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4514" lvl="4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1417" lvl="5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8320" lvl="6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5223" lvl="7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2126" lvl="8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737"/>
          <p:cNvSpPr txBox="1">
            <a:spLocks noGrp="1"/>
          </p:cNvSpPr>
          <p:nvPr>
            <p:ph type="body" idx="3"/>
          </p:nvPr>
        </p:nvSpPr>
        <p:spPr>
          <a:xfrm>
            <a:off x="6172201" y="1681162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6903" lvl="0" indent="-228452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8" b="1"/>
            </a:lvl1pPr>
            <a:lvl2pPr marL="913806" lvl="1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None/>
              <a:defRPr sz="1998" b="1"/>
            </a:lvl2pPr>
            <a:lvl3pPr marL="1370709" lvl="2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None/>
              <a:defRPr sz="1798" b="1"/>
            </a:lvl3pPr>
            <a:lvl4pPr marL="1827612" lvl="3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4pPr>
            <a:lvl5pPr marL="2284514" lvl="4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5pPr>
            <a:lvl6pPr marL="2741417" lvl="5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6pPr>
            <a:lvl7pPr marL="3198320" lvl="6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7pPr>
            <a:lvl8pPr marL="3655223" lvl="7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8pPr>
            <a:lvl9pPr marL="4112126" lvl="8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 b="1"/>
            </a:lvl9pPr>
          </a:lstStyle>
          <a:p>
            <a:endParaRPr/>
          </a:p>
        </p:txBody>
      </p:sp>
      <p:sp>
        <p:nvSpPr>
          <p:cNvPr id="270" name="Google Shape;270;p737"/>
          <p:cNvSpPr txBox="1">
            <a:spLocks noGrp="1"/>
          </p:cNvSpPr>
          <p:nvPr>
            <p:ph type="body" idx="4"/>
          </p:nvPr>
        </p:nvSpPr>
        <p:spPr>
          <a:xfrm>
            <a:off x="6172201" y="2505076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342677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3806" lvl="1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0709" lvl="2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7612" lvl="3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4514" lvl="4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1417" lvl="5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8320" lvl="6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5223" lvl="7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2126" lvl="8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p73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737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73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522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38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73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738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73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1710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8"/>
              <a:buFont typeface="Calibri"/>
              <a:buNone/>
              <a:defRPr sz="319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739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431392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3198"/>
              <a:buChar char="•"/>
              <a:defRPr sz="3196"/>
            </a:lvl1pPr>
            <a:lvl2pPr marL="913806" lvl="1" indent="-40600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98"/>
              <a:buChar char="•"/>
              <a:defRPr sz="2796"/>
            </a:lvl2pPr>
            <a:lvl3pPr marL="1370709" lvl="2" indent="-3806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399"/>
              <a:buChar char="•"/>
              <a:defRPr sz="2398"/>
            </a:lvl3pPr>
            <a:lvl4pPr marL="1827612" lvl="3" indent="-35530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998"/>
            </a:lvl4pPr>
            <a:lvl5pPr marL="2284514" lvl="4" indent="-35530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998"/>
            </a:lvl5pPr>
            <a:lvl6pPr marL="2741417" lvl="5" indent="-35530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998"/>
            </a:lvl6pPr>
            <a:lvl7pPr marL="3198320" lvl="6" indent="-35530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998"/>
            </a:lvl7pPr>
            <a:lvl8pPr marL="3655223" lvl="7" indent="-35530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998"/>
            </a:lvl8pPr>
            <a:lvl9pPr marL="4112126" lvl="8" indent="-35530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998"/>
            </a:lvl9pPr>
          </a:lstStyle>
          <a:p>
            <a:endParaRPr/>
          </a:p>
        </p:txBody>
      </p:sp>
      <p:sp>
        <p:nvSpPr>
          <p:cNvPr id="282" name="Google Shape;282;p73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228452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/>
            </a:lvl1pPr>
            <a:lvl2pPr marL="913806" lvl="1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9"/>
              <a:buNone/>
              <a:defRPr sz="1398"/>
            </a:lvl2pPr>
            <a:lvl3pPr marL="1370709" lvl="2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99"/>
              <a:buNone/>
              <a:defRPr sz="1198"/>
            </a:lvl3pPr>
            <a:lvl4pPr marL="1827612" lvl="3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4pPr>
            <a:lvl5pPr marL="2284514" lvl="4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5pPr>
            <a:lvl6pPr marL="2741417" lvl="5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6pPr>
            <a:lvl7pPr marL="3198320" lvl="6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7pPr>
            <a:lvl8pPr marL="3655223" lvl="7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8pPr>
            <a:lvl9pPr marL="4112126" lvl="8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9pPr>
          </a:lstStyle>
          <a:p>
            <a:endParaRPr/>
          </a:p>
        </p:txBody>
      </p:sp>
      <p:sp>
        <p:nvSpPr>
          <p:cNvPr id="283" name="Google Shape;283;p73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739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73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28507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7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8"/>
              <a:buFont typeface="Calibri"/>
              <a:buNone/>
              <a:defRPr sz="319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740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6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74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228452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599"/>
              <a:buNone/>
              <a:defRPr sz="1598"/>
            </a:lvl1pPr>
            <a:lvl2pPr marL="913806" lvl="1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9"/>
              <a:buNone/>
              <a:defRPr sz="1398"/>
            </a:lvl2pPr>
            <a:lvl3pPr marL="1370709" lvl="2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99"/>
              <a:buNone/>
              <a:defRPr sz="1198"/>
            </a:lvl3pPr>
            <a:lvl4pPr marL="1827612" lvl="3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4pPr>
            <a:lvl5pPr marL="2284514" lvl="4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5pPr>
            <a:lvl6pPr marL="2741417" lvl="5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6pPr>
            <a:lvl7pPr marL="3198320" lvl="6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7pPr>
            <a:lvl8pPr marL="3655223" lvl="7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8pPr>
            <a:lvl9pPr marL="4112126" lvl="8" indent="-22845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99"/>
              <a:buNone/>
              <a:defRPr sz="999"/>
            </a:lvl9pPr>
          </a:lstStyle>
          <a:p>
            <a:endParaRPr/>
          </a:p>
        </p:txBody>
      </p:sp>
      <p:sp>
        <p:nvSpPr>
          <p:cNvPr id="290" name="Google Shape;290;p74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740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74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6817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741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7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342677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3806" lvl="1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0709" lvl="2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7612" lvl="3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4514" lvl="4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1417" lvl="5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8320" lvl="6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5223" lvl="7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2126" lvl="8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7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741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7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0071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Texto e Título Vertical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742"/>
          <p:cNvSpPr txBox="1">
            <a:spLocks noGrp="1"/>
          </p:cNvSpPr>
          <p:nvPr>
            <p:ph type="title"/>
          </p:nvPr>
        </p:nvSpPr>
        <p:spPr>
          <a:xfrm rot="5400000">
            <a:off x="7133433" y="1956598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7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3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903" lvl="0" indent="-342677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3806" lvl="1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0709" lvl="2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7612" lvl="3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4514" lvl="4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1417" lvl="5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8320" lvl="6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5223" lvl="7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2126" lvl="8" indent="-3426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7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742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7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3030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43"/>
          <p:cNvSpPr txBox="1">
            <a:spLocks noGrp="1"/>
          </p:cNvSpPr>
          <p:nvPr>
            <p:ph type="title"/>
          </p:nvPr>
        </p:nvSpPr>
        <p:spPr>
          <a:xfrm>
            <a:off x="415601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None/>
              <a:defRPr sz="479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4"/>
            </a:lvl9pPr>
          </a:lstStyle>
          <a:p>
            <a:endParaRPr/>
          </a:p>
        </p:txBody>
      </p:sp>
      <p:sp>
        <p:nvSpPr>
          <p:cNvPr id="307" name="Google Shape;307;p74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24361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" name="Google Shape;309;p744"/>
          <p:cNvCxnSpPr/>
          <p:nvPr/>
        </p:nvCxnSpPr>
        <p:spPr>
          <a:xfrm flipH="1">
            <a:off x="9630310" y="4242683"/>
            <a:ext cx="3542939" cy="5897882"/>
          </a:xfrm>
          <a:prstGeom prst="straightConnector1">
            <a:avLst/>
          </a:prstGeom>
          <a:noFill/>
          <a:ln w="12700" cap="flat" cmpd="sng">
            <a:solidFill>
              <a:srgbClr val="C7CD2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10" name="Google Shape;310;p744" descr="detalhe_slide.png"/>
          <p:cNvPicPr preferRelativeResize="0"/>
          <p:nvPr/>
        </p:nvPicPr>
        <p:blipFill rotWithShape="1">
          <a:blip r:embed="rId2">
            <a:alphaModFix/>
          </a:blip>
          <a:srcRect t="54965" r="46049" b="14676"/>
          <a:stretch/>
        </p:blipFill>
        <p:spPr>
          <a:xfrm>
            <a:off x="2" y="0"/>
            <a:ext cx="594747" cy="563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2167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de Interno Timbrado 2">
  <p:cSld name="Verde Interno Timbrado 2">
    <p:bg>
      <p:bgPr>
        <a:solidFill>
          <a:srgbClr val="C7CD28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2" name="Google Shape;312;p745"/>
          <p:cNvCxnSpPr/>
          <p:nvPr/>
        </p:nvCxnSpPr>
        <p:spPr>
          <a:xfrm flipH="1">
            <a:off x="10959540" y="4592720"/>
            <a:ext cx="1232463" cy="2265282"/>
          </a:xfrm>
          <a:prstGeom prst="straightConnector1">
            <a:avLst/>
          </a:prstGeom>
          <a:noFill/>
          <a:ln w="60325" cap="flat" cmpd="sng">
            <a:solidFill>
              <a:srgbClr val="196D1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13" name="Google Shape;313;p745"/>
          <p:cNvPicPr preferRelativeResize="0"/>
          <p:nvPr/>
        </p:nvPicPr>
        <p:blipFill rotWithShape="1">
          <a:blip r:embed="rId2">
            <a:alphaModFix/>
          </a:blip>
          <a:srcRect l="72871" t="4" r="12090" b="-4525"/>
          <a:stretch/>
        </p:blipFill>
        <p:spPr>
          <a:xfrm>
            <a:off x="11707624" y="6120000"/>
            <a:ext cx="205682" cy="40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83562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18172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co">
  <p:cSld name="Branco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962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co Interno Timbrado">
  <p:cSld name="Branco Interno Timbrado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748"/>
          <p:cNvPicPr preferRelativeResize="0"/>
          <p:nvPr/>
        </p:nvPicPr>
        <p:blipFill rotWithShape="1">
          <a:blip r:embed="rId2">
            <a:alphaModFix/>
          </a:blip>
          <a:srcRect l="72573" t="3496" r="12263" b="-4323"/>
          <a:stretch/>
        </p:blipFill>
        <p:spPr>
          <a:xfrm>
            <a:off x="11707623" y="6120001"/>
            <a:ext cx="214340" cy="4019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8" name="Google Shape;318;p748"/>
          <p:cNvCxnSpPr/>
          <p:nvPr/>
        </p:nvCxnSpPr>
        <p:spPr>
          <a:xfrm flipH="1">
            <a:off x="10959540" y="4592720"/>
            <a:ext cx="1232463" cy="2265282"/>
          </a:xfrm>
          <a:prstGeom prst="straightConnector1">
            <a:avLst/>
          </a:prstGeom>
          <a:noFill/>
          <a:ln w="60325" cap="flat" cmpd="sng">
            <a:solidFill>
              <a:srgbClr val="C7CD28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511500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 Capa Branca">
  <p:cSld name="Sub Capa Branca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0" name="Google Shape;320;p749"/>
          <p:cNvCxnSpPr/>
          <p:nvPr/>
        </p:nvCxnSpPr>
        <p:spPr>
          <a:xfrm flipH="1">
            <a:off x="10107511" y="3268982"/>
            <a:ext cx="2084491" cy="3705979"/>
          </a:xfrm>
          <a:prstGeom prst="straightConnector1">
            <a:avLst/>
          </a:prstGeom>
          <a:noFill/>
          <a:ln w="60325" cap="flat" cmpd="sng">
            <a:solidFill>
              <a:srgbClr val="C7CD2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21" name="Google Shape;321;p749"/>
          <p:cNvPicPr preferRelativeResize="0"/>
          <p:nvPr/>
        </p:nvPicPr>
        <p:blipFill rotWithShape="1">
          <a:blip r:embed="rId2">
            <a:alphaModFix/>
          </a:blip>
          <a:srcRect l="72573" t="3496" r="12263" b="-4323"/>
          <a:stretch/>
        </p:blipFill>
        <p:spPr>
          <a:xfrm>
            <a:off x="11308068" y="5691117"/>
            <a:ext cx="436654" cy="8188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0583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co Interno">
  <p:cSld name="Branco Interno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3" name="Google Shape;323;p750"/>
          <p:cNvCxnSpPr/>
          <p:nvPr/>
        </p:nvCxnSpPr>
        <p:spPr>
          <a:xfrm flipH="1">
            <a:off x="9630310" y="4242683"/>
            <a:ext cx="3542939" cy="5897882"/>
          </a:xfrm>
          <a:prstGeom prst="straightConnector1">
            <a:avLst/>
          </a:prstGeom>
          <a:noFill/>
          <a:ln w="12700" cap="flat" cmpd="sng">
            <a:solidFill>
              <a:srgbClr val="C7CD2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24" name="Google Shape;324;p750" descr="detalhe_slide.png"/>
          <p:cNvPicPr preferRelativeResize="0"/>
          <p:nvPr/>
        </p:nvPicPr>
        <p:blipFill rotWithShape="1">
          <a:blip r:embed="rId2">
            <a:alphaModFix/>
          </a:blip>
          <a:srcRect t="54965" r="46049" b="14676"/>
          <a:stretch/>
        </p:blipFill>
        <p:spPr>
          <a:xfrm>
            <a:off x="2" y="0"/>
            <a:ext cx="594747" cy="563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27341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co Interno 2">
  <p:cSld name="Branco Interno 2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751" descr="detalhe_slid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-381791"/>
            <a:ext cx="453204" cy="76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751" descr="detalhe_slid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38797" y="6476210"/>
            <a:ext cx="453204" cy="763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30506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co Interno 3">
  <p:cSld name="Branco Interno 3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752" descr="detalhe_slide.png"/>
          <p:cNvPicPr preferRelativeResize="0"/>
          <p:nvPr/>
        </p:nvPicPr>
        <p:blipFill rotWithShape="1">
          <a:blip r:embed="rId2">
            <a:alphaModFix/>
          </a:blip>
          <a:srcRect r="75000"/>
          <a:stretch/>
        </p:blipFill>
        <p:spPr>
          <a:xfrm>
            <a:off x="11765008" y="2169073"/>
            <a:ext cx="426992" cy="2877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7532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917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5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98D8E-E254-5447-FCA3-0AC017EB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6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7484CA-3496-4F23-D7B6-4589D50DB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44"/>
            <a:ext cx="9144000" cy="1655763"/>
          </a:xfrm>
        </p:spPr>
        <p:txBody>
          <a:bodyPr/>
          <a:lstStyle>
            <a:lvl1pPr marL="0" indent="0" algn="ctr">
              <a:buNone/>
              <a:defRPr sz="2391"/>
            </a:lvl1pPr>
            <a:lvl2pPr marL="454784" indent="0" algn="ctr">
              <a:buNone/>
              <a:defRPr sz="1990"/>
            </a:lvl2pPr>
            <a:lvl3pPr marL="909566" indent="0" algn="ctr">
              <a:buNone/>
              <a:defRPr sz="1791"/>
            </a:lvl3pPr>
            <a:lvl4pPr marL="1364350" indent="0" algn="ctr">
              <a:buNone/>
              <a:defRPr sz="1592"/>
            </a:lvl4pPr>
            <a:lvl5pPr marL="1819132" indent="0" algn="ctr">
              <a:buNone/>
              <a:defRPr sz="1592"/>
            </a:lvl5pPr>
            <a:lvl6pPr marL="2273912" indent="0" algn="ctr">
              <a:buNone/>
              <a:defRPr sz="1592"/>
            </a:lvl6pPr>
            <a:lvl7pPr marL="2728696" indent="0" algn="ctr">
              <a:buNone/>
              <a:defRPr sz="1592"/>
            </a:lvl7pPr>
            <a:lvl8pPr marL="3183478" indent="0" algn="ctr">
              <a:buNone/>
              <a:defRPr sz="1592"/>
            </a:lvl8pPr>
            <a:lvl9pPr marL="3638261" indent="0" algn="ctr">
              <a:buNone/>
              <a:defRPr sz="159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1964D8-F42E-58EA-2FDD-DE866E56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10FB4D-EB28-4F65-5E87-0277AE59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813ABE-BC77-C4BC-B346-41B45D2C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3699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319A3-9D0D-E9C7-ED78-7B5E83DBA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3CF9D8-6B43-E416-A254-0A6012F48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9DC660-B19A-80C9-95E6-3689EBFD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D1BD29-F764-C6B7-7F65-BC5FD59F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2FD98D-81BE-81E1-33C1-E5267C15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397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CE3CF-44B4-4C57-2849-BE2F0F318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8"/>
          </a:xfrm>
        </p:spPr>
        <p:txBody>
          <a:bodyPr anchor="b"/>
          <a:lstStyle>
            <a:lvl1pPr>
              <a:defRPr sz="596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25603C-E9F9-D3F9-F0DE-0FA91D1B1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0"/>
            <a:ext cx="10515600" cy="1500187"/>
          </a:xfrm>
        </p:spPr>
        <p:txBody>
          <a:bodyPr/>
          <a:lstStyle>
            <a:lvl1pPr marL="0" indent="0">
              <a:buNone/>
              <a:defRPr sz="2391">
                <a:solidFill>
                  <a:schemeClr val="tx1">
                    <a:tint val="75000"/>
                  </a:schemeClr>
                </a:solidFill>
              </a:defRPr>
            </a:lvl1pPr>
            <a:lvl2pPr marL="454784" indent="0">
              <a:buNone/>
              <a:defRPr sz="1990">
                <a:solidFill>
                  <a:schemeClr val="tx1">
                    <a:tint val="75000"/>
                  </a:schemeClr>
                </a:solidFill>
              </a:defRPr>
            </a:lvl2pPr>
            <a:lvl3pPr marL="909566" indent="0">
              <a:buNone/>
              <a:defRPr sz="1791">
                <a:solidFill>
                  <a:schemeClr val="tx1">
                    <a:tint val="75000"/>
                  </a:schemeClr>
                </a:solidFill>
              </a:defRPr>
            </a:lvl3pPr>
            <a:lvl4pPr marL="1364350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4pPr>
            <a:lvl5pPr marL="1819132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5pPr>
            <a:lvl6pPr marL="2273912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6pPr>
            <a:lvl7pPr marL="2728696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7pPr>
            <a:lvl8pPr marL="3183478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8pPr>
            <a:lvl9pPr marL="3638261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19E2F1-1421-7E74-0D0B-279FB5D6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FDBC81-D9EC-1D4D-20BD-92B3145A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ADA1F4-0204-274A-5E38-C131F930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50326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081C3-2CA7-FD33-ECC2-4E8B8E98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D41364-7C39-2A54-AAD8-20A44E85B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9FD74B-B322-B5B7-A8FA-67DCC6E99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4FCC01-8895-F81E-9DCE-AD2BC27C5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E32DFF-14B0-D777-7825-050AD142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B7096C-3333-9E3A-590C-D8AB3717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3984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70E57-448A-FF01-EAEC-4D3DAF7F4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02882B-5033-C891-9E09-176C0F828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2"/>
            <a:ext cx="5157786" cy="823912"/>
          </a:xfrm>
        </p:spPr>
        <p:txBody>
          <a:bodyPr anchor="b"/>
          <a:lstStyle>
            <a:lvl1pPr marL="0" indent="0">
              <a:buNone/>
              <a:defRPr sz="2391" b="1"/>
            </a:lvl1pPr>
            <a:lvl2pPr marL="454784" indent="0">
              <a:buNone/>
              <a:defRPr sz="1990" b="1"/>
            </a:lvl2pPr>
            <a:lvl3pPr marL="909566" indent="0">
              <a:buNone/>
              <a:defRPr sz="1791" b="1"/>
            </a:lvl3pPr>
            <a:lvl4pPr marL="1364350" indent="0">
              <a:buNone/>
              <a:defRPr sz="1592" b="1"/>
            </a:lvl4pPr>
            <a:lvl5pPr marL="1819132" indent="0">
              <a:buNone/>
              <a:defRPr sz="1592" b="1"/>
            </a:lvl5pPr>
            <a:lvl6pPr marL="2273912" indent="0">
              <a:buNone/>
              <a:defRPr sz="1592" b="1"/>
            </a:lvl6pPr>
            <a:lvl7pPr marL="2728696" indent="0">
              <a:buNone/>
              <a:defRPr sz="1592" b="1"/>
            </a:lvl7pPr>
            <a:lvl8pPr marL="3183478" indent="0">
              <a:buNone/>
              <a:defRPr sz="1592" b="1"/>
            </a:lvl8pPr>
            <a:lvl9pPr marL="3638261" indent="0">
              <a:buNone/>
              <a:defRPr sz="159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6390FE-90FB-7CFD-A5C0-DD90BF050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5157786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2814968-E2EF-F7AD-45DF-59A12DBDF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2"/>
            <a:ext cx="5183188" cy="823912"/>
          </a:xfrm>
        </p:spPr>
        <p:txBody>
          <a:bodyPr anchor="b"/>
          <a:lstStyle>
            <a:lvl1pPr marL="0" indent="0">
              <a:buNone/>
              <a:defRPr sz="2391" b="1"/>
            </a:lvl1pPr>
            <a:lvl2pPr marL="454784" indent="0">
              <a:buNone/>
              <a:defRPr sz="1990" b="1"/>
            </a:lvl2pPr>
            <a:lvl3pPr marL="909566" indent="0">
              <a:buNone/>
              <a:defRPr sz="1791" b="1"/>
            </a:lvl3pPr>
            <a:lvl4pPr marL="1364350" indent="0">
              <a:buNone/>
              <a:defRPr sz="1592" b="1"/>
            </a:lvl4pPr>
            <a:lvl5pPr marL="1819132" indent="0">
              <a:buNone/>
              <a:defRPr sz="1592" b="1"/>
            </a:lvl5pPr>
            <a:lvl6pPr marL="2273912" indent="0">
              <a:buNone/>
              <a:defRPr sz="1592" b="1"/>
            </a:lvl6pPr>
            <a:lvl7pPr marL="2728696" indent="0">
              <a:buNone/>
              <a:defRPr sz="1592" b="1"/>
            </a:lvl7pPr>
            <a:lvl8pPr marL="3183478" indent="0">
              <a:buNone/>
              <a:defRPr sz="1592" b="1"/>
            </a:lvl8pPr>
            <a:lvl9pPr marL="3638261" indent="0">
              <a:buNone/>
              <a:defRPr sz="159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AFED9FE-9AB1-C4E8-828D-E2D914D83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047AA15-F167-8C4E-A7F9-9B211D4C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3814B6-242C-B42B-32B2-6A4336CFF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5C4183-D02B-5809-4047-880CBE87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91365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2DCB4-4633-0CEA-32D6-C848DD40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BAF1B8-C993-B287-6A65-01C41101E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6A6559-4D44-C550-F1F0-55657DF3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4F2E52-DEAB-0634-31C1-CE7AE834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46358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3A96D1-DA82-E298-DCA1-6E62701B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02C72B9-E65D-59DF-5EA5-43C151829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A4E712-D55D-6245-2E52-EE2C133E0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88654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D3384-E168-3380-36FA-D9DAC6CD6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18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07D64C-BB29-4C0D-EC44-04BB9CB95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6"/>
          </a:xfrm>
        </p:spPr>
        <p:txBody>
          <a:bodyPr/>
          <a:lstStyle>
            <a:lvl1pPr>
              <a:defRPr sz="3184"/>
            </a:lvl1pPr>
            <a:lvl2pPr>
              <a:defRPr sz="2784"/>
            </a:lvl2pPr>
            <a:lvl3pPr>
              <a:defRPr sz="2391"/>
            </a:lvl3pPr>
            <a:lvl4pPr>
              <a:defRPr sz="1990"/>
            </a:lvl4pPr>
            <a:lvl5pPr>
              <a:defRPr sz="1990"/>
            </a:lvl5pPr>
            <a:lvl6pPr>
              <a:defRPr sz="1990"/>
            </a:lvl6pPr>
            <a:lvl7pPr>
              <a:defRPr sz="1990"/>
            </a:lvl7pPr>
            <a:lvl8pPr>
              <a:defRPr sz="1990"/>
            </a:lvl8pPr>
            <a:lvl9pPr>
              <a:defRPr sz="199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AE4CE6-246B-3A8C-3C8C-82FEEA50B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8" cy="3811588"/>
          </a:xfrm>
        </p:spPr>
        <p:txBody>
          <a:bodyPr/>
          <a:lstStyle>
            <a:lvl1pPr marL="0" indent="0">
              <a:buNone/>
              <a:defRPr sz="1592"/>
            </a:lvl1pPr>
            <a:lvl2pPr marL="454784" indent="0">
              <a:buNone/>
              <a:defRPr sz="1392"/>
            </a:lvl2pPr>
            <a:lvl3pPr marL="909566" indent="0">
              <a:buNone/>
              <a:defRPr sz="1192"/>
            </a:lvl3pPr>
            <a:lvl4pPr marL="1364350" indent="0">
              <a:buNone/>
              <a:defRPr sz="998"/>
            </a:lvl4pPr>
            <a:lvl5pPr marL="1819132" indent="0">
              <a:buNone/>
              <a:defRPr sz="998"/>
            </a:lvl5pPr>
            <a:lvl6pPr marL="2273912" indent="0">
              <a:buNone/>
              <a:defRPr sz="998"/>
            </a:lvl6pPr>
            <a:lvl7pPr marL="2728696" indent="0">
              <a:buNone/>
              <a:defRPr sz="998"/>
            </a:lvl7pPr>
            <a:lvl8pPr marL="3183478" indent="0">
              <a:buNone/>
              <a:defRPr sz="998"/>
            </a:lvl8pPr>
            <a:lvl9pPr marL="3638261" indent="0">
              <a:buNone/>
              <a:defRPr sz="99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C0C7A7-B2FE-6666-EA6F-0A4A334A6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C92803-A1C8-EBF0-6686-4C4097CA1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F82E59-786B-34F8-0D1B-FB3B4E6F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48763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11E33-D34B-902C-43E6-95A044066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18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54C5FA1-B235-D09D-0BCB-D95288E65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6"/>
          </a:xfrm>
        </p:spPr>
        <p:txBody>
          <a:bodyPr/>
          <a:lstStyle>
            <a:lvl1pPr marL="0" indent="0">
              <a:buNone/>
              <a:defRPr sz="3184"/>
            </a:lvl1pPr>
            <a:lvl2pPr marL="454784" indent="0">
              <a:buNone/>
              <a:defRPr sz="2784"/>
            </a:lvl2pPr>
            <a:lvl3pPr marL="909566" indent="0">
              <a:buNone/>
              <a:defRPr sz="2391"/>
            </a:lvl3pPr>
            <a:lvl4pPr marL="1364350" indent="0">
              <a:buNone/>
              <a:defRPr sz="1990"/>
            </a:lvl4pPr>
            <a:lvl5pPr marL="1819132" indent="0">
              <a:buNone/>
              <a:defRPr sz="1990"/>
            </a:lvl5pPr>
            <a:lvl6pPr marL="2273912" indent="0">
              <a:buNone/>
              <a:defRPr sz="1990"/>
            </a:lvl6pPr>
            <a:lvl7pPr marL="2728696" indent="0">
              <a:buNone/>
              <a:defRPr sz="1990"/>
            </a:lvl7pPr>
            <a:lvl8pPr marL="3183478" indent="0">
              <a:buNone/>
              <a:defRPr sz="1990"/>
            </a:lvl8pPr>
            <a:lvl9pPr marL="3638261" indent="0">
              <a:buNone/>
              <a:defRPr sz="199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301331-138E-ABF5-E2D9-C9544B5D8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8" cy="3811588"/>
          </a:xfrm>
        </p:spPr>
        <p:txBody>
          <a:bodyPr/>
          <a:lstStyle>
            <a:lvl1pPr marL="0" indent="0">
              <a:buNone/>
              <a:defRPr sz="1592"/>
            </a:lvl1pPr>
            <a:lvl2pPr marL="454784" indent="0">
              <a:buNone/>
              <a:defRPr sz="1392"/>
            </a:lvl2pPr>
            <a:lvl3pPr marL="909566" indent="0">
              <a:buNone/>
              <a:defRPr sz="1192"/>
            </a:lvl3pPr>
            <a:lvl4pPr marL="1364350" indent="0">
              <a:buNone/>
              <a:defRPr sz="998"/>
            </a:lvl4pPr>
            <a:lvl5pPr marL="1819132" indent="0">
              <a:buNone/>
              <a:defRPr sz="998"/>
            </a:lvl5pPr>
            <a:lvl6pPr marL="2273912" indent="0">
              <a:buNone/>
              <a:defRPr sz="998"/>
            </a:lvl6pPr>
            <a:lvl7pPr marL="2728696" indent="0">
              <a:buNone/>
              <a:defRPr sz="998"/>
            </a:lvl7pPr>
            <a:lvl8pPr marL="3183478" indent="0">
              <a:buNone/>
              <a:defRPr sz="998"/>
            </a:lvl8pPr>
            <a:lvl9pPr marL="3638261" indent="0">
              <a:buNone/>
              <a:defRPr sz="99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68F583-EFD5-32F0-A285-F5A6529D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AFE5141-A59F-2CF8-1CD7-FC16D61D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749A48-4932-1596-15DE-07178E1C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5555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1B396-9B58-D520-8DA6-67725770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690841-48F7-1CD4-A850-1DD0D84FA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291687-482E-D585-0FCD-4EAF6738D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C9F650-295B-3DB8-D868-C4C82246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CC4C75-1922-EE30-4F44-37266E407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68858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B95AA7-4383-5D6E-6E5C-96CF17576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32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F64C7D-4286-40EB-0502-BC42B8503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32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2D0343-E8D1-1EFA-EEFE-EDB3581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317AAA-4D26-A898-C8DA-0963502C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D9C3B6-566A-BE40-D778-DF053321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85932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15601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76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2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6186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99B7A90-BD53-7240-A106-E7BF7FB1D2CA}"/>
              </a:ext>
            </a:extLst>
          </p:cNvPr>
          <p:cNvCxnSpPr>
            <a:cxnSpLocks/>
          </p:cNvCxnSpPr>
          <p:nvPr userDrawn="1"/>
        </p:nvCxnSpPr>
        <p:spPr>
          <a:xfrm flipH="1">
            <a:off x="9630314" y="4242683"/>
            <a:ext cx="3542939" cy="5897882"/>
          </a:xfrm>
          <a:prstGeom prst="line">
            <a:avLst/>
          </a:prstGeom>
          <a:ln w="12700">
            <a:solidFill>
              <a:srgbClr val="C7C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detalhe_slide.png">
            <a:extLst>
              <a:ext uri="{FF2B5EF4-FFF2-40B4-BE49-F238E27FC236}">
                <a16:creationId xmlns:a16="http://schemas.microsoft.com/office/drawing/2014/main" id="{92D4C29B-6F33-7744-988F-A6D8C70640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" y="0"/>
            <a:ext cx="594747" cy="56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0125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de Interno Timbrado 2">
    <p:bg>
      <p:bgPr>
        <a:solidFill>
          <a:srgbClr val="C7CD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DD26E8B6-27CE-7341-A0F5-BEBCB723926F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59544" y="4592720"/>
            <a:ext cx="1232463" cy="2265282"/>
          </a:xfrm>
          <a:prstGeom prst="line">
            <a:avLst/>
          </a:prstGeom>
          <a:ln w="60325">
            <a:solidFill>
              <a:srgbClr val="196D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>
            <a:extLst>
              <a:ext uri="{FF2B5EF4-FFF2-40B4-BE49-F238E27FC236}">
                <a16:creationId xmlns:a16="http://schemas.microsoft.com/office/drawing/2014/main" id="{CD736B95-5155-1043-B550-3F0133799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526"/>
          <a:stretch/>
        </p:blipFill>
        <p:spPr>
          <a:xfrm>
            <a:off x="11707630" y="6120000"/>
            <a:ext cx="205681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3473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73577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2709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 Interno Timb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A81A01C-331E-644C-830B-EA7280B18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83"/>
          <a:stretch/>
        </p:blipFill>
        <p:spPr>
          <a:xfrm>
            <a:off x="11707623" y="6120001"/>
            <a:ext cx="214340" cy="401956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D5BB8834-1052-0848-87A6-E438071A6C01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59544" y="4592720"/>
            <a:ext cx="1232463" cy="2265282"/>
          </a:xfrm>
          <a:prstGeom prst="line">
            <a:avLst/>
          </a:prstGeom>
          <a:ln w="60325">
            <a:solidFill>
              <a:srgbClr val="C7C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2079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Capa Bran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F8649D5-708C-DC4C-9EA1-B47FCF9083A0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07511" y="3268986"/>
            <a:ext cx="2084491" cy="3705979"/>
          </a:xfrm>
          <a:prstGeom prst="line">
            <a:avLst/>
          </a:prstGeom>
          <a:ln w="60325">
            <a:solidFill>
              <a:srgbClr val="C7C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2A81A01C-331E-644C-830B-EA7280B18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83"/>
          <a:stretch/>
        </p:blipFill>
        <p:spPr>
          <a:xfrm>
            <a:off x="11308074" y="5691117"/>
            <a:ext cx="436653" cy="81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985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 Inter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99B7A90-BD53-7240-A106-E7BF7FB1D2CA}"/>
              </a:ext>
            </a:extLst>
          </p:cNvPr>
          <p:cNvCxnSpPr>
            <a:cxnSpLocks/>
          </p:cNvCxnSpPr>
          <p:nvPr userDrawn="1"/>
        </p:nvCxnSpPr>
        <p:spPr>
          <a:xfrm flipH="1">
            <a:off x="9630314" y="4242683"/>
            <a:ext cx="3542939" cy="5897882"/>
          </a:xfrm>
          <a:prstGeom prst="line">
            <a:avLst/>
          </a:prstGeom>
          <a:ln w="12700">
            <a:solidFill>
              <a:srgbClr val="C7C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detalhe_slide.png">
            <a:extLst>
              <a:ext uri="{FF2B5EF4-FFF2-40B4-BE49-F238E27FC236}">
                <a16:creationId xmlns:a16="http://schemas.microsoft.com/office/drawing/2014/main" id="{92D4C29B-6F33-7744-988F-A6D8C70640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" y="0"/>
            <a:ext cx="594747" cy="56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372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co Intern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talhe_slide.png">
            <a:extLst>
              <a:ext uri="{FF2B5EF4-FFF2-40B4-BE49-F238E27FC236}">
                <a16:creationId xmlns:a16="http://schemas.microsoft.com/office/drawing/2014/main" id="{8213D08C-C3BB-F147-BF96-7968C71CF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381791"/>
            <a:ext cx="453204" cy="763582"/>
          </a:xfrm>
          <a:prstGeom prst="rect">
            <a:avLst/>
          </a:prstGeom>
        </p:spPr>
      </p:pic>
      <p:pic>
        <p:nvPicPr>
          <p:cNvPr id="5" name="Picture 4" descr="detalhe_slide.png">
            <a:extLst>
              <a:ext uri="{FF2B5EF4-FFF2-40B4-BE49-F238E27FC236}">
                <a16:creationId xmlns:a16="http://schemas.microsoft.com/office/drawing/2014/main" id="{0C438675-4060-E343-B28D-3276697A2B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8796" y="6476210"/>
            <a:ext cx="453204" cy="76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4933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 Intern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talhe_slide.png">
            <a:extLst>
              <a:ext uri="{FF2B5EF4-FFF2-40B4-BE49-F238E27FC236}">
                <a16:creationId xmlns:a16="http://schemas.microsoft.com/office/drawing/2014/main" id="{96115676-93BE-FE41-8929-C5F4608C9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65008" y="2169078"/>
            <a:ext cx="426992" cy="287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1721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9620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7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397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198" b="0" strike="noStrike" spc="-1">
                <a:latin typeface="Arial"/>
              </a:rPr>
              <a:t>Clique para editar o formato do texto da estrutura de tópicos</a:t>
            </a:r>
          </a:p>
          <a:p>
            <a:pPr marL="863439" lvl="1" indent="-32379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798" b="0" strike="noStrike" spc="-1">
                <a:latin typeface="Arial"/>
              </a:rPr>
              <a:t>2.º nível da estrutura de tópicos</a:t>
            </a:r>
          </a:p>
          <a:p>
            <a:pPr marL="1295158" lvl="2" indent="-287813">
              <a:spcBef>
                <a:spcPts val="8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399" b="0" strike="noStrike" spc="-1">
                <a:latin typeface="Arial"/>
              </a:rPr>
              <a:t>3.º nível da estrutura de tópicos</a:t>
            </a:r>
          </a:p>
          <a:p>
            <a:pPr marL="1726877" lvl="3" indent="-2158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999" b="0" strike="noStrike" spc="-1">
                <a:latin typeface="Arial"/>
              </a:rPr>
              <a:t>4.º nível da estrutura de tópicos</a:t>
            </a:r>
          </a:p>
          <a:p>
            <a:pPr marL="2158596" lvl="4" indent="-2158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999" b="0" strike="noStrike" spc="-1">
                <a:latin typeface="Arial"/>
              </a:rPr>
              <a:t>5.º nível da estrutura de tópicos</a:t>
            </a:r>
          </a:p>
          <a:p>
            <a:pPr marL="2590315" lvl="5" indent="-2158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999" b="0" strike="noStrike" spc="-1">
                <a:latin typeface="Arial"/>
              </a:rPr>
              <a:t>6.º nível da estrutura de tópicos</a:t>
            </a:r>
          </a:p>
          <a:p>
            <a:pPr marL="3022035" lvl="6" indent="-2158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999" b="0" strike="noStrike" spc="-1">
                <a:latin typeface="Arial"/>
              </a:rPr>
              <a:t>7.º nível da estrutura de tópicos</a:t>
            </a:r>
          </a:p>
        </p:txBody>
      </p:sp>
    </p:spTree>
    <p:extLst>
      <p:ext uri="{BB962C8B-B14F-4D97-AF65-F5344CB8AC3E}">
        <p14:creationId xmlns:p14="http://schemas.microsoft.com/office/powerpoint/2010/main" val="309061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3806" rtl="0" eaLnBrk="1" latinLnBrk="0" hangingPunct="1">
        <a:lnSpc>
          <a:spcPct val="90000"/>
        </a:lnSpc>
        <a:spcBef>
          <a:spcPct val="0"/>
        </a:spcBef>
        <a:buNone/>
        <a:defRPr sz="43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162000" algn="l" defTabSz="913806" rtl="0" eaLnBrk="1" latinLnBrk="0" hangingPunct="1">
        <a:lnSpc>
          <a:spcPct val="90000"/>
        </a:lnSpc>
        <a:spcBef>
          <a:spcPts val="709"/>
        </a:spcBef>
        <a:buClr>
          <a:srgbClr val="000000"/>
        </a:buClr>
        <a:buSzPct val="45000"/>
        <a:buFont typeface="Wingdings" charset="2"/>
        <a:buChar char="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354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257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160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063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966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869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6771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3674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03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806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709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612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514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417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320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223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4FDC977-E557-F0CD-2E81-968E8E91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01C456-2C83-83F5-BEF0-FC7ECDE51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69B8E2-BDC2-1A68-30F0-652C61158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893E18-08AC-7CE7-40F3-17766B16E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5B4315-0770-E3FF-F7D4-116CEE0E8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7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3806" rtl="0" eaLnBrk="1" latinLnBrk="0" hangingPunct="1">
        <a:lnSpc>
          <a:spcPct val="90000"/>
        </a:lnSpc>
        <a:spcBef>
          <a:spcPct val="0"/>
        </a:spcBef>
        <a:buNone/>
        <a:defRPr sz="43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52" indent="-228452" algn="l" defTabSz="913806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354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257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160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063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966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869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6771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3674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03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806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709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612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514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417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320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223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4FDC977-E557-F0CD-2E81-968E8E91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01C456-2C83-83F5-BEF0-FC7ECDE51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69B8E2-BDC2-1A68-30F0-652C61158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893E18-08AC-7CE7-40F3-17766B16E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5B4315-0770-E3FF-F7D4-116CEE0E8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13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</p:sldLayoutIdLst>
  <p:txStyles>
    <p:titleStyle>
      <a:lvl1pPr algn="l" defTabSz="913212" rtl="0" eaLnBrk="1" latinLnBrk="0" hangingPunct="1">
        <a:lnSpc>
          <a:spcPct val="90000"/>
        </a:lnSpc>
        <a:spcBef>
          <a:spcPct val="0"/>
        </a:spcBef>
        <a:buNone/>
        <a:defRPr sz="4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04" indent="-228304" algn="l" defTabSz="913212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6" kern="1200">
          <a:solidFill>
            <a:schemeClr val="tx1"/>
          </a:solidFill>
          <a:latin typeface="+mn-lt"/>
          <a:ea typeface="+mn-ea"/>
          <a:cs typeface="+mn-cs"/>
        </a:defRPr>
      </a:lvl1pPr>
      <a:lvl2pPr marL="684909" indent="-228304" algn="l" defTabSz="9132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515" indent="-228304" algn="l" defTabSz="9132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121" indent="-228304" algn="l" defTabSz="9132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4727" indent="-228304" algn="l" defTabSz="9132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1333" indent="-228304" algn="l" defTabSz="9132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7939" indent="-228304" algn="l" defTabSz="9132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4544" indent="-228304" algn="l" defTabSz="9132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1150" indent="-228304" algn="l" defTabSz="9132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606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212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69818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424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029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39635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6241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2847" algn="l" defTabSz="91321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65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7"/>
              <a:buFont typeface="Calibri"/>
              <a:buNone/>
              <a:defRPr sz="43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2" name="Google Shape;232;p665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273" algn="l" rtl="0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2798"/>
              <a:buFont typeface="Arial"/>
              <a:buChar char="•"/>
              <a:defRPr sz="2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09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399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5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Font typeface="Arial"/>
              <a:buChar char="•"/>
              <a:defRPr sz="19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66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Google Shape;234;p665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Google Shape;235;p66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83105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  <p:sldLayoutId id="2147483747" r:id="rId20"/>
    <p:sldLayoutId id="2147483748" r:id="rId21"/>
    <p:sldLayoutId id="2147483749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4FDC977-E557-F0CD-2E81-968E8E91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01C456-2C83-83F5-BEF0-FC7ECDE51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69B8E2-BDC2-1A68-30F0-652C61158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CA165-553D-4620-9237-CDC71F1F8DEF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893E18-08AC-7CE7-40F3-17766B16E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5B4315-0770-E3FF-F7D4-116CEE0E8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48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xStyles>
    <p:titleStyle>
      <a:lvl1pPr algn="l" defTabSz="909566" rtl="0" eaLnBrk="1" latinLnBrk="0" hangingPunct="1">
        <a:lnSpc>
          <a:spcPct val="90000"/>
        </a:lnSpc>
        <a:spcBef>
          <a:spcPct val="0"/>
        </a:spcBef>
        <a:buNone/>
        <a:defRPr sz="43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393" indent="-227393" algn="l" defTabSz="909566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84" kern="1200">
          <a:solidFill>
            <a:schemeClr val="tx1"/>
          </a:solidFill>
          <a:latin typeface="+mn-lt"/>
          <a:ea typeface="+mn-ea"/>
          <a:cs typeface="+mn-cs"/>
        </a:defRPr>
      </a:lvl1pPr>
      <a:lvl2pPr marL="682175" indent="-227393" algn="l" defTabSz="90956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1" kern="1200">
          <a:solidFill>
            <a:schemeClr val="tx1"/>
          </a:solidFill>
          <a:latin typeface="+mn-lt"/>
          <a:ea typeface="+mn-ea"/>
          <a:cs typeface="+mn-cs"/>
        </a:defRPr>
      </a:lvl2pPr>
      <a:lvl3pPr marL="1136958" indent="-227393" algn="l" defTabSz="90956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0" kern="1200">
          <a:solidFill>
            <a:schemeClr val="tx1"/>
          </a:solidFill>
          <a:latin typeface="+mn-lt"/>
          <a:ea typeface="+mn-ea"/>
          <a:cs typeface="+mn-cs"/>
        </a:defRPr>
      </a:lvl3pPr>
      <a:lvl4pPr marL="1591740" indent="-227393" algn="l" defTabSz="90956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1" kern="1200">
          <a:solidFill>
            <a:schemeClr val="tx1"/>
          </a:solidFill>
          <a:latin typeface="+mn-lt"/>
          <a:ea typeface="+mn-ea"/>
          <a:cs typeface="+mn-cs"/>
        </a:defRPr>
      </a:lvl4pPr>
      <a:lvl5pPr marL="2046522" indent="-227393" algn="l" defTabSz="90956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1" kern="1200">
          <a:solidFill>
            <a:schemeClr val="tx1"/>
          </a:solidFill>
          <a:latin typeface="+mn-lt"/>
          <a:ea typeface="+mn-ea"/>
          <a:cs typeface="+mn-cs"/>
        </a:defRPr>
      </a:lvl5pPr>
      <a:lvl6pPr marL="2501305" indent="-227393" algn="l" defTabSz="90956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1" kern="1200">
          <a:solidFill>
            <a:schemeClr val="tx1"/>
          </a:solidFill>
          <a:latin typeface="+mn-lt"/>
          <a:ea typeface="+mn-ea"/>
          <a:cs typeface="+mn-cs"/>
        </a:defRPr>
      </a:lvl6pPr>
      <a:lvl7pPr marL="2956089" indent="-227393" algn="l" defTabSz="90956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1" kern="1200">
          <a:solidFill>
            <a:schemeClr val="tx1"/>
          </a:solidFill>
          <a:latin typeface="+mn-lt"/>
          <a:ea typeface="+mn-ea"/>
          <a:cs typeface="+mn-cs"/>
        </a:defRPr>
      </a:lvl7pPr>
      <a:lvl8pPr marL="3410870" indent="-227393" algn="l" defTabSz="90956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1" kern="1200">
          <a:solidFill>
            <a:schemeClr val="tx1"/>
          </a:solidFill>
          <a:latin typeface="+mn-lt"/>
          <a:ea typeface="+mn-ea"/>
          <a:cs typeface="+mn-cs"/>
        </a:defRPr>
      </a:lvl8pPr>
      <a:lvl9pPr marL="3865653" indent="-227393" algn="l" defTabSz="90956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1pPr>
      <a:lvl2pPr marL="454784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2pPr>
      <a:lvl3pPr marL="909566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3pPr>
      <a:lvl4pPr marL="1364350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4pPr>
      <a:lvl5pPr marL="1819132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5pPr>
      <a:lvl6pPr marL="2273912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6pPr>
      <a:lvl7pPr marL="2728696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7pPr>
      <a:lvl8pPr marL="3183478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8pPr>
      <a:lvl9pPr marL="3638261" algn="l" defTabSz="909566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jp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jpe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.jpe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svg"/><Relationship Id="rId23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1.png"/><Relationship Id="rId7" Type="http://schemas.openxmlformats.org/officeDocument/2006/relationships/image" Target="../media/image53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2.png"/><Relationship Id="rId5" Type="http://schemas.openxmlformats.org/officeDocument/2006/relationships/image" Target="../media/image41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3.png"/><Relationship Id="rId7" Type="http://schemas.openxmlformats.org/officeDocument/2006/relationships/image" Target="../media/image42.png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11" Type="http://schemas.openxmlformats.org/officeDocument/2006/relationships/image" Target="../media/image20.png"/><Relationship Id="rId5" Type="http://schemas.openxmlformats.org/officeDocument/2006/relationships/image" Target="../media/image65.png"/><Relationship Id="rId10" Type="http://schemas.openxmlformats.org/officeDocument/2006/relationships/image" Target="../media/image45.png"/><Relationship Id="rId4" Type="http://schemas.openxmlformats.org/officeDocument/2006/relationships/image" Target="../media/image64.png"/><Relationship Id="rId9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9D63A26-9733-C373-4E84-0AFBD2A441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37" y="-1754"/>
            <a:ext cx="12176128" cy="6849072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CB18CE5-A008-3FFA-540A-D7B05007E152}"/>
              </a:ext>
            </a:extLst>
          </p:cNvPr>
          <p:cNvCxnSpPr>
            <a:cxnSpLocks/>
          </p:cNvCxnSpPr>
          <p:nvPr/>
        </p:nvCxnSpPr>
        <p:spPr>
          <a:xfrm>
            <a:off x="6540615" y="3096383"/>
            <a:ext cx="6548779" cy="0"/>
          </a:xfrm>
          <a:prstGeom prst="line">
            <a:avLst/>
          </a:prstGeom>
          <a:ln w="19050">
            <a:solidFill>
              <a:srgbClr val="3855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58;p13">
            <a:extLst>
              <a:ext uri="{FF2B5EF4-FFF2-40B4-BE49-F238E27FC236}">
                <a16:creationId xmlns:a16="http://schemas.microsoft.com/office/drawing/2014/main" id="{D48665BA-902F-7EA0-7DF8-255E2EB3C756}"/>
              </a:ext>
            </a:extLst>
          </p:cNvPr>
          <p:cNvSpPr txBox="1"/>
          <p:nvPr/>
        </p:nvSpPr>
        <p:spPr>
          <a:xfrm>
            <a:off x="6512953" y="2225832"/>
            <a:ext cx="3343080" cy="89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872" tIns="60872" rIns="60872" bIns="60872" anchor="t" anchorCtr="0">
            <a:spAutoFit/>
          </a:bodyPr>
          <a:lstStyle>
            <a:defPPr>
              <a:defRPr lang="en-US"/>
            </a:defPPr>
            <a:lvl1pPr defTabSz="1827611">
              <a:lnSpc>
                <a:spcPts val="6000"/>
              </a:lnSpc>
              <a:buClr>
                <a:srgbClr val="000000"/>
              </a:buClr>
              <a:buSzPts val="2800"/>
              <a:defRPr sz="5500" b="1" kern="0">
                <a:solidFill>
                  <a:srgbClr val="F191A3"/>
                </a:solidFill>
                <a:latin typeface="Inter bold"/>
                <a:ea typeface="Montserrat"/>
                <a:cs typeface="Montserrat"/>
              </a:defRPr>
            </a:lvl1pPr>
          </a:lstStyle>
          <a:p>
            <a:pPr defTabSz="913212">
              <a:lnSpc>
                <a:spcPts val="2998"/>
              </a:lnSpc>
              <a:defRPr/>
            </a:pPr>
            <a:r>
              <a:rPr lang="pt-BR" sz="2000" dirty="0" err="1">
                <a:solidFill>
                  <a:srgbClr val="CE5576"/>
                </a:solidFill>
              </a:rPr>
              <a:t>Listen</a:t>
            </a:r>
            <a:r>
              <a:rPr lang="pt-BR" sz="2000" dirty="0">
                <a:solidFill>
                  <a:srgbClr val="CE5576"/>
                </a:solidFill>
              </a:rPr>
              <a:t> to stakeholders.</a:t>
            </a:r>
          </a:p>
          <a:p>
            <a:pPr defTabSz="913212">
              <a:lnSpc>
                <a:spcPts val="2998"/>
              </a:lnSpc>
              <a:defRPr/>
            </a:pPr>
            <a:r>
              <a:rPr lang="pt-BR" sz="2000" dirty="0">
                <a:solidFill>
                  <a:srgbClr val="CE5576"/>
                </a:solidFill>
              </a:rPr>
              <a:t>Build </a:t>
            </a:r>
            <a:r>
              <a:rPr lang="pt-BR" sz="2000" dirty="0" err="1">
                <a:solidFill>
                  <a:srgbClr val="CE5576"/>
                </a:solidFill>
              </a:rPr>
              <a:t>trust</a:t>
            </a:r>
            <a:r>
              <a:rPr lang="pt-BR" sz="2000" dirty="0">
                <a:solidFill>
                  <a:srgbClr val="CE5576"/>
                </a:solidFill>
              </a:rPr>
              <a:t>.</a:t>
            </a:r>
            <a:endParaRPr lang="pt-BR" sz="2000" dirty="0">
              <a:solidFill>
                <a:srgbClr val="CE5576"/>
              </a:solidFill>
              <a:sym typeface="Arial"/>
            </a:endParaRPr>
          </a:p>
        </p:txBody>
      </p:sp>
      <p:pic>
        <p:nvPicPr>
          <p:cNvPr id="7" name="Picture 20">
            <a:extLst>
              <a:ext uri="{FF2B5EF4-FFF2-40B4-BE49-F238E27FC236}">
                <a16:creationId xmlns:a16="http://schemas.microsoft.com/office/drawing/2014/main" id="{826A6686-12FD-F6E6-C206-4C5296D36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130" y="1328922"/>
            <a:ext cx="2694157" cy="760513"/>
          </a:xfrm>
          <a:prstGeom prst="rect">
            <a:avLst/>
          </a:prstGeom>
        </p:spPr>
      </p:pic>
      <p:sp>
        <p:nvSpPr>
          <p:cNvPr id="9" name="Google Shape;56;p13">
            <a:extLst>
              <a:ext uri="{FF2B5EF4-FFF2-40B4-BE49-F238E27FC236}">
                <a16:creationId xmlns:a16="http://schemas.microsoft.com/office/drawing/2014/main" id="{3AEE0FA9-DFE6-03E6-DD89-7FCA28ECCCBB}"/>
              </a:ext>
            </a:extLst>
          </p:cNvPr>
          <p:cNvSpPr txBox="1"/>
          <p:nvPr/>
        </p:nvSpPr>
        <p:spPr>
          <a:xfrm>
            <a:off x="6461018" y="3538852"/>
            <a:ext cx="5612289" cy="1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11" tIns="60911" rIns="60911" bIns="60911" anchor="t" anchorCtr="0">
            <a:spAutoFit/>
          </a:bodyPr>
          <a:lstStyle/>
          <a:p>
            <a:pPr defTabSz="609219">
              <a:buClr>
                <a:srgbClr val="000000"/>
              </a:buClr>
              <a:buSzPts val="1100"/>
              <a:defRPr/>
            </a:pPr>
            <a:r>
              <a:rPr lang="pt-BR" sz="3600" b="1" kern="0" dirty="0">
                <a:solidFill>
                  <a:srgbClr val="FFFFFF"/>
                </a:solidFill>
                <a:latin typeface="Inter bold"/>
                <a:ea typeface="Montserrat"/>
                <a:cs typeface="Montserrat"/>
                <a:sym typeface="Montserrat"/>
              </a:rPr>
              <a:t>DIAGNÓSTICO SOCIAL </a:t>
            </a:r>
            <a:endParaRPr lang="pt-BR" sz="3600" b="1" kern="0" dirty="0">
              <a:solidFill>
                <a:srgbClr val="FFFFFF"/>
              </a:solidFill>
              <a:latin typeface="Inter bold"/>
              <a:sym typeface="Montserrat"/>
            </a:endParaRPr>
          </a:p>
          <a:p>
            <a:pPr defTabSz="609219">
              <a:buClr>
                <a:srgbClr val="000000"/>
              </a:buClr>
              <a:buSzPts val="1100"/>
              <a:defRPr/>
            </a:pPr>
            <a:r>
              <a:rPr lang="pt-BR" sz="3600" b="1" kern="0" dirty="0">
                <a:solidFill>
                  <a:srgbClr val="CE5576"/>
                </a:solidFill>
                <a:latin typeface="Inter bold"/>
                <a:ea typeface="Montserrat"/>
                <a:cs typeface="Montserrat"/>
                <a:sym typeface="Montserrat"/>
              </a:rPr>
              <a:t>PARA A REPUTAÇÃO (DSR)</a:t>
            </a:r>
            <a:endParaRPr sz="3600" b="1" kern="0" dirty="0">
              <a:solidFill>
                <a:srgbClr val="CE5576"/>
              </a:solidFill>
              <a:latin typeface="Inter bold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4650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4D58E82-229A-29C4-13F6-5CFFA03188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9" b="15336"/>
          <a:stretch/>
        </p:blipFill>
        <p:spPr>
          <a:xfrm>
            <a:off x="5169" y="-78495"/>
            <a:ext cx="12205219" cy="6988159"/>
          </a:xfrm>
          <a:prstGeom prst="rect">
            <a:avLst/>
          </a:prstGeom>
        </p:spPr>
      </p:pic>
      <p:sp>
        <p:nvSpPr>
          <p:cNvPr id="476" name="Retângulo 39">
            <a:extLst>
              <a:ext uri="{FF2B5EF4-FFF2-40B4-BE49-F238E27FC236}">
                <a16:creationId xmlns:a16="http://schemas.microsoft.com/office/drawing/2014/main" id="{F11A6C10-FF3D-A5B9-801B-84F025BA065E}"/>
              </a:ext>
            </a:extLst>
          </p:cNvPr>
          <p:cNvSpPr/>
          <p:nvPr/>
        </p:nvSpPr>
        <p:spPr>
          <a:xfrm>
            <a:off x="3970" y="-78495"/>
            <a:ext cx="12184063" cy="5163194"/>
          </a:xfrm>
          <a:prstGeom prst="rect">
            <a:avLst/>
          </a:prstGeom>
          <a:solidFill>
            <a:srgbClr val="012139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166">
              <a:defRPr/>
            </a:pPr>
            <a:endParaRPr lang="pt-BR" sz="899" dirty="0">
              <a:solidFill>
                <a:prstClr val="white"/>
              </a:solidFill>
              <a:latin typeface="Inter bold"/>
            </a:endParaRPr>
          </a:p>
        </p:txBody>
      </p: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A26F1B55-9C21-D81E-D49F-69A9A3B77BFC}"/>
              </a:ext>
            </a:extLst>
          </p:cNvPr>
          <p:cNvGrpSpPr/>
          <p:nvPr/>
        </p:nvGrpSpPr>
        <p:grpSpPr>
          <a:xfrm>
            <a:off x="2413834" y="-507126"/>
            <a:ext cx="11549107" cy="5713713"/>
            <a:chOff x="2217586" y="878885"/>
            <a:chExt cx="10904524" cy="5394818"/>
          </a:xfrm>
        </p:grpSpPr>
        <p:sp>
          <p:nvSpPr>
            <p:cNvPr id="231" name="Freeform 5">
              <a:extLst>
                <a:ext uri="{FF2B5EF4-FFF2-40B4-BE49-F238E27FC236}">
                  <a16:creationId xmlns:a16="http://schemas.microsoft.com/office/drawing/2014/main" id="{1A1BC18B-0E42-09D0-9B38-9911D34A8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7132" y="4886949"/>
              <a:ext cx="385992" cy="385991"/>
            </a:xfrm>
            <a:custGeom>
              <a:avLst/>
              <a:gdLst>
                <a:gd name="T0" fmla="*/ 471 w 1270"/>
                <a:gd name="T1" fmla="*/ 1211 h 1267"/>
                <a:gd name="T2" fmla="*/ 527 w 1270"/>
                <a:gd name="T3" fmla="*/ 1182 h 1267"/>
                <a:gd name="T4" fmla="*/ 580 w 1270"/>
                <a:gd name="T5" fmla="*/ 1253 h 1267"/>
                <a:gd name="T6" fmla="*/ 707 w 1270"/>
                <a:gd name="T7" fmla="*/ 1250 h 1267"/>
                <a:gd name="T8" fmla="*/ 772 w 1270"/>
                <a:gd name="T9" fmla="*/ 1185 h 1267"/>
                <a:gd name="T10" fmla="*/ 772 w 1270"/>
                <a:gd name="T11" fmla="*/ 526 h 1267"/>
                <a:gd name="T12" fmla="*/ 872 w 1270"/>
                <a:gd name="T13" fmla="*/ 488 h 1267"/>
                <a:gd name="T14" fmla="*/ 872 w 1270"/>
                <a:gd name="T15" fmla="*/ 146 h 1267"/>
                <a:gd name="T16" fmla="*/ 967 w 1270"/>
                <a:gd name="T17" fmla="*/ 134 h 1267"/>
                <a:gd name="T18" fmla="*/ 1079 w 1270"/>
                <a:gd name="T19" fmla="*/ 102 h 1267"/>
                <a:gd name="T20" fmla="*/ 1132 w 1270"/>
                <a:gd name="T21" fmla="*/ 140 h 1267"/>
                <a:gd name="T22" fmla="*/ 1203 w 1270"/>
                <a:gd name="T23" fmla="*/ 96 h 1267"/>
                <a:gd name="T24" fmla="*/ 1270 w 1270"/>
                <a:gd name="T25" fmla="*/ 83 h 1267"/>
                <a:gd name="T26" fmla="*/ 1262 w 1270"/>
                <a:gd name="T27" fmla="*/ 60 h 1267"/>
                <a:gd name="T28" fmla="*/ 1052 w 1270"/>
                <a:gd name="T29" fmla="*/ 75 h 1267"/>
                <a:gd name="T30" fmla="*/ 898 w 1270"/>
                <a:gd name="T31" fmla="*/ 85 h 1267"/>
                <a:gd name="T32" fmla="*/ 678 w 1270"/>
                <a:gd name="T33" fmla="*/ 85 h 1267"/>
                <a:gd name="T34" fmla="*/ 643 w 1270"/>
                <a:gd name="T35" fmla="*/ 50 h 1267"/>
                <a:gd name="T36" fmla="*/ 299 w 1270"/>
                <a:gd name="T37" fmla="*/ 50 h 1267"/>
                <a:gd name="T38" fmla="*/ 209 w 1270"/>
                <a:gd name="T39" fmla="*/ 25 h 1267"/>
                <a:gd name="T40" fmla="*/ 114 w 1270"/>
                <a:gd name="T41" fmla="*/ 20 h 1267"/>
                <a:gd name="T42" fmla="*/ 69 w 1270"/>
                <a:gd name="T43" fmla="*/ 0 h 1267"/>
                <a:gd name="T44" fmla="*/ 34 w 1270"/>
                <a:gd name="T45" fmla="*/ 25 h 1267"/>
                <a:gd name="T46" fmla="*/ 3 w 1270"/>
                <a:gd name="T47" fmla="*/ 33 h 1267"/>
                <a:gd name="T48" fmla="*/ 59 w 1270"/>
                <a:gd name="T49" fmla="*/ 164 h 1267"/>
                <a:gd name="T50" fmla="*/ 157 w 1270"/>
                <a:gd name="T51" fmla="*/ 367 h 1267"/>
                <a:gd name="T52" fmla="*/ 259 w 1270"/>
                <a:gd name="T53" fmla="*/ 575 h 1267"/>
                <a:gd name="T54" fmla="*/ 263 w 1270"/>
                <a:gd name="T55" fmla="*/ 743 h 1267"/>
                <a:gd name="T56" fmla="*/ 298 w 1270"/>
                <a:gd name="T57" fmla="*/ 900 h 1267"/>
                <a:gd name="T58" fmla="*/ 366 w 1270"/>
                <a:gd name="T59" fmla="*/ 1142 h 1267"/>
                <a:gd name="T60" fmla="*/ 428 w 1270"/>
                <a:gd name="T61" fmla="*/ 1222 h 1267"/>
                <a:gd name="T62" fmla="*/ 471 w 1270"/>
                <a:gd name="T63" fmla="*/ 1211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0" h="1267">
                  <a:moveTo>
                    <a:pt x="471" y="1211"/>
                  </a:moveTo>
                  <a:cubicBezTo>
                    <a:pt x="471" y="1191"/>
                    <a:pt x="507" y="1152"/>
                    <a:pt x="527" y="1182"/>
                  </a:cubicBezTo>
                  <a:cubicBezTo>
                    <a:pt x="548" y="1211"/>
                    <a:pt x="539" y="1253"/>
                    <a:pt x="580" y="1253"/>
                  </a:cubicBezTo>
                  <a:cubicBezTo>
                    <a:pt x="622" y="1253"/>
                    <a:pt x="695" y="1267"/>
                    <a:pt x="707" y="1250"/>
                  </a:cubicBezTo>
                  <a:cubicBezTo>
                    <a:pt x="719" y="1232"/>
                    <a:pt x="772" y="1217"/>
                    <a:pt x="772" y="1185"/>
                  </a:cubicBezTo>
                  <a:cubicBezTo>
                    <a:pt x="772" y="1152"/>
                    <a:pt x="772" y="550"/>
                    <a:pt x="772" y="526"/>
                  </a:cubicBezTo>
                  <a:cubicBezTo>
                    <a:pt x="772" y="503"/>
                    <a:pt x="872" y="526"/>
                    <a:pt x="872" y="488"/>
                  </a:cubicBezTo>
                  <a:cubicBezTo>
                    <a:pt x="872" y="450"/>
                    <a:pt x="872" y="146"/>
                    <a:pt x="872" y="146"/>
                  </a:cubicBezTo>
                  <a:cubicBezTo>
                    <a:pt x="872" y="146"/>
                    <a:pt x="946" y="140"/>
                    <a:pt x="967" y="134"/>
                  </a:cubicBezTo>
                  <a:cubicBezTo>
                    <a:pt x="988" y="128"/>
                    <a:pt x="1061" y="90"/>
                    <a:pt x="1079" y="102"/>
                  </a:cubicBezTo>
                  <a:cubicBezTo>
                    <a:pt x="1097" y="113"/>
                    <a:pt x="1120" y="155"/>
                    <a:pt x="1132" y="140"/>
                  </a:cubicBezTo>
                  <a:cubicBezTo>
                    <a:pt x="1144" y="125"/>
                    <a:pt x="1174" y="96"/>
                    <a:pt x="1203" y="96"/>
                  </a:cubicBezTo>
                  <a:cubicBezTo>
                    <a:pt x="1219" y="96"/>
                    <a:pt x="1246" y="89"/>
                    <a:pt x="1270" y="83"/>
                  </a:cubicBezTo>
                  <a:cubicBezTo>
                    <a:pt x="1265" y="74"/>
                    <a:pt x="1262" y="66"/>
                    <a:pt x="1262" y="60"/>
                  </a:cubicBezTo>
                  <a:cubicBezTo>
                    <a:pt x="1262" y="35"/>
                    <a:pt x="1082" y="65"/>
                    <a:pt x="1052" y="75"/>
                  </a:cubicBezTo>
                  <a:cubicBezTo>
                    <a:pt x="1023" y="85"/>
                    <a:pt x="928" y="100"/>
                    <a:pt x="898" y="85"/>
                  </a:cubicBezTo>
                  <a:cubicBezTo>
                    <a:pt x="868" y="70"/>
                    <a:pt x="678" y="85"/>
                    <a:pt x="678" y="85"/>
                  </a:cubicBezTo>
                  <a:cubicBezTo>
                    <a:pt x="643" y="50"/>
                    <a:pt x="643" y="50"/>
                    <a:pt x="643" y="50"/>
                  </a:cubicBezTo>
                  <a:cubicBezTo>
                    <a:pt x="643" y="50"/>
                    <a:pt x="334" y="50"/>
                    <a:pt x="299" y="50"/>
                  </a:cubicBezTo>
                  <a:cubicBezTo>
                    <a:pt x="264" y="50"/>
                    <a:pt x="239" y="45"/>
                    <a:pt x="209" y="25"/>
                  </a:cubicBezTo>
                  <a:cubicBezTo>
                    <a:pt x="179" y="5"/>
                    <a:pt x="149" y="5"/>
                    <a:pt x="114" y="20"/>
                  </a:cubicBezTo>
                  <a:cubicBezTo>
                    <a:pt x="79" y="35"/>
                    <a:pt x="94" y="0"/>
                    <a:pt x="69" y="0"/>
                  </a:cubicBezTo>
                  <a:cubicBezTo>
                    <a:pt x="44" y="0"/>
                    <a:pt x="34" y="25"/>
                    <a:pt x="34" y="25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0" y="63"/>
                    <a:pt x="27" y="119"/>
                    <a:pt x="59" y="164"/>
                  </a:cubicBezTo>
                  <a:cubicBezTo>
                    <a:pt x="93" y="209"/>
                    <a:pt x="135" y="295"/>
                    <a:pt x="157" y="367"/>
                  </a:cubicBezTo>
                  <a:cubicBezTo>
                    <a:pt x="179" y="439"/>
                    <a:pt x="242" y="521"/>
                    <a:pt x="259" y="575"/>
                  </a:cubicBezTo>
                  <a:cubicBezTo>
                    <a:pt x="275" y="630"/>
                    <a:pt x="247" y="708"/>
                    <a:pt x="263" y="743"/>
                  </a:cubicBezTo>
                  <a:cubicBezTo>
                    <a:pt x="279" y="779"/>
                    <a:pt x="290" y="839"/>
                    <a:pt x="298" y="900"/>
                  </a:cubicBezTo>
                  <a:cubicBezTo>
                    <a:pt x="307" y="960"/>
                    <a:pt x="312" y="1089"/>
                    <a:pt x="366" y="1142"/>
                  </a:cubicBezTo>
                  <a:cubicBezTo>
                    <a:pt x="387" y="1162"/>
                    <a:pt x="408" y="1190"/>
                    <a:pt x="428" y="1222"/>
                  </a:cubicBezTo>
                  <a:cubicBezTo>
                    <a:pt x="453" y="1224"/>
                    <a:pt x="471" y="1227"/>
                    <a:pt x="471" y="121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32" name="Freeform 6">
              <a:extLst>
                <a:ext uri="{FF2B5EF4-FFF2-40B4-BE49-F238E27FC236}">
                  <a16:creationId xmlns:a16="http://schemas.microsoft.com/office/drawing/2014/main" id="{8C0915D4-4A53-6D91-285E-E973A6E1E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3123" y="4844621"/>
              <a:ext cx="242883" cy="211640"/>
            </a:xfrm>
            <a:custGeom>
              <a:avLst/>
              <a:gdLst>
                <a:gd name="T0" fmla="*/ 529 w 799"/>
                <a:gd name="T1" fmla="*/ 32 h 695"/>
                <a:gd name="T2" fmla="*/ 515 w 799"/>
                <a:gd name="T3" fmla="*/ 0 h 695"/>
                <a:gd name="T4" fmla="*/ 429 w 799"/>
                <a:gd name="T5" fmla="*/ 2 h 695"/>
                <a:gd name="T6" fmla="*/ 373 w 799"/>
                <a:gd name="T7" fmla="*/ 53 h 695"/>
                <a:gd name="T8" fmla="*/ 281 w 799"/>
                <a:gd name="T9" fmla="*/ 123 h 695"/>
                <a:gd name="T10" fmla="*/ 178 w 799"/>
                <a:gd name="T11" fmla="*/ 236 h 695"/>
                <a:gd name="T12" fmla="*/ 51 w 799"/>
                <a:gd name="T13" fmla="*/ 215 h 695"/>
                <a:gd name="T14" fmla="*/ 0 w 799"/>
                <a:gd name="T15" fmla="*/ 223 h 695"/>
                <a:gd name="T16" fmla="*/ 57 w 799"/>
                <a:gd name="T17" fmla="*/ 280 h 695"/>
                <a:gd name="T18" fmla="*/ 112 w 799"/>
                <a:gd name="T19" fmla="*/ 399 h 695"/>
                <a:gd name="T20" fmla="*/ 212 w 799"/>
                <a:gd name="T21" fmla="*/ 469 h 695"/>
                <a:gd name="T22" fmla="*/ 252 w 799"/>
                <a:gd name="T23" fmla="*/ 544 h 695"/>
                <a:gd name="T24" fmla="*/ 322 w 799"/>
                <a:gd name="T25" fmla="*/ 614 h 695"/>
                <a:gd name="T26" fmla="*/ 392 w 799"/>
                <a:gd name="T27" fmla="*/ 656 h 695"/>
                <a:gd name="T28" fmla="*/ 487 w 799"/>
                <a:gd name="T29" fmla="*/ 674 h 695"/>
                <a:gd name="T30" fmla="*/ 601 w 799"/>
                <a:gd name="T31" fmla="*/ 695 h 695"/>
                <a:gd name="T32" fmla="*/ 702 w 799"/>
                <a:gd name="T33" fmla="*/ 594 h 695"/>
                <a:gd name="T34" fmla="*/ 728 w 799"/>
                <a:gd name="T35" fmla="*/ 497 h 695"/>
                <a:gd name="T36" fmla="*/ 782 w 799"/>
                <a:gd name="T37" fmla="*/ 422 h 695"/>
                <a:gd name="T38" fmla="*/ 751 w 799"/>
                <a:gd name="T39" fmla="*/ 346 h 695"/>
                <a:gd name="T40" fmla="*/ 777 w 799"/>
                <a:gd name="T41" fmla="*/ 258 h 695"/>
                <a:gd name="T42" fmla="*/ 773 w 799"/>
                <a:gd name="T43" fmla="*/ 103 h 695"/>
                <a:gd name="T44" fmla="*/ 658 w 799"/>
                <a:gd name="T45" fmla="*/ 63 h 695"/>
                <a:gd name="T46" fmla="*/ 529 w 799"/>
                <a:gd name="T47" fmla="*/ 3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9" h="695">
                  <a:moveTo>
                    <a:pt x="529" y="32"/>
                  </a:moveTo>
                  <a:cubicBezTo>
                    <a:pt x="515" y="0"/>
                    <a:pt x="515" y="0"/>
                    <a:pt x="515" y="0"/>
                  </a:cubicBezTo>
                  <a:cubicBezTo>
                    <a:pt x="429" y="2"/>
                    <a:pt x="429" y="2"/>
                    <a:pt x="429" y="2"/>
                  </a:cubicBezTo>
                  <a:cubicBezTo>
                    <a:pt x="373" y="17"/>
                    <a:pt x="373" y="35"/>
                    <a:pt x="373" y="53"/>
                  </a:cubicBezTo>
                  <a:cubicBezTo>
                    <a:pt x="373" y="70"/>
                    <a:pt x="320" y="112"/>
                    <a:pt x="281" y="123"/>
                  </a:cubicBezTo>
                  <a:cubicBezTo>
                    <a:pt x="243" y="135"/>
                    <a:pt x="202" y="224"/>
                    <a:pt x="178" y="236"/>
                  </a:cubicBezTo>
                  <a:cubicBezTo>
                    <a:pt x="154" y="247"/>
                    <a:pt x="75" y="218"/>
                    <a:pt x="51" y="215"/>
                  </a:cubicBezTo>
                  <a:cubicBezTo>
                    <a:pt x="40" y="214"/>
                    <a:pt x="21" y="218"/>
                    <a:pt x="0" y="223"/>
                  </a:cubicBezTo>
                  <a:cubicBezTo>
                    <a:pt x="15" y="249"/>
                    <a:pt x="46" y="280"/>
                    <a:pt x="57" y="280"/>
                  </a:cubicBezTo>
                  <a:cubicBezTo>
                    <a:pt x="72" y="280"/>
                    <a:pt x="77" y="384"/>
                    <a:pt x="112" y="399"/>
                  </a:cubicBezTo>
                  <a:cubicBezTo>
                    <a:pt x="147" y="414"/>
                    <a:pt x="212" y="449"/>
                    <a:pt x="212" y="469"/>
                  </a:cubicBezTo>
                  <a:cubicBezTo>
                    <a:pt x="212" y="489"/>
                    <a:pt x="252" y="514"/>
                    <a:pt x="252" y="544"/>
                  </a:cubicBezTo>
                  <a:cubicBezTo>
                    <a:pt x="252" y="574"/>
                    <a:pt x="291" y="615"/>
                    <a:pt x="322" y="614"/>
                  </a:cubicBezTo>
                  <a:cubicBezTo>
                    <a:pt x="385" y="612"/>
                    <a:pt x="392" y="638"/>
                    <a:pt x="392" y="656"/>
                  </a:cubicBezTo>
                  <a:cubicBezTo>
                    <a:pt x="392" y="674"/>
                    <a:pt x="476" y="656"/>
                    <a:pt x="487" y="674"/>
                  </a:cubicBezTo>
                  <a:cubicBezTo>
                    <a:pt x="497" y="690"/>
                    <a:pt x="580" y="684"/>
                    <a:pt x="601" y="695"/>
                  </a:cubicBezTo>
                  <a:cubicBezTo>
                    <a:pt x="635" y="661"/>
                    <a:pt x="685" y="617"/>
                    <a:pt x="702" y="594"/>
                  </a:cubicBezTo>
                  <a:cubicBezTo>
                    <a:pt x="728" y="559"/>
                    <a:pt x="706" y="510"/>
                    <a:pt x="728" y="497"/>
                  </a:cubicBezTo>
                  <a:cubicBezTo>
                    <a:pt x="751" y="483"/>
                    <a:pt x="799" y="426"/>
                    <a:pt x="782" y="422"/>
                  </a:cubicBezTo>
                  <a:cubicBezTo>
                    <a:pt x="764" y="417"/>
                    <a:pt x="777" y="373"/>
                    <a:pt x="751" y="346"/>
                  </a:cubicBezTo>
                  <a:cubicBezTo>
                    <a:pt x="724" y="320"/>
                    <a:pt x="782" y="306"/>
                    <a:pt x="777" y="258"/>
                  </a:cubicBezTo>
                  <a:cubicBezTo>
                    <a:pt x="773" y="209"/>
                    <a:pt x="786" y="112"/>
                    <a:pt x="773" y="103"/>
                  </a:cubicBezTo>
                  <a:cubicBezTo>
                    <a:pt x="759" y="94"/>
                    <a:pt x="697" y="89"/>
                    <a:pt x="658" y="63"/>
                  </a:cubicBezTo>
                  <a:cubicBezTo>
                    <a:pt x="618" y="36"/>
                    <a:pt x="529" y="32"/>
                    <a:pt x="529" y="3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33" name="Freeform 7">
              <a:extLst>
                <a:ext uri="{FF2B5EF4-FFF2-40B4-BE49-F238E27FC236}">
                  <a16:creationId xmlns:a16="http://schemas.microsoft.com/office/drawing/2014/main" id="{1E271283-5350-106C-53FC-700E80247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1952" y="4912144"/>
              <a:ext cx="270093" cy="294281"/>
            </a:xfrm>
            <a:custGeom>
              <a:avLst/>
              <a:gdLst>
                <a:gd name="T0" fmla="*/ 820 w 890"/>
                <a:gd name="T1" fmla="*/ 391 h 966"/>
                <a:gd name="T2" fmla="*/ 750 w 890"/>
                <a:gd name="T3" fmla="*/ 321 h 966"/>
                <a:gd name="T4" fmla="*/ 710 w 890"/>
                <a:gd name="T5" fmla="*/ 246 h 966"/>
                <a:gd name="T6" fmla="*/ 610 w 890"/>
                <a:gd name="T7" fmla="*/ 176 h 966"/>
                <a:gd name="T8" fmla="*/ 555 w 890"/>
                <a:gd name="T9" fmla="*/ 57 h 966"/>
                <a:gd name="T10" fmla="*/ 498 w 890"/>
                <a:gd name="T11" fmla="*/ 0 h 966"/>
                <a:gd name="T12" fmla="*/ 431 w 890"/>
                <a:gd name="T13" fmla="*/ 13 h 966"/>
                <a:gd name="T14" fmla="*/ 360 w 890"/>
                <a:gd name="T15" fmla="*/ 57 h 966"/>
                <a:gd name="T16" fmla="*/ 307 w 890"/>
                <a:gd name="T17" fmla="*/ 19 h 966"/>
                <a:gd name="T18" fmla="*/ 195 w 890"/>
                <a:gd name="T19" fmla="*/ 51 h 966"/>
                <a:gd name="T20" fmla="*/ 100 w 890"/>
                <a:gd name="T21" fmla="*/ 63 h 966"/>
                <a:gd name="T22" fmla="*/ 100 w 890"/>
                <a:gd name="T23" fmla="*/ 405 h 966"/>
                <a:gd name="T24" fmla="*/ 0 w 890"/>
                <a:gd name="T25" fmla="*/ 443 h 966"/>
                <a:gd name="T26" fmla="*/ 0 w 890"/>
                <a:gd name="T27" fmla="*/ 737 h 966"/>
                <a:gd name="T28" fmla="*/ 47 w 890"/>
                <a:gd name="T29" fmla="*/ 768 h 966"/>
                <a:gd name="T30" fmla="*/ 80 w 890"/>
                <a:gd name="T31" fmla="*/ 880 h 966"/>
                <a:gd name="T32" fmla="*/ 59 w 890"/>
                <a:gd name="T33" fmla="*/ 904 h 966"/>
                <a:gd name="T34" fmla="*/ 77 w 890"/>
                <a:gd name="T35" fmla="*/ 948 h 966"/>
                <a:gd name="T36" fmla="*/ 177 w 890"/>
                <a:gd name="T37" fmla="*/ 942 h 966"/>
                <a:gd name="T38" fmla="*/ 269 w 890"/>
                <a:gd name="T39" fmla="*/ 839 h 966"/>
                <a:gd name="T40" fmla="*/ 337 w 890"/>
                <a:gd name="T41" fmla="*/ 786 h 966"/>
                <a:gd name="T42" fmla="*/ 455 w 890"/>
                <a:gd name="T43" fmla="*/ 824 h 966"/>
                <a:gd name="T44" fmla="*/ 549 w 890"/>
                <a:gd name="T45" fmla="*/ 780 h 966"/>
                <a:gd name="T46" fmla="*/ 587 w 890"/>
                <a:gd name="T47" fmla="*/ 706 h 966"/>
                <a:gd name="T48" fmla="*/ 673 w 890"/>
                <a:gd name="T49" fmla="*/ 644 h 966"/>
                <a:gd name="T50" fmla="*/ 714 w 890"/>
                <a:gd name="T51" fmla="*/ 576 h 966"/>
                <a:gd name="T52" fmla="*/ 794 w 890"/>
                <a:gd name="T53" fmla="*/ 517 h 966"/>
                <a:gd name="T54" fmla="*/ 856 w 890"/>
                <a:gd name="T55" fmla="*/ 482 h 966"/>
                <a:gd name="T56" fmla="*/ 890 w 890"/>
                <a:gd name="T57" fmla="*/ 434 h 966"/>
                <a:gd name="T58" fmla="*/ 890 w 890"/>
                <a:gd name="T59" fmla="*/ 433 h 966"/>
                <a:gd name="T60" fmla="*/ 820 w 890"/>
                <a:gd name="T61" fmla="*/ 391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90" h="966">
                  <a:moveTo>
                    <a:pt x="820" y="391"/>
                  </a:moveTo>
                  <a:cubicBezTo>
                    <a:pt x="789" y="392"/>
                    <a:pt x="750" y="351"/>
                    <a:pt x="750" y="321"/>
                  </a:cubicBezTo>
                  <a:cubicBezTo>
                    <a:pt x="750" y="291"/>
                    <a:pt x="710" y="266"/>
                    <a:pt x="710" y="246"/>
                  </a:cubicBezTo>
                  <a:cubicBezTo>
                    <a:pt x="710" y="226"/>
                    <a:pt x="645" y="191"/>
                    <a:pt x="610" y="176"/>
                  </a:cubicBezTo>
                  <a:cubicBezTo>
                    <a:pt x="575" y="161"/>
                    <a:pt x="570" y="57"/>
                    <a:pt x="555" y="57"/>
                  </a:cubicBezTo>
                  <a:cubicBezTo>
                    <a:pt x="544" y="57"/>
                    <a:pt x="513" y="26"/>
                    <a:pt x="498" y="0"/>
                  </a:cubicBezTo>
                  <a:cubicBezTo>
                    <a:pt x="474" y="6"/>
                    <a:pt x="447" y="13"/>
                    <a:pt x="431" y="13"/>
                  </a:cubicBezTo>
                  <a:cubicBezTo>
                    <a:pt x="402" y="13"/>
                    <a:pt x="372" y="42"/>
                    <a:pt x="360" y="57"/>
                  </a:cubicBezTo>
                  <a:cubicBezTo>
                    <a:pt x="348" y="72"/>
                    <a:pt x="325" y="30"/>
                    <a:pt x="307" y="19"/>
                  </a:cubicBezTo>
                  <a:cubicBezTo>
                    <a:pt x="289" y="7"/>
                    <a:pt x="216" y="45"/>
                    <a:pt x="195" y="51"/>
                  </a:cubicBezTo>
                  <a:cubicBezTo>
                    <a:pt x="174" y="57"/>
                    <a:pt x="100" y="63"/>
                    <a:pt x="100" y="63"/>
                  </a:cubicBezTo>
                  <a:cubicBezTo>
                    <a:pt x="100" y="63"/>
                    <a:pt x="100" y="367"/>
                    <a:pt x="100" y="405"/>
                  </a:cubicBezTo>
                  <a:cubicBezTo>
                    <a:pt x="100" y="443"/>
                    <a:pt x="0" y="420"/>
                    <a:pt x="0" y="443"/>
                  </a:cubicBezTo>
                  <a:cubicBezTo>
                    <a:pt x="0" y="455"/>
                    <a:pt x="0" y="591"/>
                    <a:pt x="0" y="737"/>
                  </a:cubicBezTo>
                  <a:cubicBezTo>
                    <a:pt x="22" y="745"/>
                    <a:pt x="42" y="755"/>
                    <a:pt x="47" y="768"/>
                  </a:cubicBezTo>
                  <a:cubicBezTo>
                    <a:pt x="59" y="798"/>
                    <a:pt x="86" y="863"/>
                    <a:pt x="80" y="880"/>
                  </a:cubicBezTo>
                  <a:cubicBezTo>
                    <a:pt x="74" y="898"/>
                    <a:pt x="59" y="886"/>
                    <a:pt x="59" y="904"/>
                  </a:cubicBezTo>
                  <a:cubicBezTo>
                    <a:pt x="59" y="922"/>
                    <a:pt x="47" y="948"/>
                    <a:pt x="77" y="948"/>
                  </a:cubicBezTo>
                  <a:cubicBezTo>
                    <a:pt x="106" y="948"/>
                    <a:pt x="157" y="966"/>
                    <a:pt x="177" y="942"/>
                  </a:cubicBezTo>
                  <a:cubicBezTo>
                    <a:pt x="198" y="919"/>
                    <a:pt x="266" y="866"/>
                    <a:pt x="269" y="839"/>
                  </a:cubicBezTo>
                  <a:cubicBezTo>
                    <a:pt x="272" y="812"/>
                    <a:pt x="286" y="753"/>
                    <a:pt x="337" y="786"/>
                  </a:cubicBezTo>
                  <a:cubicBezTo>
                    <a:pt x="387" y="818"/>
                    <a:pt x="390" y="824"/>
                    <a:pt x="455" y="824"/>
                  </a:cubicBezTo>
                  <a:cubicBezTo>
                    <a:pt x="520" y="824"/>
                    <a:pt x="537" y="821"/>
                    <a:pt x="549" y="780"/>
                  </a:cubicBezTo>
                  <a:cubicBezTo>
                    <a:pt x="561" y="739"/>
                    <a:pt x="549" y="706"/>
                    <a:pt x="587" y="706"/>
                  </a:cubicBezTo>
                  <a:cubicBezTo>
                    <a:pt x="626" y="706"/>
                    <a:pt x="673" y="671"/>
                    <a:pt x="673" y="644"/>
                  </a:cubicBezTo>
                  <a:cubicBezTo>
                    <a:pt x="673" y="618"/>
                    <a:pt x="691" y="576"/>
                    <a:pt x="714" y="576"/>
                  </a:cubicBezTo>
                  <a:cubicBezTo>
                    <a:pt x="738" y="576"/>
                    <a:pt x="788" y="547"/>
                    <a:pt x="794" y="517"/>
                  </a:cubicBezTo>
                  <a:cubicBezTo>
                    <a:pt x="800" y="488"/>
                    <a:pt x="841" y="500"/>
                    <a:pt x="856" y="482"/>
                  </a:cubicBezTo>
                  <a:cubicBezTo>
                    <a:pt x="863" y="473"/>
                    <a:pt x="878" y="453"/>
                    <a:pt x="890" y="434"/>
                  </a:cubicBezTo>
                  <a:cubicBezTo>
                    <a:pt x="890" y="433"/>
                    <a:pt x="890" y="433"/>
                    <a:pt x="890" y="433"/>
                  </a:cubicBezTo>
                  <a:cubicBezTo>
                    <a:pt x="890" y="415"/>
                    <a:pt x="883" y="389"/>
                    <a:pt x="820" y="39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34" name="Freeform 8">
              <a:extLst>
                <a:ext uri="{FF2B5EF4-FFF2-40B4-BE49-F238E27FC236}">
                  <a16:creationId xmlns:a16="http://schemas.microsoft.com/office/drawing/2014/main" id="{ADCDBD84-95F4-254B-1393-F50D8FC23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420" y="5165105"/>
              <a:ext cx="41321" cy="51398"/>
            </a:xfrm>
            <a:custGeom>
              <a:avLst/>
              <a:gdLst>
                <a:gd name="T0" fmla="*/ 68 w 134"/>
                <a:gd name="T1" fmla="*/ 0 h 167"/>
                <a:gd name="T2" fmla="*/ 0 w 134"/>
                <a:gd name="T3" fmla="*/ 72 h 167"/>
                <a:gd name="T4" fmla="*/ 62 w 134"/>
                <a:gd name="T5" fmla="*/ 165 h 167"/>
                <a:gd name="T6" fmla="*/ 117 w 134"/>
                <a:gd name="T7" fmla="*/ 142 h 167"/>
                <a:gd name="T8" fmla="*/ 134 w 134"/>
                <a:gd name="T9" fmla="*/ 115 h 167"/>
                <a:gd name="T10" fmla="*/ 125 w 134"/>
                <a:gd name="T11" fmla="*/ 29 h 167"/>
                <a:gd name="T12" fmla="*/ 68 w 134"/>
                <a:gd name="T1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67">
                  <a:moveTo>
                    <a:pt x="68" y="0"/>
                  </a:moveTo>
                  <a:cubicBezTo>
                    <a:pt x="43" y="0"/>
                    <a:pt x="0" y="60"/>
                    <a:pt x="0" y="72"/>
                  </a:cubicBezTo>
                  <a:cubicBezTo>
                    <a:pt x="0" y="84"/>
                    <a:pt x="31" y="163"/>
                    <a:pt x="62" y="165"/>
                  </a:cubicBezTo>
                  <a:cubicBezTo>
                    <a:pt x="93" y="167"/>
                    <a:pt x="115" y="165"/>
                    <a:pt x="117" y="142"/>
                  </a:cubicBezTo>
                  <a:cubicBezTo>
                    <a:pt x="118" y="131"/>
                    <a:pt x="126" y="122"/>
                    <a:pt x="134" y="115"/>
                  </a:cubicBezTo>
                  <a:cubicBezTo>
                    <a:pt x="132" y="96"/>
                    <a:pt x="127" y="54"/>
                    <a:pt x="125" y="29"/>
                  </a:cubicBezTo>
                  <a:cubicBezTo>
                    <a:pt x="107" y="17"/>
                    <a:pt x="84" y="0"/>
                    <a:pt x="68" y="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35" name="Freeform 9">
              <a:extLst>
                <a:ext uri="{FF2B5EF4-FFF2-40B4-BE49-F238E27FC236}">
                  <a16:creationId xmlns:a16="http://schemas.microsoft.com/office/drawing/2014/main" id="{26450CCD-BC21-FF1F-C595-716BF7C05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569" y="5251776"/>
              <a:ext cx="68531" cy="73570"/>
            </a:xfrm>
            <a:custGeom>
              <a:avLst/>
              <a:gdLst>
                <a:gd name="T0" fmla="*/ 159 w 224"/>
                <a:gd name="T1" fmla="*/ 24 h 242"/>
                <a:gd name="T2" fmla="*/ 59 w 224"/>
                <a:gd name="T3" fmla="*/ 65 h 242"/>
                <a:gd name="T4" fmla="*/ 0 w 224"/>
                <a:gd name="T5" fmla="*/ 154 h 242"/>
                <a:gd name="T6" fmla="*/ 59 w 224"/>
                <a:gd name="T7" fmla="*/ 237 h 242"/>
                <a:gd name="T8" fmla="*/ 100 w 224"/>
                <a:gd name="T9" fmla="*/ 242 h 242"/>
                <a:gd name="T10" fmla="*/ 124 w 224"/>
                <a:gd name="T11" fmla="*/ 189 h 242"/>
                <a:gd name="T12" fmla="*/ 189 w 224"/>
                <a:gd name="T13" fmla="*/ 172 h 242"/>
                <a:gd name="T14" fmla="*/ 224 w 224"/>
                <a:gd name="T15" fmla="*/ 101 h 242"/>
                <a:gd name="T16" fmla="*/ 159 w 224"/>
                <a:gd name="T17" fmla="*/ 2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242">
                  <a:moveTo>
                    <a:pt x="159" y="24"/>
                  </a:moveTo>
                  <a:cubicBezTo>
                    <a:pt x="147" y="0"/>
                    <a:pt x="71" y="42"/>
                    <a:pt x="59" y="65"/>
                  </a:cubicBezTo>
                  <a:cubicBezTo>
                    <a:pt x="47" y="89"/>
                    <a:pt x="0" y="154"/>
                    <a:pt x="0" y="154"/>
                  </a:cubicBezTo>
                  <a:cubicBezTo>
                    <a:pt x="59" y="237"/>
                    <a:pt x="59" y="237"/>
                    <a:pt x="59" y="237"/>
                  </a:cubicBezTo>
                  <a:cubicBezTo>
                    <a:pt x="100" y="242"/>
                    <a:pt x="100" y="242"/>
                    <a:pt x="100" y="242"/>
                  </a:cubicBezTo>
                  <a:cubicBezTo>
                    <a:pt x="100" y="242"/>
                    <a:pt x="112" y="213"/>
                    <a:pt x="124" y="189"/>
                  </a:cubicBezTo>
                  <a:cubicBezTo>
                    <a:pt x="136" y="166"/>
                    <a:pt x="189" y="195"/>
                    <a:pt x="189" y="172"/>
                  </a:cubicBezTo>
                  <a:cubicBezTo>
                    <a:pt x="189" y="148"/>
                    <a:pt x="224" y="124"/>
                    <a:pt x="224" y="101"/>
                  </a:cubicBezTo>
                  <a:cubicBezTo>
                    <a:pt x="224" y="77"/>
                    <a:pt x="171" y="48"/>
                    <a:pt x="159" y="2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36" name="Freeform 10">
              <a:extLst>
                <a:ext uri="{FF2B5EF4-FFF2-40B4-BE49-F238E27FC236}">
                  <a16:creationId xmlns:a16="http://schemas.microsoft.com/office/drawing/2014/main" id="{F9576917-6834-F6DC-7C13-D704DBBBFD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7139" y="5044167"/>
              <a:ext cx="486773" cy="428319"/>
            </a:xfrm>
            <a:custGeom>
              <a:avLst/>
              <a:gdLst>
                <a:gd name="T0" fmla="*/ 1528 w 1603"/>
                <a:gd name="T1" fmla="*/ 525 h 1410"/>
                <a:gd name="T2" fmla="*/ 1527 w 1603"/>
                <a:gd name="T3" fmla="*/ 514 h 1410"/>
                <a:gd name="T4" fmla="*/ 1510 w 1603"/>
                <a:gd name="T5" fmla="*/ 541 h 1410"/>
                <a:gd name="T6" fmla="*/ 1455 w 1603"/>
                <a:gd name="T7" fmla="*/ 564 h 1410"/>
                <a:gd name="T8" fmla="*/ 1393 w 1603"/>
                <a:gd name="T9" fmla="*/ 471 h 1410"/>
                <a:gd name="T10" fmla="*/ 1461 w 1603"/>
                <a:gd name="T11" fmla="*/ 399 h 1410"/>
                <a:gd name="T12" fmla="*/ 1518 w 1603"/>
                <a:gd name="T13" fmla="*/ 428 h 1410"/>
                <a:gd name="T14" fmla="*/ 1517 w 1603"/>
                <a:gd name="T15" fmla="*/ 410 h 1410"/>
                <a:gd name="T16" fmla="*/ 1508 w 1603"/>
                <a:gd name="T17" fmla="*/ 228 h 1410"/>
                <a:gd name="T18" fmla="*/ 1446 w 1603"/>
                <a:gd name="T19" fmla="*/ 42 h 1410"/>
                <a:gd name="T20" fmla="*/ 1329 w 1603"/>
                <a:gd name="T21" fmla="*/ 18 h 1410"/>
                <a:gd name="T22" fmla="*/ 1234 w 1603"/>
                <a:gd name="T23" fmla="*/ 1 h 1410"/>
                <a:gd name="T24" fmla="*/ 1200 w 1603"/>
                <a:gd name="T25" fmla="*/ 49 h 1410"/>
                <a:gd name="T26" fmla="*/ 1138 w 1603"/>
                <a:gd name="T27" fmla="*/ 84 h 1410"/>
                <a:gd name="T28" fmla="*/ 1058 w 1603"/>
                <a:gd name="T29" fmla="*/ 143 h 1410"/>
                <a:gd name="T30" fmla="*/ 1017 w 1603"/>
                <a:gd name="T31" fmla="*/ 211 h 1410"/>
                <a:gd name="T32" fmla="*/ 931 w 1603"/>
                <a:gd name="T33" fmla="*/ 273 h 1410"/>
                <a:gd name="T34" fmla="*/ 893 w 1603"/>
                <a:gd name="T35" fmla="*/ 347 h 1410"/>
                <a:gd name="T36" fmla="*/ 799 w 1603"/>
                <a:gd name="T37" fmla="*/ 391 h 1410"/>
                <a:gd name="T38" fmla="*/ 681 w 1603"/>
                <a:gd name="T39" fmla="*/ 353 h 1410"/>
                <a:gd name="T40" fmla="*/ 613 w 1603"/>
                <a:gd name="T41" fmla="*/ 406 h 1410"/>
                <a:gd name="T42" fmla="*/ 521 w 1603"/>
                <a:gd name="T43" fmla="*/ 509 h 1410"/>
                <a:gd name="T44" fmla="*/ 421 w 1603"/>
                <a:gd name="T45" fmla="*/ 515 h 1410"/>
                <a:gd name="T46" fmla="*/ 403 w 1603"/>
                <a:gd name="T47" fmla="*/ 471 h 1410"/>
                <a:gd name="T48" fmla="*/ 424 w 1603"/>
                <a:gd name="T49" fmla="*/ 447 h 1410"/>
                <a:gd name="T50" fmla="*/ 391 w 1603"/>
                <a:gd name="T51" fmla="*/ 335 h 1410"/>
                <a:gd name="T52" fmla="*/ 344 w 1603"/>
                <a:gd name="T53" fmla="*/ 304 h 1410"/>
                <a:gd name="T54" fmla="*/ 344 w 1603"/>
                <a:gd name="T55" fmla="*/ 669 h 1410"/>
                <a:gd name="T56" fmla="*/ 279 w 1603"/>
                <a:gd name="T57" fmla="*/ 734 h 1410"/>
                <a:gd name="T58" fmla="*/ 152 w 1603"/>
                <a:gd name="T59" fmla="*/ 737 h 1410"/>
                <a:gd name="T60" fmla="*/ 99 w 1603"/>
                <a:gd name="T61" fmla="*/ 666 h 1410"/>
                <a:gd name="T62" fmla="*/ 43 w 1603"/>
                <a:gd name="T63" fmla="*/ 695 h 1410"/>
                <a:gd name="T64" fmla="*/ 0 w 1603"/>
                <a:gd name="T65" fmla="*/ 706 h 1410"/>
                <a:gd name="T66" fmla="*/ 76 w 1603"/>
                <a:gd name="T67" fmla="*/ 865 h 1410"/>
                <a:gd name="T68" fmla="*/ 171 w 1603"/>
                <a:gd name="T69" fmla="*/ 1063 h 1410"/>
                <a:gd name="T70" fmla="*/ 171 w 1603"/>
                <a:gd name="T71" fmla="*/ 1156 h 1410"/>
                <a:gd name="T72" fmla="*/ 173 w 1603"/>
                <a:gd name="T73" fmla="*/ 1237 h 1410"/>
                <a:gd name="T74" fmla="*/ 205 w 1603"/>
                <a:gd name="T75" fmla="*/ 1322 h 1410"/>
                <a:gd name="T76" fmla="*/ 247 w 1603"/>
                <a:gd name="T77" fmla="*/ 1348 h 1410"/>
                <a:gd name="T78" fmla="*/ 300 w 1603"/>
                <a:gd name="T79" fmla="*/ 1390 h 1410"/>
                <a:gd name="T80" fmla="*/ 365 w 1603"/>
                <a:gd name="T81" fmla="*/ 1386 h 1410"/>
                <a:gd name="T82" fmla="*/ 483 w 1603"/>
                <a:gd name="T83" fmla="*/ 1355 h 1410"/>
                <a:gd name="T84" fmla="*/ 574 w 1603"/>
                <a:gd name="T85" fmla="*/ 1318 h 1410"/>
                <a:gd name="T86" fmla="*/ 728 w 1603"/>
                <a:gd name="T87" fmla="*/ 1317 h 1410"/>
                <a:gd name="T88" fmla="*/ 824 w 1603"/>
                <a:gd name="T89" fmla="*/ 1305 h 1410"/>
                <a:gd name="T90" fmla="*/ 887 w 1603"/>
                <a:gd name="T91" fmla="*/ 1292 h 1410"/>
                <a:gd name="T92" fmla="*/ 970 w 1603"/>
                <a:gd name="T93" fmla="*/ 1263 h 1410"/>
                <a:gd name="T94" fmla="*/ 1175 w 1603"/>
                <a:gd name="T95" fmla="*/ 1134 h 1410"/>
                <a:gd name="T96" fmla="*/ 1413 w 1603"/>
                <a:gd name="T97" fmla="*/ 843 h 1410"/>
                <a:gd name="T98" fmla="*/ 1556 w 1603"/>
                <a:gd name="T99" fmla="*/ 683 h 1410"/>
                <a:gd name="T100" fmla="*/ 1603 w 1603"/>
                <a:gd name="T101" fmla="*/ 519 h 1410"/>
                <a:gd name="T102" fmla="*/ 1528 w 1603"/>
                <a:gd name="T103" fmla="*/ 525 h 1410"/>
                <a:gd name="T104" fmla="*/ 1221 w 1603"/>
                <a:gd name="T105" fmla="*/ 855 h 1410"/>
                <a:gd name="T106" fmla="*/ 1156 w 1603"/>
                <a:gd name="T107" fmla="*/ 872 h 1410"/>
                <a:gd name="T108" fmla="*/ 1132 w 1603"/>
                <a:gd name="T109" fmla="*/ 925 h 1410"/>
                <a:gd name="T110" fmla="*/ 1091 w 1603"/>
                <a:gd name="T111" fmla="*/ 920 h 1410"/>
                <a:gd name="T112" fmla="*/ 1032 w 1603"/>
                <a:gd name="T113" fmla="*/ 837 h 1410"/>
                <a:gd name="T114" fmla="*/ 1091 w 1603"/>
                <a:gd name="T115" fmla="*/ 748 h 1410"/>
                <a:gd name="T116" fmla="*/ 1191 w 1603"/>
                <a:gd name="T117" fmla="*/ 707 h 1410"/>
                <a:gd name="T118" fmla="*/ 1256 w 1603"/>
                <a:gd name="T119" fmla="*/ 784 h 1410"/>
                <a:gd name="T120" fmla="*/ 1221 w 1603"/>
                <a:gd name="T121" fmla="*/ 855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03" h="1410">
                  <a:moveTo>
                    <a:pt x="1528" y="525"/>
                  </a:moveTo>
                  <a:cubicBezTo>
                    <a:pt x="1528" y="525"/>
                    <a:pt x="1528" y="521"/>
                    <a:pt x="1527" y="514"/>
                  </a:cubicBezTo>
                  <a:cubicBezTo>
                    <a:pt x="1519" y="521"/>
                    <a:pt x="1511" y="530"/>
                    <a:pt x="1510" y="541"/>
                  </a:cubicBezTo>
                  <a:cubicBezTo>
                    <a:pt x="1508" y="564"/>
                    <a:pt x="1486" y="566"/>
                    <a:pt x="1455" y="564"/>
                  </a:cubicBezTo>
                  <a:cubicBezTo>
                    <a:pt x="1424" y="562"/>
                    <a:pt x="1393" y="483"/>
                    <a:pt x="1393" y="471"/>
                  </a:cubicBezTo>
                  <a:cubicBezTo>
                    <a:pt x="1393" y="459"/>
                    <a:pt x="1436" y="399"/>
                    <a:pt x="1461" y="399"/>
                  </a:cubicBezTo>
                  <a:cubicBezTo>
                    <a:pt x="1477" y="399"/>
                    <a:pt x="1500" y="416"/>
                    <a:pt x="1518" y="428"/>
                  </a:cubicBezTo>
                  <a:cubicBezTo>
                    <a:pt x="1517" y="419"/>
                    <a:pt x="1517" y="412"/>
                    <a:pt x="1517" y="410"/>
                  </a:cubicBezTo>
                  <a:cubicBezTo>
                    <a:pt x="1520" y="396"/>
                    <a:pt x="1535" y="244"/>
                    <a:pt x="1508" y="228"/>
                  </a:cubicBezTo>
                  <a:cubicBezTo>
                    <a:pt x="1482" y="213"/>
                    <a:pt x="1455" y="58"/>
                    <a:pt x="1446" y="42"/>
                  </a:cubicBezTo>
                  <a:cubicBezTo>
                    <a:pt x="1438" y="27"/>
                    <a:pt x="1340" y="36"/>
                    <a:pt x="1329" y="18"/>
                  </a:cubicBezTo>
                  <a:cubicBezTo>
                    <a:pt x="1318" y="0"/>
                    <a:pt x="1236" y="17"/>
                    <a:pt x="1234" y="1"/>
                  </a:cubicBezTo>
                  <a:cubicBezTo>
                    <a:pt x="1222" y="20"/>
                    <a:pt x="1207" y="40"/>
                    <a:pt x="1200" y="49"/>
                  </a:cubicBezTo>
                  <a:cubicBezTo>
                    <a:pt x="1185" y="67"/>
                    <a:pt x="1144" y="55"/>
                    <a:pt x="1138" y="84"/>
                  </a:cubicBezTo>
                  <a:cubicBezTo>
                    <a:pt x="1132" y="114"/>
                    <a:pt x="1082" y="143"/>
                    <a:pt x="1058" y="143"/>
                  </a:cubicBezTo>
                  <a:cubicBezTo>
                    <a:pt x="1035" y="143"/>
                    <a:pt x="1017" y="185"/>
                    <a:pt x="1017" y="211"/>
                  </a:cubicBezTo>
                  <a:cubicBezTo>
                    <a:pt x="1017" y="238"/>
                    <a:pt x="970" y="273"/>
                    <a:pt x="931" y="273"/>
                  </a:cubicBezTo>
                  <a:cubicBezTo>
                    <a:pt x="893" y="273"/>
                    <a:pt x="905" y="306"/>
                    <a:pt x="893" y="347"/>
                  </a:cubicBezTo>
                  <a:cubicBezTo>
                    <a:pt x="881" y="388"/>
                    <a:pt x="864" y="391"/>
                    <a:pt x="799" y="391"/>
                  </a:cubicBezTo>
                  <a:cubicBezTo>
                    <a:pt x="734" y="391"/>
                    <a:pt x="731" y="385"/>
                    <a:pt x="681" y="353"/>
                  </a:cubicBezTo>
                  <a:cubicBezTo>
                    <a:pt x="630" y="320"/>
                    <a:pt x="616" y="379"/>
                    <a:pt x="613" y="406"/>
                  </a:cubicBezTo>
                  <a:cubicBezTo>
                    <a:pt x="610" y="433"/>
                    <a:pt x="542" y="486"/>
                    <a:pt x="521" y="509"/>
                  </a:cubicBezTo>
                  <a:cubicBezTo>
                    <a:pt x="501" y="533"/>
                    <a:pt x="450" y="515"/>
                    <a:pt x="421" y="515"/>
                  </a:cubicBezTo>
                  <a:cubicBezTo>
                    <a:pt x="391" y="515"/>
                    <a:pt x="403" y="489"/>
                    <a:pt x="403" y="471"/>
                  </a:cubicBezTo>
                  <a:cubicBezTo>
                    <a:pt x="403" y="453"/>
                    <a:pt x="418" y="465"/>
                    <a:pt x="424" y="447"/>
                  </a:cubicBezTo>
                  <a:cubicBezTo>
                    <a:pt x="430" y="430"/>
                    <a:pt x="403" y="365"/>
                    <a:pt x="391" y="335"/>
                  </a:cubicBezTo>
                  <a:cubicBezTo>
                    <a:pt x="386" y="322"/>
                    <a:pt x="366" y="312"/>
                    <a:pt x="344" y="304"/>
                  </a:cubicBezTo>
                  <a:cubicBezTo>
                    <a:pt x="344" y="471"/>
                    <a:pt x="344" y="651"/>
                    <a:pt x="344" y="669"/>
                  </a:cubicBezTo>
                  <a:cubicBezTo>
                    <a:pt x="344" y="701"/>
                    <a:pt x="291" y="716"/>
                    <a:pt x="279" y="734"/>
                  </a:cubicBezTo>
                  <a:cubicBezTo>
                    <a:pt x="267" y="751"/>
                    <a:pt x="194" y="737"/>
                    <a:pt x="152" y="737"/>
                  </a:cubicBezTo>
                  <a:cubicBezTo>
                    <a:pt x="111" y="737"/>
                    <a:pt x="120" y="695"/>
                    <a:pt x="99" y="666"/>
                  </a:cubicBezTo>
                  <a:cubicBezTo>
                    <a:pt x="79" y="636"/>
                    <a:pt x="43" y="675"/>
                    <a:pt x="43" y="695"/>
                  </a:cubicBezTo>
                  <a:cubicBezTo>
                    <a:pt x="43" y="711"/>
                    <a:pt x="25" y="708"/>
                    <a:pt x="0" y="706"/>
                  </a:cubicBezTo>
                  <a:cubicBezTo>
                    <a:pt x="33" y="757"/>
                    <a:pt x="61" y="816"/>
                    <a:pt x="76" y="865"/>
                  </a:cubicBezTo>
                  <a:cubicBezTo>
                    <a:pt x="99" y="943"/>
                    <a:pt x="157" y="1017"/>
                    <a:pt x="171" y="1063"/>
                  </a:cubicBezTo>
                  <a:cubicBezTo>
                    <a:pt x="186" y="1109"/>
                    <a:pt x="202" y="1151"/>
                    <a:pt x="171" y="1156"/>
                  </a:cubicBezTo>
                  <a:cubicBezTo>
                    <a:pt x="140" y="1160"/>
                    <a:pt x="140" y="1187"/>
                    <a:pt x="173" y="1237"/>
                  </a:cubicBezTo>
                  <a:cubicBezTo>
                    <a:pt x="205" y="1287"/>
                    <a:pt x="177" y="1317"/>
                    <a:pt x="205" y="1322"/>
                  </a:cubicBezTo>
                  <a:cubicBezTo>
                    <a:pt x="233" y="1328"/>
                    <a:pt x="225" y="1346"/>
                    <a:pt x="247" y="1348"/>
                  </a:cubicBezTo>
                  <a:cubicBezTo>
                    <a:pt x="269" y="1349"/>
                    <a:pt x="285" y="1371"/>
                    <a:pt x="300" y="1390"/>
                  </a:cubicBezTo>
                  <a:cubicBezTo>
                    <a:pt x="315" y="1410"/>
                    <a:pt x="349" y="1410"/>
                    <a:pt x="365" y="1386"/>
                  </a:cubicBezTo>
                  <a:cubicBezTo>
                    <a:pt x="381" y="1362"/>
                    <a:pt x="431" y="1355"/>
                    <a:pt x="483" y="1355"/>
                  </a:cubicBezTo>
                  <a:cubicBezTo>
                    <a:pt x="534" y="1355"/>
                    <a:pt x="524" y="1333"/>
                    <a:pt x="574" y="1318"/>
                  </a:cubicBezTo>
                  <a:cubicBezTo>
                    <a:pt x="624" y="1303"/>
                    <a:pt x="685" y="1302"/>
                    <a:pt x="728" y="1317"/>
                  </a:cubicBezTo>
                  <a:cubicBezTo>
                    <a:pt x="771" y="1331"/>
                    <a:pt x="803" y="1318"/>
                    <a:pt x="824" y="1305"/>
                  </a:cubicBezTo>
                  <a:cubicBezTo>
                    <a:pt x="844" y="1292"/>
                    <a:pt x="884" y="1325"/>
                    <a:pt x="887" y="1292"/>
                  </a:cubicBezTo>
                  <a:cubicBezTo>
                    <a:pt x="890" y="1257"/>
                    <a:pt x="931" y="1263"/>
                    <a:pt x="970" y="1263"/>
                  </a:cubicBezTo>
                  <a:cubicBezTo>
                    <a:pt x="1008" y="1263"/>
                    <a:pt x="1101" y="1203"/>
                    <a:pt x="1175" y="1134"/>
                  </a:cubicBezTo>
                  <a:cubicBezTo>
                    <a:pt x="1249" y="1064"/>
                    <a:pt x="1371" y="912"/>
                    <a:pt x="1413" y="843"/>
                  </a:cubicBezTo>
                  <a:cubicBezTo>
                    <a:pt x="1454" y="774"/>
                    <a:pt x="1522" y="714"/>
                    <a:pt x="1556" y="683"/>
                  </a:cubicBezTo>
                  <a:cubicBezTo>
                    <a:pt x="1581" y="660"/>
                    <a:pt x="1596" y="579"/>
                    <a:pt x="1603" y="519"/>
                  </a:cubicBezTo>
                  <a:cubicBezTo>
                    <a:pt x="1568" y="519"/>
                    <a:pt x="1528" y="525"/>
                    <a:pt x="1528" y="525"/>
                  </a:cubicBezTo>
                  <a:close/>
                  <a:moveTo>
                    <a:pt x="1221" y="855"/>
                  </a:moveTo>
                  <a:cubicBezTo>
                    <a:pt x="1221" y="878"/>
                    <a:pt x="1168" y="849"/>
                    <a:pt x="1156" y="872"/>
                  </a:cubicBezTo>
                  <a:cubicBezTo>
                    <a:pt x="1144" y="896"/>
                    <a:pt x="1132" y="925"/>
                    <a:pt x="1132" y="925"/>
                  </a:cubicBezTo>
                  <a:cubicBezTo>
                    <a:pt x="1091" y="920"/>
                    <a:pt x="1091" y="920"/>
                    <a:pt x="1091" y="920"/>
                  </a:cubicBezTo>
                  <a:cubicBezTo>
                    <a:pt x="1032" y="837"/>
                    <a:pt x="1032" y="837"/>
                    <a:pt x="1032" y="837"/>
                  </a:cubicBezTo>
                  <a:cubicBezTo>
                    <a:pt x="1032" y="837"/>
                    <a:pt x="1079" y="772"/>
                    <a:pt x="1091" y="748"/>
                  </a:cubicBezTo>
                  <a:cubicBezTo>
                    <a:pt x="1103" y="725"/>
                    <a:pt x="1179" y="683"/>
                    <a:pt x="1191" y="707"/>
                  </a:cubicBezTo>
                  <a:cubicBezTo>
                    <a:pt x="1203" y="731"/>
                    <a:pt x="1256" y="760"/>
                    <a:pt x="1256" y="784"/>
                  </a:cubicBezTo>
                  <a:cubicBezTo>
                    <a:pt x="1256" y="807"/>
                    <a:pt x="1221" y="831"/>
                    <a:pt x="1221" y="85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37" name="Freeform 11">
              <a:extLst>
                <a:ext uri="{FF2B5EF4-FFF2-40B4-BE49-F238E27FC236}">
                  <a16:creationId xmlns:a16="http://schemas.microsoft.com/office/drawing/2014/main" id="{049F049B-FF43-6D42-AD94-519113134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140" y="4540262"/>
              <a:ext cx="354749" cy="377929"/>
            </a:xfrm>
            <a:custGeom>
              <a:avLst/>
              <a:gdLst>
                <a:gd name="T0" fmla="*/ 66 w 1168"/>
                <a:gd name="T1" fmla="*/ 1140 h 1240"/>
                <a:gd name="T2" fmla="*/ 111 w 1168"/>
                <a:gd name="T3" fmla="*/ 1160 h 1240"/>
                <a:gd name="T4" fmla="*/ 206 w 1168"/>
                <a:gd name="T5" fmla="*/ 1165 h 1240"/>
                <a:gd name="T6" fmla="*/ 296 w 1168"/>
                <a:gd name="T7" fmla="*/ 1190 h 1240"/>
                <a:gd name="T8" fmla="*/ 640 w 1168"/>
                <a:gd name="T9" fmla="*/ 1190 h 1240"/>
                <a:gd name="T10" fmla="*/ 675 w 1168"/>
                <a:gd name="T11" fmla="*/ 1225 h 1240"/>
                <a:gd name="T12" fmla="*/ 895 w 1168"/>
                <a:gd name="T13" fmla="*/ 1225 h 1240"/>
                <a:gd name="T14" fmla="*/ 1049 w 1168"/>
                <a:gd name="T15" fmla="*/ 1215 h 1240"/>
                <a:gd name="T16" fmla="*/ 1077 w 1168"/>
                <a:gd name="T17" fmla="*/ 1208 h 1240"/>
                <a:gd name="T18" fmla="*/ 963 w 1168"/>
                <a:gd name="T19" fmla="*/ 1052 h 1240"/>
                <a:gd name="T20" fmla="*/ 973 w 1168"/>
                <a:gd name="T21" fmla="*/ 720 h 1240"/>
                <a:gd name="T22" fmla="*/ 1121 w 1168"/>
                <a:gd name="T23" fmla="*/ 726 h 1240"/>
                <a:gd name="T24" fmla="*/ 1147 w 1168"/>
                <a:gd name="T25" fmla="*/ 700 h 1240"/>
                <a:gd name="T26" fmla="*/ 1168 w 1168"/>
                <a:gd name="T27" fmla="*/ 502 h 1240"/>
                <a:gd name="T28" fmla="*/ 1141 w 1168"/>
                <a:gd name="T29" fmla="*/ 501 h 1240"/>
                <a:gd name="T30" fmla="*/ 1052 w 1168"/>
                <a:gd name="T31" fmla="*/ 509 h 1240"/>
                <a:gd name="T32" fmla="*/ 999 w 1168"/>
                <a:gd name="T33" fmla="*/ 536 h 1240"/>
                <a:gd name="T34" fmla="*/ 999 w 1168"/>
                <a:gd name="T35" fmla="*/ 456 h 1240"/>
                <a:gd name="T36" fmla="*/ 951 w 1168"/>
                <a:gd name="T37" fmla="*/ 377 h 1240"/>
                <a:gd name="T38" fmla="*/ 964 w 1168"/>
                <a:gd name="T39" fmla="*/ 235 h 1240"/>
                <a:gd name="T40" fmla="*/ 946 w 1168"/>
                <a:gd name="T41" fmla="*/ 155 h 1240"/>
                <a:gd name="T42" fmla="*/ 880 w 1168"/>
                <a:gd name="T43" fmla="*/ 142 h 1240"/>
                <a:gd name="T44" fmla="*/ 831 w 1168"/>
                <a:gd name="T45" fmla="*/ 120 h 1240"/>
                <a:gd name="T46" fmla="*/ 751 w 1168"/>
                <a:gd name="T47" fmla="*/ 120 h 1240"/>
                <a:gd name="T48" fmla="*/ 712 w 1168"/>
                <a:gd name="T49" fmla="*/ 208 h 1240"/>
                <a:gd name="T50" fmla="*/ 596 w 1168"/>
                <a:gd name="T51" fmla="*/ 226 h 1240"/>
                <a:gd name="T52" fmla="*/ 512 w 1168"/>
                <a:gd name="T53" fmla="*/ 164 h 1240"/>
                <a:gd name="T54" fmla="*/ 472 w 1168"/>
                <a:gd name="T55" fmla="*/ 89 h 1240"/>
                <a:gd name="T56" fmla="*/ 455 w 1168"/>
                <a:gd name="T57" fmla="*/ 5 h 1240"/>
                <a:gd name="T58" fmla="*/ 132 w 1168"/>
                <a:gd name="T59" fmla="*/ 5 h 1240"/>
                <a:gd name="T60" fmla="*/ 75 w 1168"/>
                <a:gd name="T61" fmla="*/ 36 h 1240"/>
                <a:gd name="T62" fmla="*/ 163 w 1168"/>
                <a:gd name="T63" fmla="*/ 244 h 1240"/>
                <a:gd name="T64" fmla="*/ 146 w 1168"/>
                <a:gd name="T65" fmla="*/ 349 h 1240"/>
                <a:gd name="T66" fmla="*/ 208 w 1168"/>
                <a:gd name="T67" fmla="*/ 558 h 1240"/>
                <a:gd name="T68" fmla="*/ 137 w 1168"/>
                <a:gd name="T69" fmla="*/ 703 h 1240"/>
                <a:gd name="T70" fmla="*/ 65 w 1168"/>
                <a:gd name="T71" fmla="*/ 895 h 1240"/>
                <a:gd name="T72" fmla="*/ 14 w 1168"/>
                <a:gd name="T73" fmla="*/ 1035 h 1240"/>
                <a:gd name="T74" fmla="*/ 0 w 1168"/>
                <a:gd name="T75" fmla="*/ 1169 h 1240"/>
                <a:gd name="T76" fmla="*/ 0 w 1168"/>
                <a:gd name="T77" fmla="*/ 1173 h 1240"/>
                <a:gd name="T78" fmla="*/ 31 w 1168"/>
                <a:gd name="T79" fmla="*/ 1165 h 1240"/>
                <a:gd name="T80" fmla="*/ 66 w 1168"/>
                <a:gd name="T81" fmla="*/ 114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8" h="1240">
                  <a:moveTo>
                    <a:pt x="66" y="1140"/>
                  </a:moveTo>
                  <a:cubicBezTo>
                    <a:pt x="91" y="1140"/>
                    <a:pt x="76" y="1175"/>
                    <a:pt x="111" y="1160"/>
                  </a:cubicBezTo>
                  <a:cubicBezTo>
                    <a:pt x="146" y="1145"/>
                    <a:pt x="176" y="1145"/>
                    <a:pt x="206" y="1165"/>
                  </a:cubicBezTo>
                  <a:cubicBezTo>
                    <a:pt x="236" y="1185"/>
                    <a:pt x="261" y="1190"/>
                    <a:pt x="296" y="1190"/>
                  </a:cubicBezTo>
                  <a:cubicBezTo>
                    <a:pt x="331" y="1190"/>
                    <a:pt x="640" y="1190"/>
                    <a:pt x="640" y="1190"/>
                  </a:cubicBezTo>
                  <a:cubicBezTo>
                    <a:pt x="675" y="1225"/>
                    <a:pt x="675" y="1225"/>
                    <a:pt x="675" y="1225"/>
                  </a:cubicBezTo>
                  <a:cubicBezTo>
                    <a:pt x="675" y="1225"/>
                    <a:pt x="865" y="1210"/>
                    <a:pt x="895" y="1225"/>
                  </a:cubicBezTo>
                  <a:cubicBezTo>
                    <a:pt x="925" y="1240"/>
                    <a:pt x="1020" y="1225"/>
                    <a:pt x="1049" y="1215"/>
                  </a:cubicBezTo>
                  <a:cubicBezTo>
                    <a:pt x="1055" y="1213"/>
                    <a:pt x="1064" y="1211"/>
                    <a:pt x="1077" y="1208"/>
                  </a:cubicBezTo>
                  <a:cubicBezTo>
                    <a:pt x="963" y="1052"/>
                    <a:pt x="963" y="1052"/>
                    <a:pt x="963" y="1052"/>
                  </a:cubicBezTo>
                  <a:cubicBezTo>
                    <a:pt x="973" y="720"/>
                    <a:pt x="973" y="720"/>
                    <a:pt x="973" y="720"/>
                  </a:cubicBezTo>
                  <a:cubicBezTo>
                    <a:pt x="1121" y="726"/>
                    <a:pt x="1121" y="726"/>
                    <a:pt x="1121" y="726"/>
                  </a:cubicBezTo>
                  <a:cubicBezTo>
                    <a:pt x="1147" y="700"/>
                    <a:pt x="1147" y="700"/>
                    <a:pt x="1147" y="700"/>
                  </a:cubicBezTo>
                  <a:cubicBezTo>
                    <a:pt x="1168" y="502"/>
                    <a:pt x="1168" y="502"/>
                    <a:pt x="1168" y="502"/>
                  </a:cubicBezTo>
                  <a:cubicBezTo>
                    <a:pt x="1160" y="498"/>
                    <a:pt x="1151" y="496"/>
                    <a:pt x="1141" y="501"/>
                  </a:cubicBezTo>
                  <a:cubicBezTo>
                    <a:pt x="1110" y="514"/>
                    <a:pt x="1083" y="509"/>
                    <a:pt x="1052" y="509"/>
                  </a:cubicBezTo>
                  <a:cubicBezTo>
                    <a:pt x="1021" y="509"/>
                    <a:pt x="1017" y="541"/>
                    <a:pt x="999" y="536"/>
                  </a:cubicBezTo>
                  <a:cubicBezTo>
                    <a:pt x="982" y="532"/>
                    <a:pt x="995" y="478"/>
                    <a:pt x="999" y="456"/>
                  </a:cubicBezTo>
                  <a:cubicBezTo>
                    <a:pt x="1004" y="434"/>
                    <a:pt x="973" y="394"/>
                    <a:pt x="951" y="377"/>
                  </a:cubicBezTo>
                  <a:cubicBezTo>
                    <a:pt x="929" y="359"/>
                    <a:pt x="977" y="248"/>
                    <a:pt x="964" y="235"/>
                  </a:cubicBezTo>
                  <a:cubicBezTo>
                    <a:pt x="951" y="222"/>
                    <a:pt x="946" y="186"/>
                    <a:pt x="946" y="155"/>
                  </a:cubicBezTo>
                  <a:cubicBezTo>
                    <a:pt x="946" y="124"/>
                    <a:pt x="924" y="142"/>
                    <a:pt x="880" y="142"/>
                  </a:cubicBezTo>
                  <a:cubicBezTo>
                    <a:pt x="836" y="142"/>
                    <a:pt x="831" y="120"/>
                    <a:pt x="831" y="120"/>
                  </a:cubicBezTo>
                  <a:cubicBezTo>
                    <a:pt x="831" y="120"/>
                    <a:pt x="778" y="107"/>
                    <a:pt x="751" y="120"/>
                  </a:cubicBezTo>
                  <a:cubicBezTo>
                    <a:pt x="725" y="133"/>
                    <a:pt x="729" y="213"/>
                    <a:pt x="712" y="208"/>
                  </a:cubicBezTo>
                  <a:cubicBezTo>
                    <a:pt x="694" y="204"/>
                    <a:pt x="641" y="213"/>
                    <a:pt x="596" y="226"/>
                  </a:cubicBezTo>
                  <a:cubicBezTo>
                    <a:pt x="552" y="239"/>
                    <a:pt x="535" y="217"/>
                    <a:pt x="512" y="164"/>
                  </a:cubicBezTo>
                  <a:cubicBezTo>
                    <a:pt x="490" y="111"/>
                    <a:pt x="464" y="129"/>
                    <a:pt x="472" y="89"/>
                  </a:cubicBezTo>
                  <a:cubicBezTo>
                    <a:pt x="481" y="49"/>
                    <a:pt x="455" y="5"/>
                    <a:pt x="455" y="5"/>
                  </a:cubicBezTo>
                  <a:cubicBezTo>
                    <a:pt x="455" y="5"/>
                    <a:pt x="163" y="0"/>
                    <a:pt x="132" y="5"/>
                  </a:cubicBezTo>
                  <a:cubicBezTo>
                    <a:pt x="119" y="7"/>
                    <a:pt x="97" y="20"/>
                    <a:pt x="75" y="36"/>
                  </a:cubicBezTo>
                  <a:cubicBezTo>
                    <a:pt x="93" y="104"/>
                    <a:pt x="150" y="217"/>
                    <a:pt x="163" y="244"/>
                  </a:cubicBezTo>
                  <a:cubicBezTo>
                    <a:pt x="176" y="272"/>
                    <a:pt x="146" y="297"/>
                    <a:pt x="146" y="349"/>
                  </a:cubicBezTo>
                  <a:cubicBezTo>
                    <a:pt x="146" y="400"/>
                    <a:pt x="202" y="495"/>
                    <a:pt x="208" y="558"/>
                  </a:cubicBezTo>
                  <a:cubicBezTo>
                    <a:pt x="214" y="622"/>
                    <a:pt x="173" y="661"/>
                    <a:pt x="137" y="703"/>
                  </a:cubicBezTo>
                  <a:cubicBezTo>
                    <a:pt x="102" y="744"/>
                    <a:pt x="65" y="837"/>
                    <a:pt x="65" y="895"/>
                  </a:cubicBezTo>
                  <a:cubicBezTo>
                    <a:pt x="65" y="952"/>
                    <a:pt x="12" y="1008"/>
                    <a:pt x="14" y="1035"/>
                  </a:cubicBezTo>
                  <a:cubicBezTo>
                    <a:pt x="15" y="1061"/>
                    <a:pt x="6" y="1140"/>
                    <a:pt x="0" y="1169"/>
                  </a:cubicBezTo>
                  <a:cubicBezTo>
                    <a:pt x="0" y="1170"/>
                    <a:pt x="0" y="1172"/>
                    <a:pt x="0" y="1173"/>
                  </a:cubicBezTo>
                  <a:cubicBezTo>
                    <a:pt x="31" y="1165"/>
                    <a:pt x="31" y="1165"/>
                    <a:pt x="31" y="1165"/>
                  </a:cubicBezTo>
                  <a:cubicBezTo>
                    <a:pt x="31" y="1165"/>
                    <a:pt x="41" y="1140"/>
                    <a:pt x="66" y="114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38" name="Freeform 12">
              <a:extLst>
                <a:ext uri="{FF2B5EF4-FFF2-40B4-BE49-F238E27FC236}">
                  <a16:creationId xmlns:a16="http://schemas.microsoft.com/office/drawing/2014/main" id="{9E1623AF-5FD5-48A9-9872-5E7CD64A8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0405" y="4611817"/>
              <a:ext cx="349711" cy="308390"/>
            </a:xfrm>
            <a:custGeom>
              <a:avLst/>
              <a:gdLst>
                <a:gd name="T0" fmla="*/ 884 w 1149"/>
                <a:gd name="T1" fmla="*/ 41 h 1012"/>
                <a:gd name="T2" fmla="*/ 812 w 1149"/>
                <a:gd name="T3" fmla="*/ 0 h 1012"/>
                <a:gd name="T4" fmla="*/ 692 w 1149"/>
                <a:gd name="T5" fmla="*/ 18 h 1012"/>
                <a:gd name="T6" fmla="*/ 665 w 1149"/>
                <a:gd name="T7" fmla="*/ 84 h 1012"/>
                <a:gd name="T8" fmla="*/ 652 w 1149"/>
                <a:gd name="T9" fmla="*/ 137 h 1012"/>
                <a:gd name="T10" fmla="*/ 647 w 1149"/>
                <a:gd name="T11" fmla="*/ 248 h 1012"/>
                <a:gd name="T12" fmla="*/ 625 w 1149"/>
                <a:gd name="T13" fmla="*/ 341 h 1012"/>
                <a:gd name="T14" fmla="*/ 692 w 1149"/>
                <a:gd name="T15" fmla="*/ 421 h 1012"/>
                <a:gd name="T16" fmla="*/ 758 w 1149"/>
                <a:gd name="T17" fmla="*/ 398 h 1012"/>
                <a:gd name="T18" fmla="*/ 771 w 1149"/>
                <a:gd name="T19" fmla="*/ 469 h 1012"/>
                <a:gd name="T20" fmla="*/ 754 w 1149"/>
                <a:gd name="T21" fmla="*/ 514 h 1012"/>
                <a:gd name="T22" fmla="*/ 683 w 1149"/>
                <a:gd name="T23" fmla="*/ 514 h 1012"/>
                <a:gd name="T24" fmla="*/ 643 w 1149"/>
                <a:gd name="T25" fmla="*/ 429 h 1012"/>
                <a:gd name="T26" fmla="*/ 568 w 1149"/>
                <a:gd name="T27" fmla="*/ 412 h 1012"/>
                <a:gd name="T28" fmla="*/ 515 w 1149"/>
                <a:gd name="T29" fmla="*/ 354 h 1012"/>
                <a:gd name="T30" fmla="*/ 479 w 1149"/>
                <a:gd name="T31" fmla="*/ 372 h 1012"/>
                <a:gd name="T32" fmla="*/ 435 w 1149"/>
                <a:gd name="T33" fmla="*/ 385 h 1012"/>
                <a:gd name="T34" fmla="*/ 351 w 1149"/>
                <a:gd name="T35" fmla="*/ 359 h 1012"/>
                <a:gd name="T36" fmla="*/ 320 w 1149"/>
                <a:gd name="T37" fmla="*/ 310 h 1012"/>
                <a:gd name="T38" fmla="*/ 258 w 1149"/>
                <a:gd name="T39" fmla="*/ 314 h 1012"/>
                <a:gd name="T40" fmla="*/ 231 w 1149"/>
                <a:gd name="T41" fmla="*/ 292 h 1012"/>
                <a:gd name="T42" fmla="*/ 205 w 1149"/>
                <a:gd name="T43" fmla="*/ 267 h 1012"/>
                <a:gd name="T44" fmla="*/ 184 w 1149"/>
                <a:gd name="T45" fmla="*/ 465 h 1012"/>
                <a:gd name="T46" fmla="*/ 158 w 1149"/>
                <a:gd name="T47" fmla="*/ 491 h 1012"/>
                <a:gd name="T48" fmla="*/ 10 w 1149"/>
                <a:gd name="T49" fmla="*/ 485 h 1012"/>
                <a:gd name="T50" fmla="*/ 0 w 1149"/>
                <a:gd name="T51" fmla="*/ 817 h 1012"/>
                <a:gd name="T52" fmla="*/ 114 w 1149"/>
                <a:gd name="T53" fmla="*/ 973 h 1012"/>
                <a:gd name="T54" fmla="*/ 296 w 1149"/>
                <a:gd name="T55" fmla="*/ 965 h 1012"/>
                <a:gd name="T56" fmla="*/ 304 w 1149"/>
                <a:gd name="T57" fmla="*/ 988 h 1012"/>
                <a:gd name="T58" fmla="*/ 355 w 1149"/>
                <a:gd name="T59" fmla="*/ 980 h 1012"/>
                <a:gd name="T60" fmla="*/ 482 w 1149"/>
                <a:gd name="T61" fmla="*/ 1001 h 1012"/>
                <a:gd name="T62" fmla="*/ 585 w 1149"/>
                <a:gd name="T63" fmla="*/ 888 h 1012"/>
                <a:gd name="T64" fmla="*/ 677 w 1149"/>
                <a:gd name="T65" fmla="*/ 818 h 1012"/>
                <a:gd name="T66" fmla="*/ 733 w 1149"/>
                <a:gd name="T67" fmla="*/ 767 h 1012"/>
                <a:gd name="T68" fmla="*/ 819 w 1149"/>
                <a:gd name="T69" fmla="*/ 765 h 1012"/>
                <a:gd name="T70" fmla="*/ 824 w 1149"/>
                <a:gd name="T71" fmla="*/ 765 h 1012"/>
                <a:gd name="T72" fmla="*/ 804 w 1149"/>
                <a:gd name="T73" fmla="*/ 691 h 1012"/>
                <a:gd name="T74" fmla="*/ 1080 w 1149"/>
                <a:gd name="T75" fmla="*/ 591 h 1012"/>
                <a:gd name="T76" fmla="*/ 1063 w 1149"/>
                <a:gd name="T77" fmla="*/ 547 h 1012"/>
                <a:gd name="T78" fmla="*/ 1078 w 1149"/>
                <a:gd name="T79" fmla="*/ 450 h 1012"/>
                <a:gd name="T80" fmla="*/ 1119 w 1149"/>
                <a:gd name="T81" fmla="*/ 424 h 1012"/>
                <a:gd name="T82" fmla="*/ 1114 w 1149"/>
                <a:gd name="T83" fmla="*/ 261 h 1012"/>
                <a:gd name="T84" fmla="*/ 1149 w 1149"/>
                <a:gd name="T85" fmla="*/ 240 h 1012"/>
                <a:gd name="T86" fmla="*/ 1103 w 1149"/>
                <a:gd name="T87" fmla="*/ 133 h 1012"/>
                <a:gd name="T88" fmla="*/ 976 w 1149"/>
                <a:gd name="T89" fmla="*/ 77 h 1012"/>
                <a:gd name="T90" fmla="*/ 884 w 1149"/>
                <a:gd name="T91" fmla="*/ 41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49" h="1012">
                  <a:moveTo>
                    <a:pt x="884" y="41"/>
                  </a:moveTo>
                  <a:cubicBezTo>
                    <a:pt x="870" y="41"/>
                    <a:pt x="839" y="20"/>
                    <a:pt x="812" y="0"/>
                  </a:cubicBezTo>
                  <a:cubicBezTo>
                    <a:pt x="792" y="21"/>
                    <a:pt x="725" y="18"/>
                    <a:pt x="692" y="18"/>
                  </a:cubicBezTo>
                  <a:cubicBezTo>
                    <a:pt x="656" y="18"/>
                    <a:pt x="687" y="66"/>
                    <a:pt x="665" y="84"/>
                  </a:cubicBezTo>
                  <a:cubicBezTo>
                    <a:pt x="643" y="102"/>
                    <a:pt x="634" y="128"/>
                    <a:pt x="652" y="137"/>
                  </a:cubicBezTo>
                  <a:cubicBezTo>
                    <a:pt x="669" y="146"/>
                    <a:pt x="647" y="221"/>
                    <a:pt x="647" y="248"/>
                  </a:cubicBezTo>
                  <a:cubicBezTo>
                    <a:pt x="647" y="274"/>
                    <a:pt x="612" y="332"/>
                    <a:pt x="625" y="341"/>
                  </a:cubicBezTo>
                  <a:cubicBezTo>
                    <a:pt x="638" y="350"/>
                    <a:pt x="661" y="412"/>
                    <a:pt x="692" y="421"/>
                  </a:cubicBezTo>
                  <a:cubicBezTo>
                    <a:pt x="723" y="429"/>
                    <a:pt x="745" y="398"/>
                    <a:pt x="758" y="398"/>
                  </a:cubicBezTo>
                  <a:cubicBezTo>
                    <a:pt x="771" y="398"/>
                    <a:pt x="771" y="438"/>
                    <a:pt x="771" y="469"/>
                  </a:cubicBezTo>
                  <a:cubicBezTo>
                    <a:pt x="771" y="500"/>
                    <a:pt x="754" y="514"/>
                    <a:pt x="754" y="514"/>
                  </a:cubicBezTo>
                  <a:cubicBezTo>
                    <a:pt x="754" y="514"/>
                    <a:pt x="705" y="531"/>
                    <a:pt x="683" y="514"/>
                  </a:cubicBezTo>
                  <a:cubicBezTo>
                    <a:pt x="661" y="496"/>
                    <a:pt x="643" y="447"/>
                    <a:pt x="643" y="429"/>
                  </a:cubicBezTo>
                  <a:cubicBezTo>
                    <a:pt x="643" y="412"/>
                    <a:pt x="590" y="412"/>
                    <a:pt x="568" y="412"/>
                  </a:cubicBezTo>
                  <a:cubicBezTo>
                    <a:pt x="546" y="412"/>
                    <a:pt x="523" y="372"/>
                    <a:pt x="515" y="354"/>
                  </a:cubicBezTo>
                  <a:cubicBezTo>
                    <a:pt x="506" y="336"/>
                    <a:pt x="479" y="359"/>
                    <a:pt x="479" y="372"/>
                  </a:cubicBezTo>
                  <a:cubicBezTo>
                    <a:pt x="479" y="385"/>
                    <a:pt x="457" y="385"/>
                    <a:pt x="435" y="385"/>
                  </a:cubicBezTo>
                  <a:cubicBezTo>
                    <a:pt x="413" y="385"/>
                    <a:pt x="368" y="350"/>
                    <a:pt x="351" y="359"/>
                  </a:cubicBezTo>
                  <a:cubicBezTo>
                    <a:pt x="333" y="367"/>
                    <a:pt x="315" y="328"/>
                    <a:pt x="320" y="310"/>
                  </a:cubicBezTo>
                  <a:cubicBezTo>
                    <a:pt x="324" y="292"/>
                    <a:pt x="275" y="306"/>
                    <a:pt x="258" y="314"/>
                  </a:cubicBezTo>
                  <a:cubicBezTo>
                    <a:pt x="240" y="323"/>
                    <a:pt x="231" y="292"/>
                    <a:pt x="231" y="292"/>
                  </a:cubicBezTo>
                  <a:cubicBezTo>
                    <a:pt x="231" y="292"/>
                    <a:pt x="221" y="274"/>
                    <a:pt x="205" y="267"/>
                  </a:cubicBezTo>
                  <a:cubicBezTo>
                    <a:pt x="184" y="465"/>
                    <a:pt x="184" y="465"/>
                    <a:pt x="184" y="465"/>
                  </a:cubicBezTo>
                  <a:cubicBezTo>
                    <a:pt x="158" y="491"/>
                    <a:pt x="158" y="491"/>
                    <a:pt x="158" y="491"/>
                  </a:cubicBezTo>
                  <a:cubicBezTo>
                    <a:pt x="10" y="485"/>
                    <a:pt x="10" y="485"/>
                    <a:pt x="10" y="485"/>
                  </a:cubicBezTo>
                  <a:cubicBezTo>
                    <a:pt x="0" y="817"/>
                    <a:pt x="0" y="817"/>
                    <a:pt x="0" y="817"/>
                  </a:cubicBezTo>
                  <a:cubicBezTo>
                    <a:pt x="114" y="973"/>
                    <a:pt x="114" y="973"/>
                    <a:pt x="114" y="973"/>
                  </a:cubicBezTo>
                  <a:cubicBezTo>
                    <a:pt x="173" y="961"/>
                    <a:pt x="296" y="944"/>
                    <a:pt x="296" y="965"/>
                  </a:cubicBezTo>
                  <a:cubicBezTo>
                    <a:pt x="296" y="971"/>
                    <a:pt x="299" y="979"/>
                    <a:pt x="304" y="988"/>
                  </a:cubicBezTo>
                  <a:cubicBezTo>
                    <a:pt x="325" y="983"/>
                    <a:pt x="344" y="979"/>
                    <a:pt x="355" y="980"/>
                  </a:cubicBezTo>
                  <a:cubicBezTo>
                    <a:pt x="379" y="983"/>
                    <a:pt x="458" y="1012"/>
                    <a:pt x="482" y="1001"/>
                  </a:cubicBezTo>
                  <a:cubicBezTo>
                    <a:pt x="506" y="989"/>
                    <a:pt x="547" y="900"/>
                    <a:pt x="585" y="888"/>
                  </a:cubicBezTo>
                  <a:cubicBezTo>
                    <a:pt x="624" y="877"/>
                    <a:pt x="677" y="835"/>
                    <a:pt x="677" y="818"/>
                  </a:cubicBezTo>
                  <a:cubicBezTo>
                    <a:pt x="677" y="800"/>
                    <a:pt x="677" y="782"/>
                    <a:pt x="733" y="767"/>
                  </a:cubicBezTo>
                  <a:cubicBezTo>
                    <a:pt x="819" y="765"/>
                    <a:pt x="819" y="765"/>
                    <a:pt x="819" y="765"/>
                  </a:cubicBezTo>
                  <a:cubicBezTo>
                    <a:pt x="824" y="765"/>
                    <a:pt x="824" y="765"/>
                    <a:pt x="824" y="765"/>
                  </a:cubicBezTo>
                  <a:cubicBezTo>
                    <a:pt x="804" y="691"/>
                    <a:pt x="804" y="691"/>
                    <a:pt x="804" y="691"/>
                  </a:cubicBezTo>
                  <a:cubicBezTo>
                    <a:pt x="804" y="691"/>
                    <a:pt x="1065" y="593"/>
                    <a:pt x="1080" y="591"/>
                  </a:cubicBezTo>
                  <a:cubicBezTo>
                    <a:pt x="1069" y="567"/>
                    <a:pt x="1057" y="549"/>
                    <a:pt x="1063" y="547"/>
                  </a:cubicBezTo>
                  <a:cubicBezTo>
                    <a:pt x="1073" y="542"/>
                    <a:pt x="1078" y="470"/>
                    <a:pt x="1078" y="450"/>
                  </a:cubicBezTo>
                  <a:cubicBezTo>
                    <a:pt x="1078" y="429"/>
                    <a:pt x="1139" y="445"/>
                    <a:pt x="1119" y="424"/>
                  </a:cubicBezTo>
                  <a:cubicBezTo>
                    <a:pt x="1098" y="404"/>
                    <a:pt x="1103" y="286"/>
                    <a:pt x="1114" y="261"/>
                  </a:cubicBezTo>
                  <a:cubicBezTo>
                    <a:pt x="1124" y="235"/>
                    <a:pt x="1149" y="261"/>
                    <a:pt x="1149" y="240"/>
                  </a:cubicBezTo>
                  <a:cubicBezTo>
                    <a:pt x="1149" y="220"/>
                    <a:pt x="1119" y="153"/>
                    <a:pt x="1103" y="133"/>
                  </a:cubicBezTo>
                  <a:cubicBezTo>
                    <a:pt x="1092" y="118"/>
                    <a:pt x="1001" y="82"/>
                    <a:pt x="976" y="77"/>
                  </a:cubicBezTo>
                  <a:cubicBezTo>
                    <a:pt x="950" y="72"/>
                    <a:pt x="909" y="41"/>
                    <a:pt x="884" y="4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39" name="Freeform 13">
              <a:extLst>
                <a:ext uri="{FF2B5EF4-FFF2-40B4-BE49-F238E27FC236}">
                  <a16:creationId xmlns:a16="http://schemas.microsoft.com/office/drawing/2014/main" id="{E2D234CE-E938-0F50-866D-D6D83C773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8014" y="4394129"/>
              <a:ext cx="59461" cy="51398"/>
            </a:xfrm>
            <a:custGeom>
              <a:avLst/>
              <a:gdLst>
                <a:gd name="T0" fmla="*/ 159 w 196"/>
                <a:gd name="T1" fmla="*/ 0 h 171"/>
                <a:gd name="T2" fmla="*/ 104 w 196"/>
                <a:gd name="T3" fmla="*/ 18 h 171"/>
                <a:gd name="T4" fmla="*/ 54 w 196"/>
                <a:gd name="T5" fmla="*/ 27 h 171"/>
                <a:gd name="T6" fmla="*/ 42 w 196"/>
                <a:gd name="T7" fmla="*/ 36 h 171"/>
                <a:gd name="T8" fmla="*/ 22 w 196"/>
                <a:gd name="T9" fmla="*/ 100 h 171"/>
                <a:gd name="T10" fmla="*/ 0 w 196"/>
                <a:gd name="T11" fmla="*/ 129 h 171"/>
                <a:gd name="T12" fmla="*/ 20 w 196"/>
                <a:gd name="T13" fmla="*/ 158 h 171"/>
                <a:gd name="T14" fmla="*/ 53 w 196"/>
                <a:gd name="T15" fmla="*/ 161 h 171"/>
                <a:gd name="T16" fmla="*/ 104 w 196"/>
                <a:gd name="T17" fmla="*/ 131 h 171"/>
                <a:gd name="T18" fmla="*/ 191 w 196"/>
                <a:gd name="T19" fmla="*/ 110 h 171"/>
                <a:gd name="T20" fmla="*/ 175 w 196"/>
                <a:gd name="T21" fmla="*/ 44 h 171"/>
                <a:gd name="T22" fmla="*/ 159 w 196"/>
                <a:gd name="T2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71">
                  <a:moveTo>
                    <a:pt x="159" y="0"/>
                  </a:moveTo>
                  <a:cubicBezTo>
                    <a:pt x="137" y="6"/>
                    <a:pt x="113" y="13"/>
                    <a:pt x="104" y="18"/>
                  </a:cubicBezTo>
                  <a:cubicBezTo>
                    <a:pt x="90" y="25"/>
                    <a:pt x="82" y="30"/>
                    <a:pt x="54" y="27"/>
                  </a:cubicBezTo>
                  <a:cubicBezTo>
                    <a:pt x="51" y="31"/>
                    <a:pt x="47" y="35"/>
                    <a:pt x="42" y="36"/>
                  </a:cubicBezTo>
                  <a:cubicBezTo>
                    <a:pt x="17" y="45"/>
                    <a:pt x="22" y="100"/>
                    <a:pt x="22" y="100"/>
                  </a:cubicBezTo>
                  <a:cubicBezTo>
                    <a:pt x="22" y="100"/>
                    <a:pt x="0" y="103"/>
                    <a:pt x="0" y="129"/>
                  </a:cubicBezTo>
                  <a:cubicBezTo>
                    <a:pt x="0" y="147"/>
                    <a:pt x="12" y="155"/>
                    <a:pt x="20" y="158"/>
                  </a:cubicBezTo>
                  <a:cubicBezTo>
                    <a:pt x="32" y="159"/>
                    <a:pt x="44" y="160"/>
                    <a:pt x="53" y="161"/>
                  </a:cubicBezTo>
                  <a:cubicBezTo>
                    <a:pt x="109" y="171"/>
                    <a:pt x="104" y="131"/>
                    <a:pt x="104" y="131"/>
                  </a:cubicBezTo>
                  <a:cubicBezTo>
                    <a:pt x="104" y="131"/>
                    <a:pt x="186" y="136"/>
                    <a:pt x="191" y="110"/>
                  </a:cubicBezTo>
                  <a:cubicBezTo>
                    <a:pt x="196" y="85"/>
                    <a:pt x="175" y="44"/>
                    <a:pt x="175" y="44"/>
                  </a:cubicBezTo>
                  <a:lnTo>
                    <a:pt x="159" y="0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0" name="Freeform 14">
              <a:extLst>
                <a:ext uri="{FF2B5EF4-FFF2-40B4-BE49-F238E27FC236}">
                  <a16:creationId xmlns:a16="http://schemas.microsoft.com/office/drawing/2014/main" id="{097BE9A4-B0C6-26A9-ED70-0CCCBF5AD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3849" y="3985966"/>
              <a:ext cx="314437" cy="423281"/>
            </a:xfrm>
            <a:custGeom>
              <a:avLst/>
              <a:gdLst>
                <a:gd name="T0" fmla="*/ 241 w 1035"/>
                <a:gd name="T1" fmla="*/ 264 h 1392"/>
                <a:gd name="T2" fmla="*/ 307 w 1035"/>
                <a:gd name="T3" fmla="*/ 324 h 1392"/>
                <a:gd name="T4" fmla="*/ 509 w 1035"/>
                <a:gd name="T5" fmla="*/ 394 h 1392"/>
                <a:gd name="T6" fmla="*/ 646 w 1035"/>
                <a:gd name="T7" fmla="*/ 425 h 1392"/>
                <a:gd name="T8" fmla="*/ 681 w 1035"/>
                <a:gd name="T9" fmla="*/ 447 h 1392"/>
                <a:gd name="T10" fmla="*/ 416 w 1035"/>
                <a:gd name="T11" fmla="*/ 713 h 1392"/>
                <a:gd name="T12" fmla="*/ 305 w 1035"/>
                <a:gd name="T13" fmla="*/ 733 h 1392"/>
                <a:gd name="T14" fmla="*/ 175 w 1035"/>
                <a:gd name="T15" fmla="*/ 802 h 1392"/>
                <a:gd name="T16" fmla="*/ 94 w 1035"/>
                <a:gd name="T17" fmla="*/ 814 h 1392"/>
                <a:gd name="T18" fmla="*/ 46 w 1035"/>
                <a:gd name="T19" fmla="*/ 884 h 1392"/>
                <a:gd name="T20" fmla="*/ 0 w 1035"/>
                <a:gd name="T21" fmla="*/ 956 h 1392"/>
                <a:gd name="T22" fmla="*/ 5 w 1035"/>
                <a:gd name="T23" fmla="*/ 1313 h 1392"/>
                <a:gd name="T24" fmla="*/ 55 w 1035"/>
                <a:gd name="T25" fmla="*/ 1392 h 1392"/>
                <a:gd name="T26" fmla="*/ 276 w 1035"/>
                <a:gd name="T27" fmla="*/ 1157 h 1392"/>
                <a:gd name="T28" fmla="*/ 451 w 1035"/>
                <a:gd name="T29" fmla="*/ 1025 h 1392"/>
                <a:gd name="T30" fmla="*/ 699 w 1035"/>
                <a:gd name="T31" fmla="*/ 781 h 1392"/>
                <a:gd name="T32" fmla="*/ 814 w 1035"/>
                <a:gd name="T33" fmla="*/ 597 h 1392"/>
                <a:gd name="T34" fmla="*/ 904 w 1035"/>
                <a:gd name="T35" fmla="*/ 442 h 1392"/>
                <a:gd name="T36" fmla="*/ 997 w 1035"/>
                <a:gd name="T37" fmla="*/ 244 h 1392"/>
                <a:gd name="T38" fmla="*/ 1031 w 1035"/>
                <a:gd name="T39" fmla="*/ 70 h 1392"/>
                <a:gd name="T40" fmla="*/ 966 w 1035"/>
                <a:gd name="T41" fmla="*/ 36 h 1392"/>
                <a:gd name="T42" fmla="*/ 741 w 1035"/>
                <a:gd name="T43" fmla="*/ 96 h 1392"/>
                <a:gd name="T44" fmla="*/ 582 w 1035"/>
                <a:gd name="T45" fmla="*/ 133 h 1392"/>
                <a:gd name="T46" fmla="*/ 452 w 1035"/>
                <a:gd name="T47" fmla="*/ 157 h 1392"/>
                <a:gd name="T48" fmla="*/ 287 w 1035"/>
                <a:gd name="T49" fmla="*/ 143 h 1392"/>
                <a:gd name="T50" fmla="*/ 236 w 1035"/>
                <a:gd name="T51" fmla="*/ 87 h 1392"/>
                <a:gd name="T52" fmla="*/ 179 w 1035"/>
                <a:gd name="T53" fmla="*/ 173 h 1392"/>
                <a:gd name="T54" fmla="*/ 241 w 1035"/>
                <a:gd name="T55" fmla="*/ 264 h 1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5" h="1392">
                  <a:moveTo>
                    <a:pt x="241" y="264"/>
                  </a:moveTo>
                  <a:cubicBezTo>
                    <a:pt x="259" y="273"/>
                    <a:pt x="287" y="319"/>
                    <a:pt x="307" y="324"/>
                  </a:cubicBezTo>
                  <a:cubicBezTo>
                    <a:pt x="327" y="328"/>
                    <a:pt x="438" y="366"/>
                    <a:pt x="509" y="394"/>
                  </a:cubicBezTo>
                  <a:cubicBezTo>
                    <a:pt x="580" y="423"/>
                    <a:pt x="624" y="425"/>
                    <a:pt x="646" y="425"/>
                  </a:cubicBezTo>
                  <a:cubicBezTo>
                    <a:pt x="668" y="425"/>
                    <a:pt x="701" y="432"/>
                    <a:pt x="681" y="447"/>
                  </a:cubicBezTo>
                  <a:cubicBezTo>
                    <a:pt x="662" y="463"/>
                    <a:pt x="445" y="682"/>
                    <a:pt x="416" y="713"/>
                  </a:cubicBezTo>
                  <a:cubicBezTo>
                    <a:pt x="387" y="744"/>
                    <a:pt x="369" y="733"/>
                    <a:pt x="305" y="733"/>
                  </a:cubicBezTo>
                  <a:cubicBezTo>
                    <a:pt x="241" y="733"/>
                    <a:pt x="192" y="804"/>
                    <a:pt x="175" y="802"/>
                  </a:cubicBezTo>
                  <a:cubicBezTo>
                    <a:pt x="164" y="800"/>
                    <a:pt x="126" y="807"/>
                    <a:pt x="94" y="814"/>
                  </a:cubicBezTo>
                  <a:cubicBezTo>
                    <a:pt x="46" y="884"/>
                    <a:pt x="46" y="884"/>
                    <a:pt x="46" y="884"/>
                  </a:cubicBezTo>
                  <a:cubicBezTo>
                    <a:pt x="0" y="956"/>
                    <a:pt x="0" y="956"/>
                    <a:pt x="0" y="956"/>
                  </a:cubicBezTo>
                  <a:cubicBezTo>
                    <a:pt x="5" y="1313"/>
                    <a:pt x="5" y="1313"/>
                    <a:pt x="5" y="1313"/>
                  </a:cubicBezTo>
                  <a:cubicBezTo>
                    <a:pt x="55" y="1392"/>
                    <a:pt x="55" y="1392"/>
                    <a:pt x="55" y="1392"/>
                  </a:cubicBezTo>
                  <a:cubicBezTo>
                    <a:pt x="94" y="1339"/>
                    <a:pt x="199" y="1239"/>
                    <a:pt x="276" y="1157"/>
                  </a:cubicBezTo>
                  <a:cubicBezTo>
                    <a:pt x="361" y="1069"/>
                    <a:pt x="403" y="1048"/>
                    <a:pt x="451" y="1025"/>
                  </a:cubicBezTo>
                  <a:cubicBezTo>
                    <a:pt x="498" y="1001"/>
                    <a:pt x="617" y="884"/>
                    <a:pt x="699" y="781"/>
                  </a:cubicBezTo>
                  <a:cubicBezTo>
                    <a:pt x="750" y="716"/>
                    <a:pt x="806" y="644"/>
                    <a:pt x="814" y="597"/>
                  </a:cubicBezTo>
                  <a:cubicBezTo>
                    <a:pt x="821" y="549"/>
                    <a:pt x="868" y="487"/>
                    <a:pt x="904" y="442"/>
                  </a:cubicBezTo>
                  <a:cubicBezTo>
                    <a:pt x="939" y="396"/>
                    <a:pt x="998" y="279"/>
                    <a:pt x="997" y="244"/>
                  </a:cubicBezTo>
                  <a:cubicBezTo>
                    <a:pt x="995" y="208"/>
                    <a:pt x="1026" y="133"/>
                    <a:pt x="1031" y="70"/>
                  </a:cubicBezTo>
                  <a:cubicBezTo>
                    <a:pt x="1035" y="6"/>
                    <a:pt x="982" y="0"/>
                    <a:pt x="966" y="36"/>
                  </a:cubicBezTo>
                  <a:cubicBezTo>
                    <a:pt x="949" y="71"/>
                    <a:pt x="822" y="95"/>
                    <a:pt x="741" y="96"/>
                  </a:cubicBezTo>
                  <a:cubicBezTo>
                    <a:pt x="660" y="98"/>
                    <a:pt x="611" y="105"/>
                    <a:pt x="582" y="133"/>
                  </a:cubicBezTo>
                  <a:cubicBezTo>
                    <a:pt x="552" y="161"/>
                    <a:pt x="479" y="126"/>
                    <a:pt x="452" y="157"/>
                  </a:cubicBezTo>
                  <a:cubicBezTo>
                    <a:pt x="426" y="188"/>
                    <a:pt x="321" y="214"/>
                    <a:pt x="287" y="143"/>
                  </a:cubicBezTo>
                  <a:cubicBezTo>
                    <a:pt x="272" y="114"/>
                    <a:pt x="253" y="97"/>
                    <a:pt x="236" y="87"/>
                  </a:cubicBezTo>
                  <a:cubicBezTo>
                    <a:pt x="207" y="116"/>
                    <a:pt x="173" y="159"/>
                    <a:pt x="179" y="173"/>
                  </a:cubicBezTo>
                  <a:cubicBezTo>
                    <a:pt x="188" y="193"/>
                    <a:pt x="223" y="255"/>
                    <a:pt x="241" y="26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1" name="Freeform 15">
              <a:extLst>
                <a:ext uri="{FF2B5EF4-FFF2-40B4-BE49-F238E27FC236}">
                  <a16:creationId xmlns:a16="http://schemas.microsoft.com/office/drawing/2014/main" id="{1235DCE1-B751-7C32-5EA9-94B63BBC4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89" y="3213982"/>
              <a:ext cx="364828" cy="291257"/>
            </a:xfrm>
            <a:custGeom>
              <a:avLst/>
              <a:gdLst>
                <a:gd name="T0" fmla="*/ 443 w 1202"/>
                <a:gd name="T1" fmla="*/ 958 h 958"/>
                <a:gd name="T2" fmla="*/ 441 w 1202"/>
                <a:gd name="T3" fmla="*/ 822 h 958"/>
                <a:gd name="T4" fmla="*/ 600 w 1202"/>
                <a:gd name="T5" fmla="*/ 717 h 958"/>
                <a:gd name="T6" fmla="*/ 665 w 1202"/>
                <a:gd name="T7" fmla="*/ 698 h 958"/>
                <a:gd name="T8" fmla="*/ 753 w 1202"/>
                <a:gd name="T9" fmla="*/ 678 h 958"/>
                <a:gd name="T10" fmla="*/ 805 w 1202"/>
                <a:gd name="T11" fmla="*/ 620 h 958"/>
                <a:gd name="T12" fmla="*/ 880 w 1202"/>
                <a:gd name="T13" fmla="*/ 594 h 958"/>
                <a:gd name="T14" fmla="*/ 926 w 1202"/>
                <a:gd name="T15" fmla="*/ 564 h 958"/>
                <a:gd name="T16" fmla="*/ 939 w 1202"/>
                <a:gd name="T17" fmla="*/ 503 h 958"/>
                <a:gd name="T18" fmla="*/ 971 w 1202"/>
                <a:gd name="T19" fmla="*/ 477 h 958"/>
                <a:gd name="T20" fmla="*/ 1030 w 1202"/>
                <a:gd name="T21" fmla="*/ 441 h 958"/>
                <a:gd name="T22" fmla="*/ 1176 w 1202"/>
                <a:gd name="T23" fmla="*/ 434 h 958"/>
                <a:gd name="T24" fmla="*/ 1199 w 1202"/>
                <a:gd name="T25" fmla="*/ 395 h 958"/>
                <a:gd name="T26" fmla="*/ 1160 w 1202"/>
                <a:gd name="T27" fmla="*/ 327 h 958"/>
                <a:gd name="T28" fmla="*/ 1153 w 1202"/>
                <a:gd name="T29" fmla="*/ 236 h 958"/>
                <a:gd name="T30" fmla="*/ 1124 w 1202"/>
                <a:gd name="T31" fmla="*/ 132 h 958"/>
                <a:gd name="T32" fmla="*/ 1108 w 1202"/>
                <a:gd name="T33" fmla="*/ 101 h 958"/>
                <a:gd name="T34" fmla="*/ 992 w 1202"/>
                <a:gd name="T35" fmla="*/ 74 h 958"/>
                <a:gd name="T36" fmla="*/ 822 w 1202"/>
                <a:gd name="T37" fmla="*/ 56 h 958"/>
                <a:gd name="T38" fmla="*/ 729 w 1202"/>
                <a:gd name="T39" fmla="*/ 13 h 958"/>
                <a:gd name="T40" fmla="*/ 620 w 1202"/>
                <a:gd name="T41" fmla="*/ 217 h 958"/>
                <a:gd name="T42" fmla="*/ 468 w 1202"/>
                <a:gd name="T43" fmla="*/ 289 h 958"/>
                <a:gd name="T44" fmla="*/ 393 w 1202"/>
                <a:gd name="T45" fmla="*/ 375 h 958"/>
                <a:gd name="T46" fmla="*/ 337 w 1202"/>
                <a:gd name="T47" fmla="*/ 469 h 958"/>
                <a:gd name="T48" fmla="*/ 337 w 1202"/>
                <a:gd name="T49" fmla="*/ 621 h 958"/>
                <a:gd name="T50" fmla="*/ 219 w 1202"/>
                <a:gd name="T51" fmla="*/ 785 h 958"/>
                <a:gd name="T52" fmla="*/ 72 w 1202"/>
                <a:gd name="T53" fmla="*/ 884 h 958"/>
                <a:gd name="T54" fmla="*/ 0 w 1202"/>
                <a:gd name="T55" fmla="*/ 919 h 958"/>
                <a:gd name="T56" fmla="*/ 371 w 1202"/>
                <a:gd name="T57" fmla="*/ 919 h 958"/>
                <a:gd name="T58" fmla="*/ 443 w 1202"/>
                <a:gd name="T59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02" h="958">
                  <a:moveTo>
                    <a:pt x="443" y="958"/>
                  </a:moveTo>
                  <a:cubicBezTo>
                    <a:pt x="441" y="892"/>
                    <a:pt x="439" y="828"/>
                    <a:pt x="441" y="822"/>
                  </a:cubicBezTo>
                  <a:cubicBezTo>
                    <a:pt x="444" y="809"/>
                    <a:pt x="577" y="730"/>
                    <a:pt x="600" y="717"/>
                  </a:cubicBezTo>
                  <a:cubicBezTo>
                    <a:pt x="623" y="704"/>
                    <a:pt x="665" y="724"/>
                    <a:pt x="665" y="698"/>
                  </a:cubicBezTo>
                  <a:cubicBezTo>
                    <a:pt x="665" y="672"/>
                    <a:pt x="721" y="685"/>
                    <a:pt x="753" y="678"/>
                  </a:cubicBezTo>
                  <a:cubicBezTo>
                    <a:pt x="786" y="672"/>
                    <a:pt x="805" y="649"/>
                    <a:pt x="805" y="620"/>
                  </a:cubicBezTo>
                  <a:cubicBezTo>
                    <a:pt x="805" y="590"/>
                    <a:pt x="851" y="597"/>
                    <a:pt x="880" y="594"/>
                  </a:cubicBezTo>
                  <a:cubicBezTo>
                    <a:pt x="909" y="590"/>
                    <a:pt x="906" y="564"/>
                    <a:pt x="926" y="564"/>
                  </a:cubicBezTo>
                  <a:cubicBezTo>
                    <a:pt x="945" y="564"/>
                    <a:pt x="935" y="535"/>
                    <a:pt x="939" y="503"/>
                  </a:cubicBezTo>
                  <a:cubicBezTo>
                    <a:pt x="942" y="470"/>
                    <a:pt x="942" y="477"/>
                    <a:pt x="971" y="477"/>
                  </a:cubicBezTo>
                  <a:cubicBezTo>
                    <a:pt x="1000" y="477"/>
                    <a:pt x="1030" y="460"/>
                    <a:pt x="1030" y="441"/>
                  </a:cubicBezTo>
                  <a:cubicBezTo>
                    <a:pt x="1030" y="421"/>
                    <a:pt x="1157" y="434"/>
                    <a:pt x="1176" y="434"/>
                  </a:cubicBezTo>
                  <a:cubicBezTo>
                    <a:pt x="1196" y="434"/>
                    <a:pt x="1202" y="412"/>
                    <a:pt x="1199" y="395"/>
                  </a:cubicBezTo>
                  <a:cubicBezTo>
                    <a:pt x="1196" y="379"/>
                    <a:pt x="1179" y="330"/>
                    <a:pt x="1160" y="327"/>
                  </a:cubicBezTo>
                  <a:cubicBezTo>
                    <a:pt x="1140" y="324"/>
                    <a:pt x="1153" y="275"/>
                    <a:pt x="1153" y="236"/>
                  </a:cubicBezTo>
                  <a:cubicBezTo>
                    <a:pt x="1153" y="197"/>
                    <a:pt x="1147" y="161"/>
                    <a:pt x="1124" y="132"/>
                  </a:cubicBezTo>
                  <a:cubicBezTo>
                    <a:pt x="1119" y="126"/>
                    <a:pt x="1114" y="114"/>
                    <a:pt x="1108" y="101"/>
                  </a:cubicBezTo>
                  <a:cubicBezTo>
                    <a:pt x="1072" y="102"/>
                    <a:pt x="1029" y="75"/>
                    <a:pt x="992" y="74"/>
                  </a:cubicBezTo>
                  <a:cubicBezTo>
                    <a:pt x="940" y="72"/>
                    <a:pt x="860" y="99"/>
                    <a:pt x="822" y="56"/>
                  </a:cubicBezTo>
                  <a:cubicBezTo>
                    <a:pt x="784" y="13"/>
                    <a:pt x="757" y="0"/>
                    <a:pt x="729" y="13"/>
                  </a:cubicBezTo>
                  <a:cubicBezTo>
                    <a:pt x="701" y="27"/>
                    <a:pt x="649" y="174"/>
                    <a:pt x="620" y="217"/>
                  </a:cubicBezTo>
                  <a:cubicBezTo>
                    <a:pt x="590" y="260"/>
                    <a:pt x="508" y="289"/>
                    <a:pt x="468" y="289"/>
                  </a:cubicBezTo>
                  <a:cubicBezTo>
                    <a:pt x="428" y="289"/>
                    <a:pt x="424" y="350"/>
                    <a:pt x="393" y="375"/>
                  </a:cubicBezTo>
                  <a:cubicBezTo>
                    <a:pt x="362" y="400"/>
                    <a:pt x="373" y="440"/>
                    <a:pt x="337" y="469"/>
                  </a:cubicBezTo>
                  <a:cubicBezTo>
                    <a:pt x="300" y="499"/>
                    <a:pt x="317" y="589"/>
                    <a:pt x="337" y="621"/>
                  </a:cubicBezTo>
                  <a:cubicBezTo>
                    <a:pt x="356" y="654"/>
                    <a:pt x="269" y="756"/>
                    <a:pt x="219" y="785"/>
                  </a:cubicBezTo>
                  <a:cubicBezTo>
                    <a:pt x="168" y="815"/>
                    <a:pt x="152" y="871"/>
                    <a:pt x="72" y="884"/>
                  </a:cubicBezTo>
                  <a:cubicBezTo>
                    <a:pt x="41" y="889"/>
                    <a:pt x="18" y="903"/>
                    <a:pt x="0" y="919"/>
                  </a:cubicBezTo>
                  <a:cubicBezTo>
                    <a:pt x="124" y="919"/>
                    <a:pt x="308" y="919"/>
                    <a:pt x="371" y="919"/>
                  </a:cubicBezTo>
                  <a:cubicBezTo>
                    <a:pt x="448" y="919"/>
                    <a:pt x="431" y="937"/>
                    <a:pt x="443" y="95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2" name="Freeform 16">
              <a:extLst>
                <a:ext uri="{FF2B5EF4-FFF2-40B4-BE49-F238E27FC236}">
                  <a16:creationId xmlns:a16="http://schemas.microsoft.com/office/drawing/2014/main" id="{EE279936-9A3A-CF15-A2D9-5CAB31802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5108" y="3161576"/>
              <a:ext cx="130008" cy="246913"/>
            </a:xfrm>
            <a:custGeom>
              <a:avLst/>
              <a:gdLst>
                <a:gd name="T0" fmla="*/ 118 w 429"/>
                <a:gd name="T1" fmla="*/ 205 h 810"/>
                <a:gd name="T2" fmla="*/ 89 w 429"/>
                <a:gd name="T3" fmla="*/ 311 h 810"/>
                <a:gd name="T4" fmla="*/ 24 w 429"/>
                <a:gd name="T5" fmla="*/ 376 h 810"/>
                <a:gd name="T6" fmla="*/ 65 w 429"/>
                <a:gd name="T7" fmla="*/ 482 h 810"/>
                <a:gd name="T8" fmla="*/ 106 w 429"/>
                <a:gd name="T9" fmla="*/ 547 h 810"/>
                <a:gd name="T10" fmla="*/ 183 w 429"/>
                <a:gd name="T11" fmla="*/ 606 h 810"/>
                <a:gd name="T12" fmla="*/ 230 w 429"/>
                <a:gd name="T13" fmla="*/ 784 h 810"/>
                <a:gd name="T14" fmla="*/ 239 w 429"/>
                <a:gd name="T15" fmla="*/ 810 h 810"/>
                <a:gd name="T16" fmla="*/ 280 w 429"/>
                <a:gd name="T17" fmla="*/ 773 h 810"/>
                <a:gd name="T18" fmla="*/ 298 w 429"/>
                <a:gd name="T19" fmla="*/ 693 h 810"/>
                <a:gd name="T20" fmla="*/ 307 w 429"/>
                <a:gd name="T21" fmla="*/ 649 h 810"/>
                <a:gd name="T22" fmla="*/ 384 w 429"/>
                <a:gd name="T23" fmla="*/ 577 h 810"/>
                <a:gd name="T24" fmla="*/ 426 w 429"/>
                <a:gd name="T25" fmla="*/ 546 h 810"/>
                <a:gd name="T26" fmla="*/ 429 w 429"/>
                <a:gd name="T27" fmla="*/ 494 h 810"/>
                <a:gd name="T28" fmla="*/ 391 w 429"/>
                <a:gd name="T29" fmla="*/ 451 h 810"/>
                <a:gd name="T30" fmla="*/ 350 w 429"/>
                <a:gd name="T31" fmla="*/ 418 h 810"/>
                <a:gd name="T32" fmla="*/ 272 w 429"/>
                <a:gd name="T33" fmla="*/ 384 h 810"/>
                <a:gd name="T34" fmla="*/ 350 w 429"/>
                <a:gd name="T35" fmla="*/ 314 h 810"/>
                <a:gd name="T36" fmla="*/ 353 w 429"/>
                <a:gd name="T37" fmla="*/ 180 h 810"/>
                <a:gd name="T38" fmla="*/ 370 w 429"/>
                <a:gd name="T39" fmla="*/ 93 h 810"/>
                <a:gd name="T40" fmla="*/ 357 w 429"/>
                <a:gd name="T41" fmla="*/ 57 h 810"/>
                <a:gd name="T42" fmla="*/ 310 w 429"/>
                <a:gd name="T43" fmla="*/ 41 h 810"/>
                <a:gd name="T44" fmla="*/ 173 w 429"/>
                <a:gd name="T45" fmla="*/ 34 h 810"/>
                <a:gd name="T46" fmla="*/ 119 w 429"/>
                <a:gd name="T47" fmla="*/ 49 h 810"/>
                <a:gd name="T48" fmla="*/ 118 w 429"/>
                <a:gd name="T49" fmla="*/ 205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9" h="810">
                  <a:moveTo>
                    <a:pt x="118" y="205"/>
                  </a:moveTo>
                  <a:cubicBezTo>
                    <a:pt x="142" y="240"/>
                    <a:pt x="112" y="299"/>
                    <a:pt x="89" y="311"/>
                  </a:cubicBezTo>
                  <a:cubicBezTo>
                    <a:pt x="65" y="323"/>
                    <a:pt x="47" y="376"/>
                    <a:pt x="24" y="376"/>
                  </a:cubicBezTo>
                  <a:cubicBezTo>
                    <a:pt x="0" y="376"/>
                    <a:pt x="24" y="465"/>
                    <a:pt x="65" y="482"/>
                  </a:cubicBezTo>
                  <a:cubicBezTo>
                    <a:pt x="106" y="500"/>
                    <a:pt x="106" y="530"/>
                    <a:pt x="106" y="547"/>
                  </a:cubicBezTo>
                  <a:cubicBezTo>
                    <a:pt x="106" y="565"/>
                    <a:pt x="165" y="583"/>
                    <a:pt x="183" y="606"/>
                  </a:cubicBezTo>
                  <a:cubicBezTo>
                    <a:pt x="201" y="630"/>
                    <a:pt x="230" y="742"/>
                    <a:pt x="230" y="784"/>
                  </a:cubicBezTo>
                  <a:cubicBezTo>
                    <a:pt x="230" y="794"/>
                    <a:pt x="234" y="803"/>
                    <a:pt x="239" y="810"/>
                  </a:cubicBezTo>
                  <a:cubicBezTo>
                    <a:pt x="254" y="799"/>
                    <a:pt x="273" y="788"/>
                    <a:pt x="280" y="773"/>
                  </a:cubicBezTo>
                  <a:cubicBezTo>
                    <a:pt x="294" y="748"/>
                    <a:pt x="304" y="705"/>
                    <a:pt x="298" y="693"/>
                  </a:cubicBezTo>
                  <a:cubicBezTo>
                    <a:pt x="292" y="682"/>
                    <a:pt x="294" y="661"/>
                    <a:pt x="307" y="649"/>
                  </a:cubicBezTo>
                  <a:cubicBezTo>
                    <a:pt x="320" y="637"/>
                    <a:pt x="373" y="581"/>
                    <a:pt x="384" y="577"/>
                  </a:cubicBezTo>
                  <a:cubicBezTo>
                    <a:pt x="394" y="572"/>
                    <a:pt x="428" y="578"/>
                    <a:pt x="426" y="546"/>
                  </a:cubicBezTo>
                  <a:cubicBezTo>
                    <a:pt x="426" y="533"/>
                    <a:pt x="427" y="513"/>
                    <a:pt x="429" y="494"/>
                  </a:cubicBezTo>
                  <a:cubicBezTo>
                    <a:pt x="405" y="479"/>
                    <a:pt x="391" y="460"/>
                    <a:pt x="391" y="451"/>
                  </a:cubicBezTo>
                  <a:cubicBezTo>
                    <a:pt x="391" y="432"/>
                    <a:pt x="364" y="400"/>
                    <a:pt x="350" y="418"/>
                  </a:cubicBezTo>
                  <a:cubicBezTo>
                    <a:pt x="335" y="435"/>
                    <a:pt x="279" y="421"/>
                    <a:pt x="272" y="384"/>
                  </a:cubicBezTo>
                  <a:cubicBezTo>
                    <a:pt x="264" y="347"/>
                    <a:pt x="308" y="348"/>
                    <a:pt x="350" y="314"/>
                  </a:cubicBezTo>
                  <a:cubicBezTo>
                    <a:pt x="391" y="280"/>
                    <a:pt x="397" y="215"/>
                    <a:pt x="353" y="180"/>
                  </a:cubicBezTo>
                  <a:cubicBezTo>
                    <a:pt x="308" y="144"/>
                    <a:pt x="339" y="125"/>
                    <a:pt x="370" y="93"/>
                  </a:cubicBezTo>
                  <a:cubicBezTo>
                    <a:pt x="401" y="60"/>
                    <a:pt x="373" y="43"/>
                    <a:pt x="357" y="57"/>
                  </a:cubicBezTo>
                  <a:cubicBezTo>
                    <a:pt x="341" y="72"/>
                    <a:pt x="314" y="77"/>
                    <a:pt x="310" y="41"/>
                  </a:cubicBezTo>
                  <a:cubicBezTo>
                    <a:pt x="306" y="6"/>
                    <a:pt x="210" y="0"/>
                    <a:pt x="173" y="34"/>
                  </a:cubicBezTo>
                  <a:cubicBezTo>
                    <a:pt x="160" y="46"/>
                    <a:pt x="140" y="49"/>
                    <a:pt x="119" y="49"/>
                  </a:cubicBezTo>
                  <a:cubicBezTo>
                    <a:pt x="110" y="108"/>
                    <a:pt x="102" y="181"/>
                    <a:pt x="118" y="20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3" name="Freeform 17">
              <a:extLst>
                <a:ext uri="{FF2B5EF4-FFF2-40B4-BE49-F238E27FC236}">
                  <a16:creationId xmlns:a16="http://schemas.microsoft.com/office/drawing/2014/main" id="{6505177B-0C4D-3AE0-0A6C-7782170CA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6320" y="3169639"/>
              <a:ext cx="631898" cy="607710"/>
            </a:xfrm>
            <a:custGeom>
              <a:avLst/>
              <a:gdLst>
                <a:gd name="T0" fmla="*/ 714 w 2081"/>
                <a:gd name="T1" fmla="*/ 382 h 1999"/>
                <a:gd name="T2" fmla="*/ 721 w 2081"/>
                <a:gd name="T3" fmla="*/ 473 h 1999"/>
                <a:gd name="T4" fmla="*/ 760 w 2081"/>
                <a:gd name="T5" fmla="*/ 541 h 1999"/>
                <a:gd name="T6" fmla="*/ 737 w 2081"/>
                <a:gd name="T7" fmla="*/ 580 h 1999"/>
                <a:gd name="T8" fmla="*/ 591 w 2081"/>
                <a:gd name="T9" fmla="*/ 587 h 1999"/>
                <a:gd name="T10" fmla="*/ 532 w 2081"/>
                <a:gd name="T11" fmla="*/ 623 h 1999"/>
                <a:gd name="T12" fmla="*/ 500 w 2081"/>
                <a:gd name="T13" fmla="*/ 649 h 1999"/>
                <a:gd name="T14" fmla="*/ 487 w 2081"/>
                <a:gd name="T15" fmla="*/ 710 h 1999"/>
                <a:gd name="T16" fmla="*/ 441 w 2081"/>
                <a:gd name="T17" fmla="*/ 740 h 1999"/>
                <a:gd name="T18" fmla="*/ 366 w 2081"/>
                <a:gd name="T19" fmla="*/ 766 h 1999"/>
                <a:gd name="T20" fmla="*/ 314 w 2081"/>
                <a:gd name="T21" fmla="*/ 824 h 1999"/>
                <a:gd name="T22" fmla="*/ 226 w 2081"/>
                <a:gd name="T23" fmla="*/ 844 h 1999"/>
                <a:gd name="T24" fmla="*/ 161 w 2081"/>
                <a:gd name="T25" fmla="*/ 863 h 1999"/>
                <a:gd name="T26" fmla="*/ 2 w 2081"/>
                <a:gd name="T27" fmla="*/ 968 h 1999"/>
                <a:gd name="T28" fmla="*/ 4 w 2081"/>
                <a:gd name="T29" fmla="*/ 1104 h 1999"/>
                <a:gd name="T30" fmla="*/ 24 w 2081"/>
                <a:gd name="T31" fmla="*/ 1122 h 1999"/>
                <a:gd name="T32" fmla="*/ 992 w 2081"/>
                <a:gd name="T33" fmla="*/ 1767 h 1999"/>
                <a:gd name="T34" fmla="*/ 1055 w 2081"/>
                <a:gd name="T35" fmla="*/ 1859 h 1999"/>
                <a:gd name="T36" fmla="*/ 1167 w 2081"/>
                <a:gd name="T37" fmla="*/ 1894 h 1999"/>
                <a:gd name="T38" fmla="*/ 1217 w 2081"/>
                <a:gd name="T39" fmla="*/ 1999 h 1999"/>
                <a:gd name="T40" fmla="*/ 1315 w 2081"/>
                <a:gd name="T41" fmla="*/ 1978 h 1999"/>
                <a:gd name="T42" fmla="*/ 1469 w 2081"/>
                <a:gd name="T43" fmla="*/ 1929 h 1999"/>
                <a:gd name="T44" fmla="*/ 1652 w 2081"/>
                <a:gd name="T45" fmla="*/ 1781 h 1999"/>
                <a:gd name="T46" fmla="*/ 2080 w 2081"/>
                <a:gd name="T47" fmla="*/ 1515 h 1999"/>
                <a:gd name="T48" fmla="*/ 2081 w 2081"/>
                <a:gd name="T49" fmla="*/ 1515 h 1999"/>
                <a:gd name="T50" fmla="*/ 2031 w 2081"/>
                <a:gd name="T51" fmla="*/ 1429 h 1999"/>
                <a:gd name="T52" fmla="*/ 1957 w 2081"/>
                <a:gd name="T53" fmla="*/ 1407 h 1999"/>
                <a:gd name="T54" fmla="*/ 1887 w 2081"/>
                <a:gd name="T55" fmla="*/ 1367 h 1999"/>
                <a:gd name="T56" fmla="*/ 1876 w 2081"/>
                <a:gd name="T57" fmla="*/ 1290 h 1999"/>
                <a:gd name="T58" fmla="*/ 1832 w 2081"/>
                <a:gd name="T59" fmla="*/ 1227 h 1999"/>
                <a:gd name="T60" fmla="*/ 1875 w 2081"/>
                <a:gd name="T61" fmla="*/ 1178 h 1999"/>
                <a:gd name="T62" fmla="*/ 1860 w 2081"/>
                <a:gd name="T63" fmla="*/ 1132 h 1999"/>
                <a:gd name="T64" fmla="*/ 1860 w 2081"/>
                <a:gd name="T65" fmla="*/ 1070 h 1999"/>
                <a:gd name="T66" fmla="*/ 1868 w 2081"/>
                <a:gd name="T67" fmla="*/ 1002 h 1999"/>
                <a:gd name="T68" fmla="*/ 1871 w 2081"/>
                <a:gd name="T69" fmla="*/ 897 h 1999"/>
                <a:gd name="T70" fmla="*/ 1825 w 2081"/>
                <a:gd name="T71" fmla="*/ 806 h 1999"/>
                <a:gd name="T72" fmla="*/ 1847 w 2081"/>
                <a:gd name="T73" fmla="*/ 785 h 1999"/>
                <a:gd name="T74" fmla="*/ 1838 w 2081"/>
                <a:gd name="T75" fmla="*/ 759 h 1999"/>
                <a:gd name="T76" fmla="*/ 1791 w 2081"/>
                <a:gd name="T77" fmla="*/ 581 h 1999"/>
                <a:gd name="T78" fmla="*/ 1714 w 2081"/>
                <a:gd name="T79" fmla="*/ 522 h 1999"/>
                <a:gd name="T80" fmla="*/ 1673 w 2081"/>
                <a:gd name="T81" fmla="*/ 457 h 1999"/>
                <a:gd name="T82" fmla="*/ 1632 w 2081"/>
                <a:gd name="T83" fmla="*/ 351 h 1999"/>
                <a:gd name="T84" fmla="*/ 1697 w 2081"/>
                <a:gd name="T85" fmla="*/ 286 h 1999"/>
                <a:gd name="T86" fmla="*/ 1726 w 2081"/>
                <a:gd name="T87" fmla="*/ 180 h 1999"/>
                <a:gd name="T88" fmla="*/ 1727 w 2081"/>
                <a:gd name="T89" fmla="*/ 24 h 1999"/>
                <a:gd name="T90" fmla="*/ 1633 w 2081"/>
                <a:gd name="T91" fmla="*/ 6 h 1999"/>
                <a:gd name="T92" fmla="*/ 1531 w 2081"/>
                <a:gd name="T93" fmla="*/ 16 h 1999"/>
                <a:gd name="T94" fmla="*/ 1393 w 2081"/>
                <a:gd name="T95" fmla="*/ 44 h 1999"/>
                <a:gd name="T96" fmla="*/ 1018 w 2081"/>
                <a:gd name="T97" fmla="*/ 66 h 1999"/>
                <a:gd name="T98" fmla="*/ 863 w 2081"/>
                <a:gd name="T99" fmla="*/ 149 h 1999"/>
                <a:gd name="T100" fmla="*/ 706 w 2081"/>
                <a:gd name="T101" fmla="*/ 230 h 1999"/>
                <a:gd name="T102" fmla="*/ 669 w 2081"/>
                <a:gd name="T103" fmla="*/ 247 h 1999"/>
                <a:gd name="T104" fmla="*/ 685 w 2081"/>
                <a:gd name="T105" fmla="*/ 278 h 1999"/>
                <a:gd name="T106" fmla="*/ 714 w 2081"/>
                <a:gd name="T107" fmla="*/ 382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81" h="1999">
                  <a:moveTo>
                    <a:pt x="714" y="382"/>
                  </a:moveTo>
                  <a:cubicBezTo>
                    <a:pt x="714" y="421"/>
                    <a:pt x="701" y="470"/>
                    <a:pt x="721" y="473"/>
                  </a:cubicBezTo>
                  <a:cubicBezTo>
                    <a:pt x="740" y="476"/>
                    <a:pt x="757" y="525"/>
                    <a:pt x="760" y="541"/>
                  </a:cubicBezTo>
                  <a:cubicBezTo>
                    <a:pt x="763" y="558"/>
                    <a:pt x="757" y="580"/>
                    <a:pt x="737" y="580"/>
                  </a:cubicBezTo>
                  <a:cubicBezTo>
                    <a:pt x="718" y="580"/>
                    <a:pt x="591" y="567"/>
                    <a:pt x="591" y="587"/>
                  </a:cubicBezTo>
                  <a:cubicBezTo>
                    <a:pt x="591" y="606"/>
                    <a:pt x="561" y="623"/>
                    <a:pt x="532" y="623"/>
                  </a:cubicBezTo>
                  <a:cubicBezTo>
                    <a:pt x="503" y="623"/>
                    <a:pt x="503" y="616"/>
                    <a:pt x="500" y="649"/>
                  </a:cubicBezTo>
                  <a:cubicBezTo>
                    <a:pt x="496" y="681"/>
                    <a:pt x="506" y="710"/>
                    <a:pt x="487" y="710"/>
                  </a:cubicBezTo>
                  <a:cubicBezTo>
                    <a:pt x="467" y="710"/>
                    <a:pt x="470" y="736"/>
                    <a:pt x="441" y="740"/>
                  </a:cubicBezTo>
                  <a:cubicBezTo>
                    <a:pt x="412" y="743"/>
                    <a:pt x="366" y="736"/>
                    <a:pt x="366" y="766"/>
                  </a:cubicBezTo>
                  <a:cubicBezTo>
                    <a:pt x="366" y="795"/>
                    <a:pt x="347" y="818"/>
                    <a:pt x="314" y="824"/>
                  </a:cubicBezTo>
                  <a:cubicBezTo>
                    <a:pt x="282" y="831"/>
                    <a:pt x="226" y="818"/>
                    <a:pt x="226" y="844"/>
                  </a:cubicBezTo>
                  <a:cubicBezTo>
                    <a:pt x="226" y="870"/>
                    <a:pt x="184" y="850"/>
                    <a:pt x="161" y="863"/>
                  </a:cubicBezTo>
                  <a:cubicBezTo>
                    <a:pt x="138" y="876"/>
                    <a:pt x="5" y="955"/>
                    <a:pt x="2" y="968"/>
                  </a:cubicBezTo>
                  <a:cubicBezTo>
                    <a:pt x="0" y="974"/>
                    <a:pt x="2" y="1038"/>
                    <a:pt x="4" y="1104"/>
                  </a:cubicBezTo>
                  <a:cubicBezTo>
                    <a:pt x="7" y="1109"/>
                    <a:pt x="13" y="1115"/>
                    <a:pt x="24" y="1122"/>
                  </a:cubicBezTo>
                  <a:cubicBezTo>
                    <a:pt x="73" y="1150"/>
                    <a:pt x="964" y="1739"/>
                    <a:pt x="992" y="1767"/>
                  </a:cubicBezTo>
                  <a:cubicBezTo>
                    <a:pt x="1020" y="1795"/>
                    <a:pt x="1055" y="1859"/>
                    <a:pt x="1055" y="1859"/>
                  </a:cubicBezTo>
                  <a:cubicBezTo>
                    <a:pt x="1055" y="1859"/>
                    <a:pt x="1118" y="1866"/>
                    <a:pt x="1167" y="1894"/>
                  </a:cubicBezTo>
                  <a:cubicBezTo>
                    <a:pt x="1217" y="1922"/>
                    <a:pt x="1217" y="1999"/>
                    <a:pt x="1217" y="1999"/>
                  </a:cubicBezTo>
                  <a:cubicBezTo>
                    <a:pt x="1217" y="1999"/>
                    <a:pt x="1280" y="1985"/>
                    <a:pt x="1315" y="1978"/>
                  </a:cubicBezTo>
                  <a:cubicBezTo>
                    <a:pt x="1350" y="1971"/>
                    <a:pt x="1469" y="1929"/>
                    <a:pt x="1469" y="1929"/>
                  </a:cubicBezTo>
                  <a:cubicBezTo>
                    <a:pt x="1652" y="1781"/>
                    <a:pt x="1652" y="1781"/>
                    <a:pt x="1652" y="1781"/>
                  </a:cubicBezTo>
                  <a:cubicBezTo>
                    <a:pt x="2080" y="1515"/>
                    <a:pt x="2080" y="1515"/>
                    <a:pt x="2080" y="1515"/>
                  </a:cubicBezTo>
                  <a:cubicBezTo>
                    <a:pt x="2080" y="1515"/>
                    <a:pt x="2080" y="1515"/>
                    <a:pt x="2081" y="1515"/>
                  </a:cubicBezTo>
                  <a:cubicBezTo>
                    <a:pt x="2068" y="1467"/>
                    <a:pt x="2053" y="1429"/>
                    <a:pt x="2031" y="1429"/>
                  </a:cubicBezTo>
                  <a:cubicBezTo>
                    <a:pt x="2005" y="1429"/>
                    <a:pt x="1986" y="1407"/>
                    <a:pt x="1957" y="1407"/>
                  </a:cubicBezTo>
                  <a:cubicBezTo>
                    <a:pt x="1928" y="1407"/>
                    <a:pt x="1891" y="1393"/>
                    <a:pt x="1887" y="1367"/>
                  </a:cubicBezTo>
                  <a:cubicBezTo>
                    <a:pt x="1883" y="1341"/>
                    <a:pt x="1898" y="1323"/>
                    <a:pt x="1876" y="1290"/>
                  </a:cubicBezTo>
                  <a:cubicBezTo>
                    <a:pt x="1854" y="1256"/>
                    <a:pt x="1832" y="1242"/>
                    <a:pt x="1832" y="1227"/>
                  </a:cubicBezTo>
                  <a:cubicBezTo>
                    <a:pt x="1832" y="1212"/>
                    <a:pt x="1869" y="1184"/>
                    <a:pt x="1875" y="1178"/>
                  </a:cubicBezTo>
                  <a:cubicBezTo>
                    <a:pt x="1881" y="1172"/>
                    <a:pt x="1860" y="1148"/>
                    <a:pt x="1860" y="1132"/>
                  </a:cubicBezTo>
                  <a:cubicBezTo>
                    <a:pt x="1860" y="1116"/>
                    <a:pt x="1846" y="1088"/>
                    <a:pt x="1860" y="1070"/>
                  </a:cubicBezTo>
                  <a:cubicBezTo>
                    <a:pt x="1875" y="1052"/>
                    <a:pt x="1884" y="1034"/>
                    <a:pt x="1868" y="1002"/>
                  </a:cubicBezTo>
                  <a:cubicBezTo>
                    <a:pt x="1851" y="970"/>
                    <a:pt x="1890" y="940"/>
                    <a:pt x="1871" y="897"/>
                  </a:cubicBezTo>
                  <a:cubicBezTo>
                    <a:pt x="1851" y="854"/>
                    <a:pt x="1822" y="821"/>
                    <a:pt x="1825" y="806"/>
                  </a:cubicBezTo>
                  <a:cubicBezTo>
                    <a:pt x="1826" y="799"/>
                    <a:pt x="1836" y="793"/>
                    <a:pt x="1847" y="785"/>
                  </a:cubicBezTo>
                  <a:cubicBezTo>
                    <a:pt x="1842" y="778"/>
                    <a:pt x="1838" y="769"/>
                    <a:pt x="1838" y="759"/>
                  </a:cubicBezTo>
                  <a:cubicBezTo>
                    <a:pt x="1838" y="717"/>
                    <a:pt x="1809" y="605"/>
                    <a:pt x="1791" y="581"/>
                  </a:cubicBezTo>
                  <a:cubicBezTo>
                    <a:pt x="1773" y="558"/>
                    <a:pt x="1714" y="540"/>
                    <a:pt x="1714" y="522"/>
                  </a:cubicBezTo>
                  <a:cubicBezTo>
                    <a:pt x="1714" y="505"/>
                    <a:pt x="1714" y="475"/>
                    <a:pt x="1673" y="457"/>
                  </a:cubicBezTo>
                  <a:cubicBezTo>
                    <a:pt x="1632" y="440"/>
                    <a:pt x="1608" y="351"/>
                    <a:pt x="1632" y="351"/>
                  </a:cubicBezTo>
                  <a:cubicBezTo>
                    <a:pt x="1655" y="351"/>
                    <a:pt x="1673" y="298"/>
                    <a:pt x="1697" y="286"/>
                  </a:cubicBezTo>
                  <a:cubicBezTo>
                    <a:pt x="1720" y="274"/>
                    <a:pt x="1750" y="215"/>
                    <a:pt x="1726" y="180"/>
                  </a:cubicBezTo>
                  <a:cubicBezTo>
                    <a:pt x="1710" y="156"/>
                    <a:pt x="1718" y="83"/>
                    <a:pt x="1727" y="24"/>
                  </a:cubicBezTo>
                  <a:cubicBezTo>
                    <a:pt x="1688" y="24"/>
                    <a:pt x="1645" y="10"/>
                    <a:pt x="1633" y="6"/>
                  </a:cubicBezTo>
                  <a:cubicBezTo>
                    <a:pt x="1615" y="0"/>
                    <a:pt x="1564" y="15"/>
                    <a:pt x="1531" y="16"/>
                  </a:cubicBezTo>
                  <a:cubicBezTo>
                    <a:pt x="1499" y="18"/>
                    <a:pt x="1419" y="69"/>
                    <a:pt x="1393" y="44"/>
                  </a:cubicBezTo>
                  <a:cubicBezTo>
                    <a:pt x="1366" y="19"/>
                    <a:pt x="1094" y="63"/>
                    <a:pt x="1018" y="66"/>
                  </a:cubicBezTo>
                  <a:cubicBezTo>
                    <a:pt x="941" y="69"/>
                    <a:pt x="908" y="149"/>
                    <a:pt x="863" y="149"/>
                  </a:cubicBezTo>
                  <a:cubicBezTo>
                    <a:pt x="817" y="149"/>
                    <a:pt x="745" y="187"/>
                    <a:pt x="706" y="230"/>
                  </a:cubicBezTo>
                  <a:cubicBezTo>
                    <a:pt x="695" y="242"/>
                    <a:pt x="683" y="247"/>
                    <a:pt x="669" y="247"/>
                  </a:cubicBezTo>
                  <a:cubicBezTo>
                    <a:pt x="675" y="260"/>
                    <a:pt x="680" y="272"/>
                    <a:pt x="685" y="278"/>
                  </a:cubicBezTo>
                  <a:cubicBezTo>
                    <a:pt x="708" y="307"/>
                    <a:pt x="714" y="343"/>
                    <a:pt x="714" y="38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4" name="Freeform 18">
              <a:extLst>
                <a:ext uri="{FF2B5EF4-FFF2-40B4-BE49-F238E27FC236}">
                  <a16:creationId xmlns:a16="http://schemas.microsoft.com/office/drawing/2014/main" id="{4462AA32-C4BD-0B86-618E-18EDDA071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608" y="3311740"/>
              <a:ext cx="462586" cy="442429"/>
            </a:xfrm>
            <a:custGeom>
              <a:avLst/>
              <a:gdLst>
                <a:gd name="T0" fmla="*/ 170 w 1522"/>
                <a:gd name="T1" fmla="*/ 83 h 1455"/>
                <a:gd name="T2" fmla="*/ 93 w 1522"/>
                <a:gd name="T3" fmla="*/ 155 h 1455"/>
                <a:gd name="T4" fmla="*/ 84 w 1522"/>
                <a:gd name="T5" fmla="*/ 199 h 1455"/>
                <a:gd name="T6" fmla="*/ 66 w 1522"/>
                <a:gd name="T7" fmla="*/ 279 h 1455"/>
                <a:gd name="T8" fmla="*/ 3 w 1522"/>
                <a:gd name="T9" fmla="*/ 337 h 1455"/>
                <a:gd name="T10" fmla="*/ 49 w 1522"/>
                <a:gd name="T11" fmla="*/ 428 h 1455"/>
                <a:gd name="T12" fmla="*/ 46 w 1522"/>
                <a:gd name="T13" fmla="*/ 533 h 1455"/>
                <a:gd name="T14" fmla="*/ 38 w 1522"/>
                <a:gd name="T15" fmla="*/ 601 h 1455"/>
                <a:gd name="T16" fmla="*/ 38 w 1522"/>
                <a:gd name="T17" fmla="*/ 663 h 1455"/>
                <a:gd name="T18" fmla="*/ 53 w 1522"/>
                <a:gd name="T19" fmla="*/ 709 h 1455"/>
                <a:gd name="T20" fmla="*/ 10 w 1522"/>
                <a:gd name="T21" fmla="*/ 758 h 1455"/>
                <a:gd name="T22" fmla="*/ 54 w 1522"/>
                <a:gd name="T23" fmla="*/ 821 h 1455"/>
                <a:gd name="T24" fmla="*/ 65 w 1522"/>
                <a:gd name="T25" fmla="*/ 898 h 1455"/>
                <a:gd name="T26" fmla="*/ 135 w 1522"/>
                <a:gd name="T27" fmla="*/ 938 h 1455"/>
                <a:gd name="T28" fmla="*/ 209 w 1522"/>
                <a:gd name="T29" fmla="*/ 960 h 1455"/>
                <a:gd name="T30" fmla="*/ 259 w 1522"/>
                <a:gd name="T31" fmla="*/ 1046 h 1455"/>
                <a:gd name="T32" fmla="*/ 405 w 1522"/>
                <a:gd name="T33" fmla="*/ 1074 h 1455"/>
                <a:gd name="T34" fmla="*/ 468 w 1522"/>
                <a:gd name="T35" fmla="*/ 1137 h 1455"/>
                <a:gd name="T36" fmla="*/ 637 w 1522"/>
                <a:gd name="T37" fmla="*/ 1046 h 1455"/>
                <a:gd name="T38" fmla="*/ 1399 w 1522"/>
                <a:gd name="T39" fmla="*/ 1455 h 1455"/>
                <a:gd name="T40" fmla="*/ 1399 w 1522"/>
                <a:gd name="T41" fmla="*/ 1403 h 1455"/>
                <a:gd name="T42" fmla="*/ 1491 w 1522"/>
                <a:gd name="T43" fmla="*/ 1403 h 1455"/>
                <a:gd name="T44" fmla="*/ 1491 w 1522"/>
                <a:gd name="T45" fmla="*/ 424 h 1455"/>
                <a:gd name="T46" fmla="*/ 1491 w 1522"/>
                <a:gd name="T47" fmla="*/ 276 h 1455"/>
                <a:gd name="T48" fmla="*/ 1503 w 1522"/>
                <a:gd name="T49" fmla="*/ 153 h 1455"/>
                <a:gd name="T50" fmla="*/ 1512 w 1522"/>
                <a:gd name="T51" fmla="*/ 128 h 1455"/>
                <a:gd name="T52" fmla="*/ 1510 w 1522"/>
                <a:gd name="T53" fmla="*/ 124 h 1455"/>
                <a:gd name="T54" fmla="*/ 1375 w 1522"/>
                <a:gd name="T55" fmla="*/ 89 h 1455"/>
                <a:gd name="T56" fmla="*/ 1223 w 1522"/>
                <a:gd name="T57" fmla="*/ 11 h 1455"/>
                <a:gd name="T58" fmla="*/ 1001 w 1522"/>
                <a:gd name="T59" fmla="*/ 124 h 1455"/>
                <a:gd name="T60" fmla="*/ 1014 w 1522"/>
                <a:gd name="T61" fmla="*/ 254 h 1455"/>
                <a:gd name="T62" fmla="*/ 860 w 1522"/>
                <a:gd name="T63" fmla="*/ 256 h 1455"/>
                <a:gd name="T64" fmla="*/ 676 w 1522"/>
                <a:gd name="T65" fmla="*/ 189 h 1455"/>
                <a:gd name="T66" fmla="*/ 577 w 1522"/>
                <a:gd name="T67" fmla="*/ 118 h 1455"/>
                <a:gd name="T68" fmla="*/ 512 w 1522"/>
                <a:gd name="T69" fmla="*/ 61 h 1455"/>
                <a:gd name="T70" fmla="*/ 331 w 1522"/>
                <a:gd name="T71" fmla="*/ 24 h 1455"/>
                <a:gd name="T72" fmla="*/ 215 w 1522"/>
                <a:gd name="T73" fmla="*/ 0 h 1455"/>
                <a:gd name="T74" fmla="*/ 212 w 1522"/>
                <a:gd name="T75" fmla="*/ 52 h 1455"/>
                <a:gd name="T76" fmla="*/ 170 w 1522"/>
                <a:gd name="T77" fmla="*/ 83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22" h="1455">
                  <a:moveTo>
                    <a:pt x="170" y="83"/>
                  </a:moveTo>
                  <a:cubicBezTo>
                    <a:pt x="159" y="87"/>
                    <a:pt x="106" y="143"/>
                    <a:pt x="93" y="155"/>
                  </a:cubicBezTo>
                  <a:cubicBezTo>
                    <a:pt x="80" y="167"/>
                    <a:pt x="78" y="188"/>
                    <a:pt x="84" y="199"/>
                  </a:cubicBezTo>
                  <a:cubicBezTo>
                    <a:pt x="90" y="211"/>
                    <a:pt x="80" y="254"/>
                    <a:pt x="66" y="279"/>
                  </a:cubicBezTo>
                  <a:cubicBezTo>
                    <a:pt x="53" y="304"/>
                    <a:pt x="6" y="322"/>
                    <a:pt x="3" y="337"/>
                  </a:cubicBezTo>
                  <a:cubicBezTo>
                    <a:pt x="0" y="352"/>
                    <a:pt x="29" y="385"/>
                    <a:pt x="49" y="428"/>
                  </a:cubicBezTo>
                  <a:cubicBezTo>
                    <a:pt x="68" y="471"/>
                    <a:pt x="29" y="501"/>
                    <a:pt x="46" y="533"/>
                  </a:cubicBezTo>
                  <a:cubicBezTo>
                    <a:pt x="62" y="565"/>
                    <a:pt x="53" y="583"/>
                    <a:pt x="38" y="601"/>
                  </a:cubicBezTo>
                  <a:cubicBezTo>
                    <a:pt x="24" y="619"/>
                    <a:pt x="38" y="647"/>
                    <a:pt x="38" y="663"/>
                  </a:cubicBezTo>
                  <a:cubicBezTo>
                    <a:pt x="38" y="679"/>
                    <a:pt x="59" y="703"/>
                    <a:pt x="53" y="709"/>
                  </a:cubicBezTo>
                  <a:cubicBezTo>
                    <a:pt x="47" y="715"/>
                    <a:pt x="10" y="743"/>
                    <a:pt x="10" y="758"/>
                  </a:cubicBezTo>
                  <a:cubicBezTo>
                    <a:pt x="10" y="773"/>
                    <a:pt x="32" y="787"/>
                    <a:pt x="54" y="821"/>
                  </a:cubicBezTo>
                  <a:cubicBezTo>
                    <a:pt x="76" y="854"/>
                    <a:pt x="61" y="872"/>
                    <a:pt x="65" y="898"/>
                  </a:cubicBezTo>
                  <a:cubicBezTo>
                    <a:pt x="69" y="924"/>
                    <a:pt x="106" y="938"/>
                    <a:pt x="135" y="938"/>
                  </a:cubicBezTo>
                  <a:cubicBezTo>
                    <a:pt x="164" y="938"/>
                    <a:pt x="183" y="960"/>
                    <a:pt x="209" y="960"/>
                  </a:cubicBezTo>
                  <a:cubicBezTo>
                    <a:pt x="231" y="960"/>
                    <a:pt x="246" y="998"/>
                    <a:pt x="259" y="1046"/>
                  </a:cubicBezTo>
                  <a:cubicBezTo>
                    <a:pt x="270" y="1046"/>
                    <a:pt x="366" y="1047"/>
                    <a:pt x="405" y="1074"/>
                  </a:cubicBezTo>
                  <a:cubicBezTo>
                    <a:pt x="447" y="1102"/>
                    <a:pt x="468" y="1137"/>
                    <a:pt x="468" y="1137"/>
                  </a:cubicBezTo>
                  <a:cubicBezTo>
                    <a:pt x="637" y="1046"/>
                    <a:pt x="637" y="1046"/>
                    <a:pt x="637" y="1046"/>
                  </a:cubicBezTo>
                  <a:cubicBezTo>
                    <a:pt x="1399" y="1455"/>
                    <a:pt x="1399" y="1455"/>
                    <a:pt x="1399" y="1455"/>
                  </a:cubicBezTo>
                  <a:cubicBezTo>
                    <a:pt x="1399" y="1403"/>
                    <a:pt x="1399" y="1403"/>
                    <a:pt x="1399" y="1403"/>
                  </a:cubicBezTo>
                  <a:cubicBezTo>
                    <a:pt x="1491" y="1403"/>
                    <a:pt x="1491" y="1403"/>
                    <a:pt x="1491" y="1403"/>
                  </a:cubicBezTo>
                  <a:cubicBezTo>
                    <a:pt x="1491" y="1403"/>
                    <a:pt x="1491" y="492"/>
                    <a:pt x="1491" y="424"/>
                  </a:cubicBezTo>
                  <a:cubicBezTo>
                    <a:pt x="1491" y="356"/>
                    <a:pt x="1460" y="313"/>
                    <a:pt x="1491" y="276"/>
                  </a:cubicBezTo>
                  <a:cubicBezTo>
                    <a:pt x="1522" y="239"/>
                    <a:pt x="1479" y="221"/>
                    <a:pt x="1503" y="153"/>
                  </a:cubicBezTo>
                  <a:cubicBezTo>
                    <a:pt x="1506" y="145"/>
                    <a:pt x="1509" y="137"/>
                    <a:pt x="1512" y="128"/>
                  </a:cubicBezTo>
                  <a:cubicBezTo>
                    <a:pt x="1512" y="127"/>
                    <a:pt x="1510" y="126"/>
                    <a:pt x="1510" y="124"/>
                  </a:cubicBezTo>
                  <a:cubicBezTo>
                    <a:pt x="1502" y="104"/>
                    <a:pt x="1462" y="102"/>
                    <a:pt x="1375" y="89"/>
                  </a:cubicBezTo>
                  <a:cubicBezTo>
                    <a:pt x="1288" y="76"/>
                    <a:pt x="1321" y="16"/>
                    <a:pt x="1223" y="11"/>
                  </a:cubicBezTo>
                  <a:cubicBezTo>
                    <a:pt x="1126" y="5"/>
                    <a:pt x="1002" y="83"/>
                    <a:pt x="1001" y="124"/>
                  </a:cubicBezTo>
                  <a:cubicBezTo>
                    <a:pt x="999" y="166"/>
                    <a:pt x="1046" y="211"/>
                    <a:pt x="1014" y="254"/>
                  </a:cubicBezTo>
                  <a:cubicBezTo>
                    <a:pt x="981" y="297"/>
                    <a:pt x="911" y="301"/>
                    <a:pt x="860" y="256"/>
                  </a:cubicBezTo>
                  <a:cubicBezTo>
                    <a:pt x="810" y="210"/>
                    <a:pt x="736" y="189"/>
                    <a:pt x="676" y="189"/>
                  </a:cubicBezTo>
                  <a:cubicBezTo>
                    <a:pt x="615" y="189"/>
                    <a:pt x="573" y="151"/>
                    <a:pt x="577" y="118"/>
                  </a:cubicBezTo>
                  <a:cubicBezTo>
                    <a:pt x="581" y="86"/>
                    <a:pt x="562" y="71"/>
                    <a:pt x="512" y="61"/>
                  </a:cubicBezTo>
                  <a:cubicBezTo>
                    <a:pt x="462" y="50"/>
                    <a:pt x="419" y="9"/>
                    <a:pt x="331" y="24"/>
                  </a:cubicBezTo>
                  <a:cubicBezTo>
                    <a:pt x="283" y="32"/>
                    <a:pt x="243" y="18"/>
                    <a:pt x="215" y="0"/>
                  </a:cubicBezTo>
                  <a:cubicBezTo>
                    <a:pt x="213" y="19"/>
                    <a:pt x="212" y="39"/>
                    <a:pt x="212" y="52"/>
                  </a:cubicBezTo>
                  <a:cubicBezTo>
                    <a:pt x="214" y="84"/>
                    <a:pt x="180" y="78"/>
                    <a:pt x="170" y="8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5" name="Freeform 19">
              <a:extLst>
                <a:ext uri="{FF2B5EF4-FFF2-40B4-BE49-F238E27FC236}">
                  <a16:creationId xmlns:a16="http://schemas.microsoft.com/office/drawing/2014/main" id="{B7315967-1ED8-6F65-0859-B548BB12D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4446" y="3929528"/>
              <a:ext cx="87680" cy="31242"/>
            </a:xfrm>
            <a:custGeom>
              <a:avLst/>
              <a:gdLst>
                <a:gd name="T0" fmla="*/ 143 w 289"/>
                <a:gd name="T1" fmla="*/ 64 h 102"/>
                <a:gd name="T2" fmla="*/ 227 w 289"/>
                <a:gd name="T3" fmla="*/ 86 h 102"/>
                <a:gd name="T4" fmla="*/ 289 w 289"/>
                <a:gd name="T5" fmla="*/ 69 h 102"/>
                <a:gd name="T6" fmla="*/ 235 w 289"/>
                <a:gd name="T7" fmla="*/ 62 h 102"/>
                <a:gd name="T8" fmla="*/ 140 w 289"/>
                <a:gd name="T9" fmla="*/ 21 h 102"/>
                <a:gd name="T10" fmla="*/ 13 w 289"/>
                <a:gd name="T11" fmla="*/ 41 h 102"/>
                <a:gd name="T12" fmla="*/ 0 w 289"/>
                <a:gd name="T13" fmla="*/ 102 h 102"/>
                <a:gd name="T14" fmla="*/ 30 w 289"/>
                <a:gd name="T15" fmla="*/ 95 h 102"/>
                <a:gd name="T16" fmla="*/ 143 w 289"/>
                <a:gd name="T17" fmla="*/ 6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9" h="102">
                  <a:moveTo>
                    <a:pt x="143" y="64"/>
                  </a:moveTo>
                  <a:cubicBezTo>
                    <a:pt x="164" y="45"/>
                    <a:pt x="198" y="82"/>
                    <a:pt x="227" y="86"/>
                  </a:cubicBezTo>
                  <a:cubicBezTo>
                    <a:pt x="257" y="90"/>
                    <a:pt x="289" y="69"/>
                    <a:pt x="289" y="69"/>
                  </a:cubicBezTo>
                  <a:cubicBezTo>
                    <a:pt x="289" y="69"/>
                    <a:pt x="283" y="65"/>
                    <a:pt x="235" y="62"/>
                  </a:cubicBezTo>
                  <a:cubicBezTo>
                    <a:pt x="186" y="58"/>
                    <a:pt x="183" y="0"/>
                    <a:pt x="140" y="21"/>
                  </a:cubicBezTo>
                  <a:cubicBezTo>
                    <a:pt x="97" y="41"/>
                    <a:pt x="67" y="47"/>
                    <a:pt x="13" y="41"/>
                  </a:cubicBezTo>
                  <a:cubicBezTo>
                    <a:pt x="13" y="58"/>
                    <a:pt x="3" y="80"/>
                    <a:pt x="0" y="102"/>
                  </a:cubicBezTo>
                  <a:cubicBezTo>
                    <a:pt x="14" y="98"/>
                    <a:pt x="25" y="96"/>
                    <a:pt x="30" y="95"/>
                  </a:cubicBezTo>
                  <a:cubicBezTo>
                    <a:pt x="59" y="94"/>
                    <a:pt x="123" y="82"/>
                    <a:pt x="143" y="6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6" name="Freeform 20">
              <a:extLst>
                <a:ext uri="{FF2B5EF4-FFF2-40B4-BE49-F238E27FC236}">
                  <a16:creationId xmlns:a16="http://schemas.microsoft.com/office/drawing/2014/main" id="{245691DB-44C9-DC3A-9F1E-4BB239093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297" y="3846888"/>
              <a:ext cx="179390" cy="141094"/>
            </a:xfrm>
            <a:custGeom>
              <a:avLst/>
              <a:gdLst>
                <a:gd name="T0" fmla="*/ 134 w 591"/>
                <a:gd name="T1" fmla="*/ 445 h 464"/>
                <a:gd name="T2" fmla="*/ 191 w 591"/>
                <a:gd name="T3" fmla="*/ 422 h 464"/>
                <a:gd name="T4" fmla="*/ 336 w 591"/>
                <a:gd name="T5" fmla="*/ 411 h 464"/>
                <a:gd name="T6" fmla="*/ 361 w 591"/>
                <a:gd name="T7" fmla="*/ 418 h 464"/>
                <a:gd name="T8" fmla="*/ 362 w 591"/>
                <a:gd name="T9" fmla="*/ 409 h 464"/>
                <a:gd name="T10" fmla="*/ 432 w 591"/>
                <a:gd name="T11" fmla="*/ 437 h 464"/>
                <a:gd name="T12" fmla="*/ 578 w 591"/>
                <a:gd name="T13" fmla="*/ 446 h 464"/>
                <a:gd name="T14" fmla="*/ 589 w 591"/>
                <a:gd name="T15" fmla="*/ 442 h 464"/>
                <a:gd name="T16" fmla="*/ 589 w 591"/>
                <a:gd name="T17" fmla="*/ 379 h 464"/>
                <a:gd name="T18" fmla="*/ 536 w 591"/>
                <a:gd name="T19" fmla="*/ 314 h 464"/>
                <a:gd name="T20" fmla="*/ 521 w 591"/>
                <a:gd name="T21" fmla="*/ 252 h 464"/>
                <a:gd name="T22" fmla="*/ 503 w 591"/>
                <a:gd name="T23" fmla="*/ 225 h 464"/>
                <a:gd name="T24" fmla="*/ 446 w 591"/>
                <a:gd name="T25" fmla="*/ 155 h 464"/>
                <a:gd name="T26" fmla="*/ 376 w 591"/>
                <a:gd name="T27" fmla="*/ 64 h 464"/>
                <a:gd name="T28" fmla="*/ 341 w 591"/>
                <a:gd name="T29" fmla="*/ 64 h 464"/>
                <a:gd name="T30" fmla="*/ 285 w 591"/>
                <a:gd name="T31" fmla="*/ 14 h 464"/>
                <a:gd name="T32" fmla="*/ 208 w 591"/>
                <a:gd name="T33" fmla="*/ 21 h 464"/>
                <a:gd name="T34" fmla="*/ 117 w 591"/>
                <a:gd name="T35" fmla="*/ 21 h 464"/>
                <a:gd name="T36" fmla="*/ 60 w 591"/>
                <a:gd name="T37" fmla="*/ 71 h 464"/>
                <a:gd name="T38" fmla="*/ 55 w 591"/>
                <a:gd name="T39" fmla="*/ 72 h 464"/>
                <a:gd name="T40" fmla="*/ 32 w 591"/>
                <a:gd name="T41" fmla="*/ 152 h 464"/>
                <a:gd name="T42" fmla="*/ 69 w 591"/>
                <a:gd name="T43" fmla="*/ 293 h 464"/>
                <a:gd name="T44" fmla="*/ 75 w 591"/>
                <a:gd name="T45" fmla="*/ 312 h 464"/>
                <a:gd name="T46" fmla="*/ 202 w 591"/>
                <a:gd name="T47" fmla="*/ 292 h 464"/>
                <a:gd name="T48" fmla="*/ 297 w 591"/>
                <a:gd name="T49" fmla="*/ 333 h 464"/>
                <a:gd name="T50" fmla="*/ 351 w 591"/>
                <a:gd name="T51" fmla="*/ 340 h 464"/>
                <a:gd name="T52" fmla="*/ 289 w 591"/>
                <a:gd name="T53" fmla="*/ 357 h 464"/>
                <a:gd name="T54" fmla="*/ 205 w 591"/>
                <a:gd name="T55" fmla="*/ 335 h 464"/>
                <a:gd name="T56" fmla="*/ 92 w 591"/>
                <a:gd name="T57" fmla="*/ 366 h 464"/>
                <a:gd name="T58" fmla="*/ 62 w 591"/>
                <a:gd name="T59" fmla="*/ 373 h 464"/>
                <a:gd name="T60" fmla="*/ 74 w 591"/>
                <a:gd name="T61" fmla="*/ 419 h 464"/>
                <a:gd name="T62" fmla="*/ 84 w 591"/>
                <a:gd name="T63" fmla="*/ 431 h 464"/>
                <a:gd name="T64" fmla="*/ 134 w 591"/>
                <a:gd name="T65" fmla="*/ 44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1" h="464">
                  <a:moveTo>
                    <a:pt x="134" y="445"/>
                  </a:moveTo>
                  <a:cubicBezTo>
                    <a:pt x="153" y="447"/>
                    <a:pt x="191" y="422"/>
                    <a:pt x="191" y="422"/>
                  </a:cubicBezTo>
                  <a:cubicBezTo>
                    <a:pt x="191" y="422"/>
                    <a:pt x="316" y="413"/>
                    <a:pt x="336" y="411"/>
                  </a:cubicBezTo>
                  <a:cubicBezTo>
                    <a:pt x="343" y="410"/>
                    <a:pt x="353" y="414"/>
                    <a:pt x="361" y="418"/>
                  </a:cubicBezTo>
                  <a:cubicBezTo>
                    <a:pt x="362" y="413"/>
                    <a:pt x="362" y="409"/>
                    <a:pt x="362" y="409"/>
                  </a:cubicBezTo>
                  <a:cubicBezTo>
                    <a:pt x="362" y="409"/>
                    <a:pt x="428" y="422"/>
                    <a:pt x="432" y="437"/>
                  </a:cubicBezTo>
                  <a:cubicBezTo>
                    <a:pt x="437" y="453"/>
                    <a:pt x="528" y="464"/>
                    <a:pt x="578" y="446"/>
                  </a:cubicBezTo>
                  <a:cubicBezTo>
                    <a:pt x="582" y="445"/>
                    <a:pt x="586" y="444"/>
                    <a:pt x="589" y="442"/>
                  </a:cubicBezTo>
                  <a:cubicBezTo>
                    <a:pt x="590" y="422"/>
                    <a:pt x="591" y="389"/>
                    <a:pt x="589" y="379"/>
                  </a:cubicBezTo>
                  <a:cubicBezTo>
                    <a:pt x="586" y="364"/>
                    <a:pt x="553" y="332"/>
                    <a:pt x="536" y="314"/>
                  </a:cubicBezTo>
                  <a:cubicBezTo>
                    <a:pt x="518" y="296"/>
                    <a:pt x="521" y="252"/>
                    <a:pt x="521" y="252"/>
                  </a:cubicBezTo>
                  <a:cubicBezTo>
                    <a:pt x="503" y="225"/>
                    <a:pt x="503" y="225"/>
                    <a:pt x="503" y="225"/>
                  </a:cubicBezTo>
                  <a:cubicBezTo>
                    <a:pt x="503" y="225"/>
                    <a:pt x="489" y="169"/>
                    <a:pt x="446" y="155"/>
                  </a:cubicBezTo>
                  <a:cubicBezTo>
                    <a:pt x="404" y="141"/>
                    <a:pt x="376" y="64"/>
                    <a:pt x="376" y="64"/>
                  </a:cubicBezTo>
                  <a:cubicBezTo>
                    <a:pt x="341" y="64"/>
                    <a:pt x="341" y="64"/>
                    <a:pt x="341" y="64"/>
                  </a:cubicBezTo>
                  <a:cubicBezTo>
                    <a:pt x="341" y="64"/>
                    <a:pt x="313" y="29"/>
                    <a:pt x="285" y="14"/>
                  </a:cubicBezTo>
                  <a:cubicBezTo>
                    <a:pt x="257" y="0"/>
                    <a:pt x="208" y="21"/>
                    <a:pt x="208" y="21"/>
                  </a:cubicBezTo>
                  <a:cubicBezTo>
                    <a:pt x="208" y="21"/>
                    <a:pt x="152" y="29"/>
                    <a:pt x="117" y="21"/>
                  </a:cubicBezTo>
                  <a:cubicBezTo>
                    <a:pt x="82" y="14"/>
                    <a:pt x="89" y="64"/>
                    <a:pt x="60" y="71"/>
                  </a:cubicBezTo>
                  <a:cubicBezTo>
                    <a:pt x="59" y="71"/>
                    <a:pt x="57" y="72"/>
                    <a:pt x="55" y="72"/>
                  </a:cubicBezTo>
                  <a:cubicBezTo>
                    <a:pt x="52" y="100"/>
                    <a:pt x="47" y="130"/>
                    <a:pt x="32" y="152"/>
                  </a:cubicBezTo>
                  <a:cubicBezTo>
                    <a:pt x="0" y="201"/>
                    <a:pt x="46" y="271"/>
                    <a:pt x="69" y="293"/>
                  </a:cubicBezTo>
                  <a:cubicBezTo>
                    <a:pt x="74" y="298"/>
                    <a:pt x="76" y="305"/>
                    <a:pt x="75" y="312"/>
                  </a:cubicBezTo>
                  <a:cubicBezTo>
                    <a:pt x="129" y="318"/>
                    <a:pt x="159" y="312"/>
                    <a:pt x="202" y="292"/>
                  </a:cubicBezTo>
                  <a:cubicBezTo>
                    <a:pt x="245" y="271"/>
                    <a:pt x="248" y="329"/>
                    <a:pt x="297" y="333"/>
                  </a:cubicBezTo>
                  <a:cubicBezTo>
                    <a:pt x="345" y="336"/>
                    <a:pt x="351" y="340"/>
                    <a:pt x="351" y="340"/>
                  </a:cubicBezTo>
                  <a:cubicBezTo>
                    <a:pt x="351" y="340"/>
                    <a:pt x="319" y="361"/>
                    <a:pt x="289" y="357"/>
                  </a:cubicBezTo>
                  <a:cubicBezTo>
                    <a:pt x="260" y="353"/>
                    <a:pt x="226" y="316"/>
                    <a:pt x="205" y="335"/>
                  </a:cubicBezTo>
                  <a:cubicBezTo>
                    <a:pt x="185" y="353"/>
                    <a:pt x="121" y="365"/>
                    <a:pt x="92" y="366"/>
                  </a:cubicBezTo>
                  <a:cubicBezTo>
                    <a:pt x="87" y="367"/>
                    <a:pt x="76" y="369"/>
                    <a:pt x="62" y="373"/>
                  </a:cubicBezTo>
                  <a:cubicBezTo>
                    <a:pt x="60" y="389"/>
                    <a:pt x="62" y="405"/>
                    <a:pt x="74" y="419"/>
                  </a:cubicBezTo>
                  <a:cubicBezTo>
                    <a:pt x="78" y="423"/>
                    <a:pt x="81" y="427"/>
                    <a:pt x="84" y="431"/>
                  </a:cubicBezTo>
                  <a:cubicBezTo>
                    <a:pt x="134" y="418"/>
                    <a:pt x="119" y="443"/>
                    <a:pt x="134" y="44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7" name="Freeform 21">
              <a:extLst>
                <a:ext uri="{FF2B5EF4-FFF2-40B4-BE49-F238E27FC236}">
                  <a16:creationId xmlns:a16="http://schemas.microsoft.com/office/drawing/2014/main" id="{AA11B95D-A958-3AE8-F967-18A335A64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500" y="3971856"/>
              <a:ext cx="83649" cy="50391"/>
            </a:xfrm>
            <a:custGeom>
              <a:avLst/>
              <a:gdLst>
                <a:gd name="T0" fmla="*/ 145 w 277"/>
                <a:gd name="T1" fmla="*/ 156 h 166"/>
                <a:gd name="T2" fmla="*/ 227 w 277"/>
                <a:gd name="T3" fmla="*/ 107 h 166"/>
                <a:gd name="T4" fmla="*/ 262 w 277"/>
                <a:gd name="T5" fmla="*/ 92 h 166"/>
                <a:gd name="T6" fmla="*/ 255 w 277"/>
                <a:gd name="T7" fmla="*/ 45 h 166"/>
                <a:gd name="T8" fmla="*/ 277 w 277"/>
                <a:gd name="T9" fmla="*/ 8 h 166"/>
                <a:gd name="T10" fmla="*/ 252 w 277"/>
                <a:gd name="T11" fmla="*/ 1 h 166"/>
                <a:gd name="T12" fmla="*/ 107 w 277"/>
                <a:gd name="T13" fmla="*/ 12 h 166"/>
                <a:gd name="T14" fmla="*/ 50 w 277"/>
                <a:gd name="T15" fmla="*/ 35 h 166"/>
                <a:gd name="T16" fmla="*/ 0 w 277"/>
                <a:gd name="T17" fmla="*/ 21 h 166"/>
                <a:gd name="T18" fmla="*/ 80 w 277"/>
                <a:gd name="T19" fmla="*/ 83 h 166"/>
                <a:gd name="T20" fmla="*/ 123 w 277"/>
                <a:gd name="T21" fmla="*/ 158 h 166"/>
                <a:gd name="T22" fmla="*/ 134 w 277"/>
                <a:gd name="T23" fmla="*/ 166 h 166"/>
                <a:gd name="T24" fmla="*/ 145 w 277"/>
                <a:gd name="T25" fmla="*/ 15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7" h="166">
                  <a:moveTo>
                    <a:pt x="145" y="156"/>
                  </a:moveTo>
                  <a:cubicBezTo>
                    <a:pt x="167" y="140"/>
                    <a:pt x="211" y="100"/>
                    <a:pt x="227" y="107"/>
                  </a:cubicBezTo>
                  <a:cubicBezTo>
                    <a:pt x="242" y="114"/>
                    <a:pt x="262" y="100"/>
                    <a:pt x="262" y="92"/>
                  </a:cubicBezTo>
                  <a:cubicBezTo>
                    <a:pt x="262" y="83"/>
                    <a:pt x="231" y="54"/>
                    <a:pt x="255" y="45"/>
                  </a:cubicBezTo>
                  <a:cubicBezTo>
                    <a:pt x="272" y="39"/>
                    <a:pt x="276" y="20"/>
                    <a:pt x="277" y="8"/>
                  </a:cubicBezTo>
                  <a:cubicBezTo>
                    <a:pt x="269" y="4"/>
                    <a:pt x="259" y="0"/>
                    <a:pt x="252" y="1"/>
                  </a:cubicBezTo>
                  <a:cubicBezTo>
                    <a:pt x="232" y="3"/>
                    <a:pt x="107" y="12"/>
                    <a:pt x="107" y="12"/>
                  </a:cubicBezTo>
                  <a:cubicBezTo>
                    <a:pt x="107" y="12"/>
                    <a:pt x="69" y="37"/>
                    <a:pt x="50" y="35"/>
                  </a:cubicBezTo>
                  <a:cubicBezTo>
                    <a:pt x="35" y="33"/>
                    <a:pt x="50" y="8"/>
                    <a:pt x="0" y="21"/>
                  </a:cubicBezTo>
                  <a:cubicBezTo>
                    <a:pt x="25" y="52"/>
                    <a:pt x="28" y="68"/>
                    <a:pt x="80" y="83"/>
                  </a:cubicBezTo>
                  <a:cubicBezTo>
                    <a:pt x="137" y="99"/>
                    <a:pt x="75" y="129"/>
                    <a:pt x="123" y="158"/>
                  </a:cubicBezTo>
                  <a:cubicBezTo>
                    <a:pt x="127" y="161"/>
                    <a:pt x="130" y="164"/>
                    <a:pt x="134" y="166"/>
                  </a:cubicBezTo>
                  <a:cubicBezTo>
                    <a:pt x="138" y="161"/>
                    <a:pt x="142" y="158"/>
                    <a:pt x="145" y="15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8" name="Freeform 22">
              <a:extLst>
                <a:ext uri="{FF2B5EF4-FFF2-40B4-BE49-F238E27FC236}">
                  <a16:creationId xmlns:a16="http://schemas.microsoft.com/office/drawing/2014/main" id="{0360BD89-189A-F0EF-6544-BACEE643A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9773" y="4017208"/>
              <a:ext cx="372890" cy="263038"/>
            </a:xfrm>
            <a:custGeom>
              <a:avLst/>
              <a:gdLst>
                <a:gd name="T0" fmla="*/ 1133 w 1226"/>
                <a:gd name="T1" fmla="*/ 492 h 865"/>
                <a:gd name="T2" fmla="*/ 1097 w 1226"/>
                <a:gd name="T3" fmla="*/ 425 h 865"/>
                <a:gd name="T4" fmla="*/ 1035 w 1226"/>
                <a:gd name="T5" fmla="*/ 369 h 865"/>
                <a:gd name="T6" fmla="*/ 992 w 1226"/>
                <a:gd name="T7" fmla="*/ 308 h 865"/>
                <a:gd name="T8" fmla="*/ 912 w 1226"/>
                <a:gd name="T9" fmla="*/ 271 h 865"/>
                <a:gd name="T10" fmla="*/ 899 w 1226"/>
                <a:gd name="T11" fmla="*/ 240 h 865"/>
                <a:gd name="T12" fmla="*/ 856 w 1226"/>
                <a:gd name="T13" fmla="*/ 234 h 865"/>
                <a:gd name="T14" fmla="*/ 869 w 1226"/>
                <a:gd name="T15" fmla="*/ 197 h 865"/>
                <a:gd name="T16" fmla="*/ 863 w 1226"/>
                <a:gd name="T17" fmla="*/ 111 h 865"/>
                <a:gd name="T18" fmla="*/ 792 w 1226"/>
                <a:gd name="T19" fmla="*/ 16 h 865"/>
                <a:gd name="T20" fmla="*/ 775 w 1226"/>
                <a:gd name="T21" fmla="*/ 12 h 865"/>
                <a:gd name="T22" fmla="*/ 692 w 1226"/>
                <a:gd name="T23" fmla="*/ 44 h 865"/>
                <a:gd name="T24" fmla="*/ 671 w 1226"/>
                <a:gd name="T25" fmla="*/ 92 h 865"/>
                <a:gd name="T26" fmla="*/ 574 w 1226"/>
                <a:gd name="T27" fmla="*/ 192 h 865"/>
                <a:gd name="T28" fmla="*/ 432 w 1226"/>
                <a:gd name="T29" fmla="*/ 222 h 865"/>
                <a:gd name="T30" fmla="*/ 426 w 1226"/>
                <a:gd name="T31" fmla="*/ 275 h 865"/>
                <a:gd name="T32" fmla="*/ 338 w 1226"/>
                <a:gd name="T33" fmla="*/ 322 h 865"/>
                <a:gd name="T34" fmla="*/ 229 w 1226"/>
                <a:gd name="T35" fmla="*/ 354 h 865"/>
                <a:gd name="T36" fmla="*/ 164 w 1226"/>
                <a:gd name="T37" fmla="*/ 354 h 865"/>
                <a:gd name="T38" fmla="*/ 108 w 1226"/>
                <a:gd name="T39" fmla="*/ 378 h 865"/>
                <a:gd name="T40" fmla="*/ 99 w 1226"/>
                <a:gd name="T41" fmla="*/ 367 h 865"/>
                <a:gd name="T42" fmla="*/ 49 w 1226"/>
                <a:gd name="T43" fmla="*/ 430 h 865"/>
                <a:gd name="T44" fmla="*/ 0 w 1226"/>
                <a:gd name="T45" fmla="*/ 529 h 865"/>
                <a:gd name="T46" fmla="*/ 13 w 1226"/>
                <a:gd name="T47" fmla="*/ 611 h 865"/>
                <a:gd name="T48" fmla="*/ 42 w 1226"/>
                <a:gd name="T49" fmla="*/ 691 h 865"/>
                <a:gd name="T50" fmla="*/ 57 w 1226"/>
                <a:gd name="T51" fmla="*/ 751 h 865"/>
                <a:gd name="T52" fmla="*/ 80 w 1226"/>
                <a:gd name="T53" fmla="*/ 784 h 865"/>
                <a:gd name="T54" fmla="*/ 144 w 1226"/>
                <a:gd name="T55" fmla="*/ 848 h 865"/>
                <a:gd name="T56" fmla="*/ 161 w 1226"/>
                <a:gd name="T57" fmla="*/ 865 h 865"/>
                <a:gd name="T58" fmla="*/ 167 w 1226"/>
                <a:gd name="T59" fmla="*/ 855 h 865"/>
                <a:gd name="T60" fmla="*/ 185 w 1226"/>
                <a:gd name="T61" fmla="*/ 781 h 865"/>
                <a:gd name="T62" fmla="*/ 241 w 1226"/>
                <a:gd name="T63" fmla="*/ 769 h 865"/>
                <a:gd name="T64" fmla="*/ 284 w 1226"/>
                <a:gd name="T65" fmla="*/ 757 h 865"/>
                <a:gd name="T66" fmla="*/ 370 w 1226"/>
                <a:gd name="T67" fmla="*/ 769 h 865"/>
                <a:gd name="T68" fmla="*/ 370 w 1226"/>
                <a:gd name="T69" fmla="*/ 702 h 865"/>
                <a:gd name="T70" fmla="*/ 475 w 1226"/>
                <a:gd name="T71" fmla="*/ 621 h 865"/>
                <a:gd name="T72" fmla="*/ 555 w 1226"/>
                <a:gd name="T73" fmla="*/ 677 h 865"/>
                <a:gd name="T74" fmla="*/ 746 w 1226"/>
                <a:gd name="T75" fmla="*/ 714 h 865"/>
                <a:gd name="T76" fmla="*/ 776 w 1226"/>
                <a:gd name="T77" fmla="*/ 646 h 865"/>
                <a:gd name="T78" fmla="*/ 856 w 1226"/>
                <a:gd name="T79" fmla="*/ 646 h 865"/>
                <a:gd name="T80" fmla="*/ 961 w 1226"/>
                <a:gd name="T81" fmla="*/ 615 h 865"/>
                <a:gd name="T82" fmla="*/ 1041 w 1226"/>
                <a:gd name="T83" fmla="*/ 603 h 865"/>
                <a:gd name="T84" fmla="*/ 1152 w 1226"/>
                <a:gd name="T85" fmla="*/ 615 h 865"/>
                <a:gd name="T86" fmla="*/ 1226 w 1226"/>
                <a:gd name="T87" fmla="*/ 603 h 865"/>
                <a:gd name="T88" fmla="*/ 1201 w 1226"/>
                <a:gd name="T89" fmla="*/ 541 h 865"/>
                <a:gd name="T90" fmla="*/ 1133 w 1226"/>
                <a:gd name="T91" fmla="*/ 492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26" h="865">
                  <a:moveTo>
                    <a:pt x="1133" y="492"/>
                  </a:moveTo>
                  <a:cubicBezTo>
                    <a:pt x="1133" y="474"/>
                    <a:pt x="1133" y="455"/>
                    <a:pt x="1097" y="425"/>
                  </a:cubicBezTo>
                  <a:cubicBezTo>
                    <a:pt x="1060" y="394"/>
                    <a:pt x="1035" y="388"/>
                    <a:pt x="1035" y="369"/>
                  </a:cubicBezTo>
                  <a:cubicBezTo>
                    <a:pt x="1035" y="351"/>
                    <a:pt x="1023" y="344"/>
                    <a:pt x="992" y="308"/>
                  </a:cubicBezTo>
                  <a:cubicBezTo>
                    <a:pt x="961" y="271"/>
                    <a:pt x="912" y="271"/>
                    <a:pt x="912" y="271"/>
                  </a:cubicBezTo>
                  <a:cubicBezTo>
                    <a:pt x="899" y="240"/>
                    <a:pt x="899" y="240"/>
                    <a:pt x="899" y="240"/>
                  </a:cubicBezTo>
                  <a:cubicBezTo>
                    <a:pt x="856" y="234"/>
                    <a:pt x="856" y="234"/>
                    <a:pt x="856" y="234"/>
                  </a:cubicBezTo>
                  <a:cubicBezTo>
                    <a:pt x="856" y="234"/>
                    <a:pt x="832" y="215"/>
                    <a:pt x="869" y="197"/>
                  </a:cubicBezTo>
                  <a:cubicBezTo>
                    <a:pt x="906" y="178"/>
                    <a:pt x="869" y="129"/>
                    <a:pt x="863" y="111"/>
                  </a:cubicBezTo>
                  <a:cubicBezTo>
                    <a:pt x="857" y="95"/>
                    <a:pt x="805" y="32"/>
                    <a:pt x="792" y="16"/>
                  </a:cubicBezTo>
                  <a:cubicBezTo>
                    <a:pt x="785" y="16"/>
                    <a:pt x="779" y="15"/>
                    <a:pt x="775" y="12"/>
                  </a:cubicBezTo>
                  <a:cubicBezTo>
                    <a:pt x="754" y="0"/>
                    <a:pt x="713" y="24"/>
                    <a:pt x="692" y="44"/>
                  </a:cubicBezTo>
                  <a:cubicBezTo>
                    <a:pt x="671" y="65"/>
                    <a:pt x="686" y="77"/>
                    <a:pt x="671" y="92"/>
                  </a:cubicBezTo>
                  <a:cubicBezTo>
                    <a:pt x="657" y="106"/>
                    <a:pt x="606" y="151"/>
                    <a:pt x="574" y="192"/>
                  </a:cubicBezTo>
                  <a:cubicBezTo>
                    <a:pt x="541" y="233"/>
                    <a:pt x="459" y="207"/>
                    <a:pt x="432" y="222"/>
                  </a:cubicBezTo>
                  <a:cubicBezTo>
                    <a:pt x="406" y="236"/>
                    <a:pt x="444" y="260"/>
                    <a:pt x="426" y="275"/>
                  </a:cubicBezTo>
                  <a:cubicBezTo>
                    <a:pt x="409" y="289"/>
                    <a:pt x="356" y="313"/>
                    <a:pt x="338" y="322"/>
                  </a:cubicBezTo>
                  <a:cubicBezTo>
                    <a:pt x="320" y="331"/>
                    <a:pt x="249" y="328"/>
                    <a:pt x="229" y="354"/>
                  </a:cubicBezTo>
                  <a:cubicBezTo>
                    <a:pt x="208" y="381"/>
                    <a:pt x="184" y="325"/>
                    <a:pt x="164" y="354"/>
                  </a:cubicBezTo>
                  <a:cubicBezTo>
                    <a:pt x="143" y="384"/>
                    <a:pt x="119" y="387"/>
                    <a:pt x="108" y="378"/>
                  </a:cubicBezTo>
                  <a:cubicBezTo>
                    <a:pt x="105" y="376"/>
                    <a:pt x="102" y="372"/>
                    <a:pt x="99" y="367"/>
                  </a:cubicBezTo>
                  <a:cubicBezTo>
                    <a:pt x="80" y="385"/>
                    <a:pt x="56" y="405"/>
                    <a:pt x="49" y="430"/>
                  </a:cubicBezTo>
                  <a:cubicBezTo>
                    <a:pt x="35" y="472"/>
                    <a:pt x="0" y="509"/>
                    <a:pt x="0" y="529"/>
                  </a:cubicBezTo>
                  <a:cubicBezTo>
                    <a:pt x="0" y="549"/>
                    <a:pt x="13" y="576"/>
                    <a:pt x="13" y="611"/>
                  </a:cubicBezTo>
                  <a:cubicBezTo>
                    <a:pt x="13" y="647"/>
                    <a:pt x="22" y="664"/>
                    <a:pt x="42" y="691"/>
                  </a:cubicBezTo>
                  <a:cubicBezTo>
                    <a:pt x="62" y="717"/>
                    <a:pt x="57" y="751"/>
                    <a:pt x="57" y="751"/>
                  </a:cubicBezTo>
                  <a:cubicBezTo>
                    <a:pt x="57" y="751"/>
                    <a:pt x="64" y="764"/>
                    <a:pt x="80" y="784"/>
                  </a:cubicBezTo>
                  <a:cubicBezTo>
                    <a:pt x="95" y="804"/>
                    <a:pt x="139" y="832"/>
                    <a:pt x="144" y="848"/>
                  </a:cubicBezTo>
                  <a:cubicBezTo>
                    <a:pt x="146" y="855"/>
                    <a:pt x="153" y="861"/>
                    <a:pt x="161" y="865"/>
                  </a:cubicBezTo>
                  <a:cubicBezTo>
                    <a:pt x="163" y="862"/>
                    <a:pt x="165" y="858"/>
                    <a:pt x="167" y="855"/>
                  </a:cubicBezTo>
                  <a:cubicBezTo>
                    <a:pt x="192" y="825"/>
                    <a:pt x="185" y="781"/>
                    <a:pt x="185" y="781"/>
                  </a:cubicBezTo>
                  <a:cubicBezTo>
                    <a:pt x="241" y="769"/>
                    <a:pt x="241" y="769"/>
                    <a:pt x="241" y="769"/>
                  </a:cubicBezTo>
                  <a:cubicBezTo>
                    <a:pt x="284" y="757"/>
                    <a:pt x="284" y="757"/>
                    <a:pt x="284" y="757"/>
                  </a:cubicBezTo>
                  <a:cubicBezTo>
                    <a:pt x="370" y="769"/>
                    <a:pt x="370" y="769"/>
                    <a:pt x="370" y="769"/>
                  </a:cubicBezTo>
                  <a:cubicBezTo>
                    <a:pt x="370" y="702"/>
                    <a:pt x="370" y="702"/>
                    <a:pt x="370" y="702"/>
                  </a:cubicBezTo>
                  <a:cubicBezTo>
                    <a:pt x="370" y="702"/>
                    <a:pt x="432" y="621"/>
                    <a:pt x="475" y="621"/>
                  </a:cubicBezTo>
                  <a:cubicBezTo>
                    <a:pt x="518" y="621"/>
                    <a:pt x="555" y="677"/>
                    <a:pt x="555" y="677"/>
                  </a:cubicBezTo>
                  <a:cubicBezTo>
                    <a:pt x="746" y="714"/>
                    <a:pt x="746" y="714"/>
                    <a:pt x="746" y="714"/>
                  </a:cubicBezTo>
                  <a:cubicBezTo>
                    <a:pt x="746" y="714"/>
                    <a:pt x="758" y="659"/>
                    <a:pt x="776" y="646"/>
                  </a:cubicBezTo>
                  <a:cubicBezTo>
                    <a:pt x="795" y="634"/>
                    <a:pt x="832" y="659"/>
                    <a:pt x="856" y="646"/>
                  </a:cubicBezTo>
                  <a:cubicBezTo>
                    <a:pt x="881" y="634"/>
                    <a:pt x="918" y="615"/>
                    <a:pt x="961" y="615"/>
                  </a:cubicBezTo>
                  <a:cubicBezTo>
                    <a:pt x="1004" y="615"/>
                    <a:pt x="1023" y="640"/>
                    <a:pt x="1041" y="603"/>
                  </a:cubicBezTo>
                  <a:cubicBezTo>
                    <a:pt x="1060" y="566"/>
                    <a:pt x="1152" y="615"/>
                    <a:pt x="1152" y="615"/>
                  </a:cubicBezTo>
                  <a:cubicBezTo>
                    <a:pt x="1226" y="603"/>
                    <a:pt x="1226" y="603"/>
                    <a:pt x="1226" y="603"/>
                  </a:cubicBezTo>
                  <a:cubicBezTo>
                    <a:pt x="1201" y="541"/>
                    <a:pt x="1201" y="541"/>
                    <a:pt x="1201" y="541"/>
                  </a:cubicBezTo>
                  <a:cubicBezTo>
                    <a:pt x="1201" y="541"/>
                    <a:pt x="1133" y="511"/>
                    <a:pt x="1133" y="49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49" name="Freeform 23">
              <a:extLst>
                <a:ext uri="{FF2B5EF4-FFF2-40B4-BE49-F238E27FC236}">
                  <a16:creationId xmlns:a16="http://schemas.microsoft.com/office/drawing/2014/main" id="{FADB83FA-0D56-A4CC-2835-E64CB8988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023" y="3931544"/>
              <a:ext cx="361804" cy="299320"/>
            </a:xfrm>
            <a:custGeom>
              <a:avLst/>
              <a:gdLst>
                <a:gd name="T0" fmla="*/ 732 w 1189"/>
                <a:gd name="T1" fmla="*/ 720 h 986"/>
                <a:gd name="T2" fmla="*/ 791 w 1189"/>
                <a:gd name="T3" fmla="*/ 711 h 986"/>
                <a:gd name="T4" fmla="*/ 861 w 1189"/>
                <a:gd name="T5" fmla="*/ 761 h 986"/>
                <a:gd name="T6" fmla="*/ 903 w 1189"/>
                <a:gd name="T7" fmla="*/ 717 h 986"/>
                <a:gd name="T8" fmla="*/ 976 w 1189"/>
                <a:gd name="T9" fmla="*/ 564 h 986"/>
                <a:gd name="T10" fmla="*/ 1024 w 1189"/>
                <a:gd name="T11" fmla="*/ 505 h 986"/>
                <a:gd name="T12" fmla="*/ 1036 w 1189"/>
                <a:gd name="T13" fmla="*/ 451 h 986"/>
                <a:gd name="T14" fmla="*/ 1059 w 1189"/>
                <a:gd name="T15" fmla="*/ 386 h 986"/>
                <a:gd name="T16" fmla="*/ 1118 w 1189"/>
                <a:gd name="T17" fmla="*/ 277 h 986"/>
                <a:gd name="T18" fmla="*/ 1177 w 1189"/>
                <a:gd name="T19" fmla="*/ 245 h 986"/>
                <a:gd name="T20" fmla="*/ 1171 w 1189"/>
                <a:gd name="T21" fmla="*/ 183 h 986"/>
                <a:gd name="T22" fmla="*/ 1130 w 1189"/>
                <a:gd name="T23" fmla="*/ 142 h 986"/>
                <a:gd name="T24" fmla="*/ 1136 w 1189"/>
                <a:gd name="T25" fmla="*/ 88 h 986"/>
                <a:gd name="T26" fmla="*/ 1097 w 1189"/>
                <a:gd name="T27" fmla="*/ 47 h 986"/>
                <a:gd name="T28" fmla="*/ 1062 w 1189"/>
                <a:gd name="T29" fmla="*/ 26 h 986"/>
                <a:gd name="T30" fmla="*/ 991 w 1189"/>
                <a:gd name="T31" fmla="*/ 91 h 986"/>
                <a:gd name="T32" fmla="*/ 909 w 1189"/>
                <a:gd name="T33" fmla="*/ 71 h 986"/>
                <a:gd name="T34" fmla="*/ 782 w 1189"/>
                <a:gd name="T35" fmla="*/ 68 h 986"/>
                <a:gd name="T36" fmla="*/ 708 w 1189"/>
                <a:gd name="T37" fmla="*/ 115 h 986"/>
                <a:gd name="T38" fmla="*/ 611 w 1189"/>
                <a:gd name="T39" fmla="*/ 115 h 986"/>
                <a:gd name="T40" fmla="*/ 534 w 1189"/>
                <a:gd name="T41" fmla="*/ 74 h 986"/>
                <a:gd name="T42" fmla="*/ 451 w 1189"/>
                <a:gd name="T43" fmla="*/ 97 h 986"/>
                <a:gd name="T44" fmla="*/ 395 w 1189"/>
                <a:gd name="T45" fmla="*/ 44 h 986"/>
                <a:gd name="T46" fmla="*/ 315 w 1189"/>
                <a:gd name="T47" fmla="*/ 20 h 986"/>
                <a:gd name="T48" fmla="*/ 256 w 1189"/>
                <a:gd name="T49" fmla="*/ 41 h 986"/>
                <a:gd name="T50" fmla="*/ 165 w 1189"/>
                <a:gd name="T51" fmla="*/ 41 h 986"/>
                <a:gd name="T52" fmla="*/ 141 w 1189"/>
                <a:gd name="T53" fmla="*/ 121 h 986"/>
                <a:gd name="T54" fmla="*/ 97 w 1189"/>
                <a:gd name="T55" fmla="*/ 192 h 986"/>
                <a:gd name="T56" fmla="*/ 88 w 1189"/>
                <a:gd name="T57" fmla="*/ 211 h 986"/>
                <a:gd name="T58" fmla="*/ 98 w 1189"/>
                <a:gd name="T59" fmla="*/ 279 h 986"/>
                <a:gd name="T60" fmla="*/ 87 w 1189"/>
                <a:gd name="T61" fmla="*/ 420 h 986"/>
                <a:gd name="T62" fmla="*/ 49 w 1189"/>
                <a:gd name="T63" fmla="*/ 478 h 986"/>
                <a:gd name="T64" fmla="*/ 7 w 1189"/>
                <a:gd name="T65" fmla="*/ 551 h 986"/>
                <a:gd name="T66" fmla="*/ 9 w 1189"/>
                <a:gd name="T67" fmla="*/ 668 h 986"/>
                <a:gd name="T68" fmla="*/ 40 w 1189"/>
                <a:gd name="T69" fmla="*/ 747 h 986"/>
                <a:gd name="T70" fmla="*/ 41 w 1189"/>
                <a:gd name="T71" fmla="*/ 748 h 986"/>
                <a:gd name="T72" fmla="*/ 190 w 1189"/>
                <a:gd name="T73" fmla="*/ 786 h 986"/>
                <a:gd name="T74" fmla="*/ 284 w 1189"/>
                <a:gd name="T75" fmla="*/ 888 h 986"/>
                <a:gd name="T76" fmla="*/ 338 w 1189"/>
                <a:gd name="T77" fmla="*/ 974 h 986"/>
                <a:gd name="T78" fmla="*/ 439 w 1189"/>
                <a:gd name="T79" fmla="*/ 952 h 986"/>
                <a:gd name="T80" fmla="*/ 572 w 1189"/>
                <a:gd name="T81" fmla="*/ 937 h 986"/>
                <a:gd name="T82" fmla="*/ 588 w 1189"/>
                <a:gd name="T83" fmla="*/ 936 h 986"/>
                <a:gd name="T84" fmla="*/ 617 w 1189"/>
                <a:gd name="T85" fmla="*/ 829 h 986"/>
                <a:gd name="T86" fmla="*/ 732 w 1189"/>
                <a:gd name="T87" fmla="*/ 72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89" h="986">
                  <a:moveTo>
                    <a:pt x="732" y="720"/>
                  </a:moveTo>
                  <a:cubicBezTo>
                    <a:pt x="743" y="717"/>
                    <a:pt x="770" y="726"/>
                    <a:pt x="791" y="711"/>
                  </a:cubicBezTo>
                  <a:cubicBezTo>
                    <a:pt x="811" y="696"/>
                    <a:pt x="856" y="732"/>
                    <a:pt x="861" y="761"/>
                  </a:cubicBezTo>
                  <a:cubicBezTo>
                    <a:pt x="867" y="791"/>
                    <a:pt x="885" y="750"/>
                    <a:pt x="903" y="717"/>
                  </a:cubicBezTo>
                  <a:cubicBezTo>
                    <a:pt x="920" y="684"/>
                    <a:pt x="976" y="587"/>
                    <a:pt x="976" y="564"/>
                  </a:cubicBezTo>
                  <a:cubicBezTo>
                    <a:pt x="976" y="540"/>
                    <a:pt x="1024" y="519"/>
                    <a:pt x="1024" y="505"/>
                  </a:cubicBezTo>
                  <a:cubicBezTo>
                    <a:pt x="1024" y="490"/>
                    <a:pt x="1021" y="457"/>
                    <a:pt x="1036" y="451"/>
                  </a:cubicBezTo>
                  <a:cubicBezTo>
                    <a:pt x="1050" y="446"/>
                    <a:pt x="1062" y="401"/>
                    <a:pt x="1059" y="386"/>
                  </a:cubicBezTo>
                  <a:cubicBezTo>
                    <a:pt x="1056" y="372"/>
                    <a:pt x="1109" y="289"/>
                    <a:pt x="1118" y="277"/>
                  </a:cubicBezTo>
                  <a:cubicBezTo>
                    <a:pt x="1127" y="265"/>
                    <a:pt x="1174" y="271"/>
                    <a:pt x="1177" y="245"/>
                  </a:cubicBezTo>
                  <a:cubicBezTo>
                    <a:pt x="1180" y="218"/>
                    <a:pt x="1189" y="189"/>
                    <a:pt x="1171" y="183"/>
                  </a:cubicBezTo>
                  <a:cubicBezTo>
                    <a:pt x="1154" y="177"/>
                    <a:pt x="1130" y="156"/>
                    <a:pt x="1130" y="142"/>
                  </a:cubicBezTo>
                  <a:cubicBezTo>
                    <a:pt x="1130" y="133"/>
                    <a:pt x="1131" y="109"/>
                    <a:pt x="1136" y="88"/>
                  </a:cubicBezTo>
                  <a:cubicBezTo>
                    <a:pt x="1113" y="84"/>
                    <a:pt x="1111" y="61"/>
                    <a:pt x="1097" y="47"/>
                  </a:cubicBezTo>
                  <a:cubicBezTo>
                    <a:pt x="1083" y="32"/>
                    <a:pt x="1083" y="20"/>
                    <a:pt x="1062" y="26"/>
                  </a:cubicBezTo>
                  <a:cubicBezTo>
                    <a:pt x="1041" y="32"/>
                    <a:pt x="1018" y="82"/>
                    <a:pt x="991" y="91"/>
                  </a:cubicBezTo>
                  <a:cubicBezTo>
                    <a:pt x="965" y="100"/>
                    <a:pt x="926" y="79"/>
                    <a:pt x="909" y="71"/>
                  </a:cubicBezTo>
                  <a:cubicBezTo>
                    <a:pt x="891" y="62"/>
                    <a:pt x="808" y="71"/>
                    <a:pt x="782" y="68"/>
                  </a:cubicBezTo>
                  <a:cubicBezTo>
                    <a:pt x="755" y="65"/>
                    <a:pt x="729" y="103"/>
                    <a:pt x="708" y="115"/>
                  </a:cubicBezTo>
                  <a:cubicBezTo>
                    <a:pt x="687" y="127"/>
                    <a:pt x="628" y="121"/>
                    <a:pt x="611" y="115"/>
                  </a:cubicBezTo>
                  <a:cubicBezTo>
                    <a:pt x="593" y="109"/>
                    <a:pt x="551" y="74"/>
                    <a:pt x="534" y="74"/>
                  </a:cubicBezTo>
                  <a:cubicBezTo>
                    <a:pt x="516" y="74"/>
                    <a:pt x="481" y="79"/>
                    <a:pt x="451" y="97"/>
                  </a:cubicBezTo>
                  <a:cubicBezTo>
                    <a:pt x="422" y="115"/>
                    <a:pt x="413" y="65"/>
                    <a:pt x="395" y="44"/>
                  </a:cubicBezTo>
                  <a:cubicBezTo>
                    <a:pt x="377" y="23"/>
                    <a:pt x="339" y="41"/>
                    <a:pt x="315" y="20"/>
                  </a:cubicBezTo>
                  <a:cubicBezTo>
                    <a:pt x="292" y="0"/>
                    <a:pt x="277" y="44"/>
                    <a:pt x="256" y="41"/>
                  </a:cubicBezTo>
                  <a:cubicBezTo>
                    <a:pt x="236" y="38"/>
                    <a:pt x="183" y="26"/>
                    <a:pt x="165" y="41"/>
                  </a:cubicBezTo>
                  <a:cubicBezTo>
                    <a:pt x="147" y="56"/>
                    <a:pt x="150" y="112"/>
                    <a:pt x="141" y="121"/>
                  </a:cubicBezTo>
                  <a:cubicBezTo>
                    <a:pt x="132" y="130"/>
                    <a:pt x="97" y="171"/>
                    <a:pt x="97" y="192"/>
                  </a:cubicBezTo>
                  <a:cubicBezTo>
                    <a:pt x="97" y="201"/>
                    <a:pt x="93" y="208"/>
                    <a:pt x="88" y="211"/>
                  </a:cubicBezTo>
                  <a:cubicBezTo>
                    <a:pt x="91" y="236"/>
                    <a:pt x="96" y="267"/>
                    <a:pt x="98" y="279"/>
                  </a:cubicBezTo>
                  <a:cubicBezTo>
                    <a:pt x="100" y="299"/>
                    <a:pt x="109" y="398"/>
                    <a:pt x="87" y="420"/>
                  </a:cubicBezTo>
                  <a:cubicBezTo>
                    <a:pt x="64" y="442"/>
                    <a:pt x="49" y="478"/>
                    <a:pt x="49" y="478"/>
                  </a:cubicBezTo>
                  <a:cubicBezTo>
                    <a:pt x="49" y="478"/>
                    <a:pt x="14" y="502"/>
                    <a:pt x="7" y="551"/>
                  </a:cubicBezTo>
                  <a:cubicBezTo>
                    <a:pt x="0" y="600"/>
                    <a:pt x="9" y="631"/>
                    <a:pt x="9" y="668"/>
                  </a:cubicBezTo>
                  <a:cubicBezTo>
                    <a:pt x="9" y="695"/>
                    <a:pt x="29" y="714"/>
                    <a:pt x="40" y="747"/>
                  </a:cubicBezTo>
                  <a:cubicBezTo>
                    <a:pt x="40" y="747"/>
                    <a:pt x="41" y="748"/>
                    <a:pt x="41" y="748"/>
                  </a:cubicBezTo>
                  <a:cubicBezTo>
                    <a:pt x="59" y="772"/>
                    <a:pt x="143" y="776"/>
                    <a:pt x="190" y="786"/>
                  </a:cubicBezTo>
                  <a:cubicBezTo>
                    <a:pt x="237" y="797"/>
                    <a:pt x="286" y="863"/>
                    <a:pt x="284" y="888"/>
                  </a:cubicBezTo>
                  <a:cubicBezTo>
                    <a:pt x="283" y="913"/>
                    <a:pt x="315" y="962"/>
                    <a:pt x="338" y="974"/>
                  </a:cubicBezTo>
                  <a:cubicBezTo>
                    <a:pt x="360" y="986"/>
                    <a:pt x="414" y="952"/>
                    <a:pt x="439" y="952"/>
                  </a:cubicBezTo>
                  <a:cubicBezTo>
                    <a:pt x="464" y="952"/>
                    <a:pt x="554" y="953"/>
                    <a:pt x="572" y="937"/>
                  </a:cubicBezTo>
                  <a:cubicBezTo>
                    <a:pt x="577" y="932"/>
                    <a:pt x="583" y="933"/>
                    <a:pt x="588" y="936"/>
                  </a:cubicBezTo>
                  <a:cubicBezTo>
                    <a:pt x="609" y="879"/>
                    <a:pt x="617" y="829"/>
                    <a:pt x="617" y="829"/>
                  </a:cubicBezTo>
                  <a:cubicBezTo>
                    <a:pt x="617" y="829"/>
                    <a:pt x="720" y="723"/>
                    <a:pt x="732" y="72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0" name="Freeform 24">
              <a:extLst>
                <a:ext uri="{FF2B5EF4-FFF2-40B4-BE49-F238E27FC236}">
                  <a16:creationId xmlns:a16="http://schemas.microsoft.com/office/drawing/2014/main" id="{00C441EA-ECF0-DB14-D5F9-B3557AE93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6570" y="3977903"/>
              <a:ext cx="91711" cy="188460"/>
            </a:xfrm>
            <a:custGeom>
              <a:avLst/>
              <a:gdLst>
                <a:gd name="T0" fmla="*/ 200 w 302"/>
                <a:gd name="T1" fmla="*/ 398 h 622"/>
                <a:gd name="T2" fmla="*/ 242 w 302"/>
                <a:gd name="T3" fmla="*/ 325 h 622"/>
                <a:gd name="T4" fmla="*/ 280 w 302"/>
                <a:gd name="T5" fmla="*/ 267 h 622"/>
                <a:gd name="T6" fmla="*/ 291 w 302"/>
                <a:gd name="T7" fmla="*/ 126 h 622"/>
                <a:gd name="T8" fmla="*/ 281 w 302"/>
                <a:gd name="T9" fmla="*/ 58 h 622"/>
                <a:gd name="T10" fmla="*/ 249 w 302"/>
                <a:gd name="T11" fmla="*/ 56 h 622"/>
                <a:gd name="T12" fmla="*/ 216 w 302"/>
                <a:gd name="T13" fmla="*/ 9 h 622"/>
                <a:gd name="T14" fmla="*/ 181 w 302"/>
                <a:gd name="T15" fmla="*/ 56 h 622"/>
                <a:gd name="T16" fmla="*/ 154 w 302"/>
                <a:gd name="T17" fmla="*/ 95 h 622"/>
                <a:gd name="T18" fmla="*/ 72 w 302"/>
                <a:gd name="T19" fmla="*/ 112 h 622"/>
                <a:gd name="T20" fmla="*/ 16 w 302"/>
                <a:gd name="T21" fmla="*/ 151 h 622"/>
                <a:gd name="T22" fmla="*/ 0 w 302"/>
                <a:gd name="T23" fmla="*/ 152 h 622"/>
                <a:gd name="T24" fmla="*/ 54 w 302"/>
                <a:gd name="T25" fmla="*/ 245 h 622"/>
                <a:gd name="T26" fmla="*/ 74 w 302"/>
                <a:gd name="T27" fmla="*/ 320 h 622"/>
                <a:gd name="T28" fmla="*/ 89 w 302"/>
                <a:gd name="T29" fmla="*/ 438 h 622"/>
                <a:gd name="T30" fmla="*/ 98 w 302"/>
                <a:gd name="T31" fmla="*/ 622 h 622"/>
                <a:gd name="T32" fmla="*/ 165 w 302"/>
                <a:gd name="T33" fmla="*/ 616 h 622"/>
                <a:gd name="T34" fmla="*/ 233 w 302"/>
                <a:gd name="T35" fmla="*/ 594 h 622"/>
                <a:gd name="T36" fmla="*/ 202 w 302"/>
                <a:gd name="T37" fmla="*/ 515 h 622"/>
                <a:gd name="T38" fmla="*/ 200 w 302"/>
                <a:gd name="T39" fmla="*/ 398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2" h="622">
                  <a:moveTo>
                    <a:pt x="200" y="398"/>
                  </a:moveTo>
                  <a:cubicBezTo>
                    <a:pt x="207" y="349"/>
                    <a:pt x="242" y="325"/>
                    <a:pt x="242" y="325"/>
                  </a:cubicBezTo>
                  <a:cubicBezTo>
                    <a:pt x="242" y="325"/>
                    <a:pt x="257" y="289"/>
                    <a:pt x="280" y="267"/>
                  </a:cubicBezTo>
                  <a:cubicBezTo>
                    <a:pt x="302" y="245"/>
                    <a:pt x="293" y="146"/>
                    <a:pt x="291" y="126"/>
                  </a:cubicBezTo>
                  <a:cubicBezTo>
                    <a:pt x="289" y="114"/>
                    <a:pt x="284" y="83"/>
                    <a:pt x="281" y="58"/>
                  </a:cubicBezTo>
                  <a:cubicBezTo>
                    <a:pt x="274" y="63"/>
                    <a:pt x="263" y="63"/>
                    <a:pt x="249" y="56"/>
                  </a:cubicBezTo>
                  <a:cubicBezTo>
                    <a:pt x="222" y="45"/>
                    <a:pt x="246" y="18"/>
                    <a:pt x="216" y="9"/>
                  </a:cubicBezTo>
                  <a:cubicBezTo>
                    <a:pt x="187" y="0"/>
                    <a:pt x="175" y="33"/>
                    <a:pt x="181" y="56"/>
                  </a:cubicBezTo>
                  <a:cubicBezTo>
                    <a:pt x="187" y="80"/>
                    <a:pt x="166" y="80"/>
                    <a:pt x="154" y="95"/>
                  </a:cubicBezTo>
                  <a:cubicBezTo>
                    <a:pt x="142" y="110"/>
                    <a:pt x="89" y="112"/>
                    <a:pt x="72" y="112"/>
                  </a:cubicBezTo>
                  <a:cubicBezTo>
                    <a:pt x="54" y="112"/>
                    <a:pt x="33" y="145"/>
                    <a:pt x="16" y="151"/>
                  </a:cubicBezTo>
                  <a:cubicBezTo>
                    <a:pt x="12" y="152"/>
                    <a:pt x="6" y="152"/>
                    <a:pt x="0" y="152"/>
                  </a:cubicBezTo>
                  <a:cubicBezTo>
                    <a:pt x="4" y="230"/>
                    <a:pt x="17" y="224"/>
                    <a:pt x="54" y="245"/>
                  </a:cubicBezTo>
                  <a:cubicBezTo>
                    <a:pt x="96" y="270"/>
                    <a:pt x="56" y="303"/>
                    <a:pt x="74" y="320"/>
                  </a:cubicBezTo>
                  <a:cubicBezTo>
                    <a:pt x="91" y="338"/>
                    <a:pt x="85" y="382"/>
                    <a:pt x="89" y="438"/>
                  </a:cubicBezTo>
                  <a:cubicBezTo>
                    <a:pt x="92" y="471"/>
                    <a:pt x="95" y="558"/>
                    <a:pt x="98" y="622"/>
                  </a:cubicBezTo>
                  <a:cubicBezTo>
                    <a:pt x="122" y="617"/>
                    <a:pt x="147" y="616"/>
                    <a:pt x="165" y="616"/>
                  </a:cubicBezTo>
                  <a:cubicBezTo>
                    <a:pt x="196" y="616"/>
                    <a:pt x="215" y="574"/>
                    <a:pt x="233" y="594"/>
                  </a:cubicBezTo>
                  <a:cubicBezTo>
                    <a:pt x="222" y="561"/>
                    <a:pt x="202" y="542"/>
                    <a:pt x="202" y="515"/>
                  </a:cubicBezTo>
                  <a:cubicBezTo>
                    <a:pt x="202" y="478"/>
                    <a:pt x="193" y="447"/>
                    <a:pt x="200" y="39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1" name="Freeform 25">
              <a:extLst>
                <a:ext uri="{FF2B5EF4-FFF2-40B4-BE49-F238E27FC236}">
                  <a16:creationId xmlns:a16="http://schemas.microsoft.com/office/drawing/2014/main" id="{6AEDD21E-8FA9-60D1-F1DC-B39BFA0E3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359" y="4019224"/>
              <a:ext cx="56437" cy="158226"/>
            </a:xfrm>
            <a:custGeom>
              <a:avLst/>
              <a:gdLst>
                <a:gd name="T0" fmla="*/ 162 w 186"/>
                <a:gd name="T1" fmla="*/ 182 h 519"/>
                <a:gd name="T2" fmla="*/ 142 w 186"/>
                <a:gd name="T3" fmla="*/ 107 h 519"/>
                <a:gd name="T4" fmla="*/ 88 w 186"/>
                <a:gd name="T5" fmla="*/ 14 h 519"/>
                <a:gd name="T6" fmla="*/ 12 w 186"/>
                <a:gd name="T7" fmla="*/ 1 h 519"/>
                <a:gd name="T8" fmla="*/ 0 w 186"/>
                <a:gd name="T9" fmla="*/ 3 h 519"/>
                <a:gd name="T10" fmla="*/ 20 w 186"/>
                <a:gd name="T11" fmla="*/ 67 h 519"/>
                <a:gd name="T12" fmla="*/ 44 w 186"/>
                <a:gd name="T13" fmla="*/ 127 h 519"/>
                <a:gd name="T14" fmla="*/ 47 w 186"/>
                <a:gd name="T15" fmla="*/ 267 h 519"/>
                <a:gd name="T16" fmla="*/ 73 w 186"/>
                <a:gd name="T17" fmla="*/ 404 h 519"/>
                <a:gd name="T18" fmla="*/ 110 w 186"/>
                <a:gd name="T19" fmla="*/ 519 h 519"/>
                <a:gd name="T20" fmla="*/ 130 w 186"/>
                <a:gd name="T21" fmla="*/ 506 h 519"/>
                <a:gd name="T22" fmla="*/ 186 w 186"/>
                <a:gd name="T23" fmla="*/ 484 h 519"/>
                <a:gd name="T24" fmla="*/ 177 w 186"/>
                <a:gd name="T25" fmla="*/ 300 h 519"/>
                <a:gd name="T26" fmla="*/ 162 w 186"/>
                <a:gd name="T27" fmla="*/ 182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" h="519">
                  <a:moveTo>
                    <a:pt x="162" y="182"/>
                  </a:moveTo>
                  <a:cubicBezTo>
                    <a:pt x="144" y="165"/>
                    <a:pt x="184" y="132"/>
                    <a:pt x="142" y="107"/>
                  </a:cubicBezTo>
                  <a:cubicBezTo>
                    <a:pt x="105" y="86"/>
                    <a:pt x="92" y="92"/>
                    <a:pt x="88" y="14"/>
                  </a:cubicBezTo>
                  <a:cubicBezTo>
                    <a:pt x="66" y="13"/>
                    <a:pt x="35" y="3"/>
                    <a:pt x="12" y="1"/>
                  </a:cubicBezTo>
                  <a:cubicBezTo>
                    <a:pt x="7" y="0"/>
                    <a:pt x="3" y="2"/>
                    <a:pt x="0" y="3"/>
                  </a:cubicBezTo>
                  <a:cubicBezTo>
                    <a:pt x="5" y="31"/>
                    <a:pt x="12" y="63"/>
                    <a:pt x="20" y="67"/>
                  </a:cubicBezTo>
                  <a:cubicBezTo>
                    <a:pt x="36" y="76"/>
                    <a:pt x="47" y="94"/>
                    <a:pt x="44" y="127"/>
                  </a:cubicBezTo>
                  <a:cubicBezTo>
                    <a:pt x="42" y="160"/>
                    <a:pt x="33" y="233"/>
                    <a:pt x="47" y="267"/>
                  </a:cubicBezTo>
                  <a:cubicBezTo>
                    <a:pt x="60" y="300"/>
                    <a:pt x="73" y="353"/>
                    <a:pt x="73" y="404"/>
                  </a:cubicBezTo>
                  <a:cubicBezTo>
                    <a:pt x="73" y="436"/>
                    <a:pt x="91" y="483"/>
                    <a:pt x="110" y="519"/>
                  </a:cubicBezTo>
                  <a:cubicBezTo>
                    <a:pt x="117" y="515"/>
                    <a:pt x="124" y="510"/>
                    <a:pt x="130" y="506"/>
                  </a:cubicBezTo>
                  <a:cubicBezTo>
                    <a:pt x="143" y="495"/>
                    <a:pt x="164" y="488"/>
                    <a:pt x="186" y="484"/>
                  </a:cubicBezTo>
                  <a:cubicBezTo>
                    <a:pt x="183" y="420"/>
                    <a:pt x="180" y="333"/>
                    <a:pt x="177" y="300"/>
                  </a:cubicBezTo>
                  <a:cubicBezTo>
                    <a:pt x="173" y="244"/>
                    <a:pt x="179" y="200"/>
                    <a:pt x="162" y="18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2" name="Freeform 26">
              <a:extLst>
                <a:ext uri="{FF2B5EF4-FFF2-40B4-BE49-F238E27FC236}">
                  <a16:creationId xmlns:a16="http://schemas.microsoft.com/office/drawing/2014/main" id="{3DA79D66-81FA-B16E-B141-100A8AC7C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3405" y="3957747"/>
              <a:ext cx="225750" cy="349710"/>
            </a:xfrm>
            <a:custGeom>
              <a:avLst/>
              <a:gdLst>
                <a:gd name="T0" fmla="*/ 309 w 740"/>
                <a:gd name="T1" fmla="*/ 1093 h 1149"/>
                <a:gd name="T2" fmla="*/ 574 w 740"/>
                <a:gd name="T3" fmla="*/ 1100 h 1149"/>
                <a:gd name="T4" fmla="*/ 715 w 740"/>
                <a:gd name="T5" fmla="*/ 1149 h 1149"/>
                <a:gd name="T6" fmla="*/ 740 w 740"/>
                <a:gd name="T7" fmla="*/ 1060 h 1149"/>
                <a:gd name="T8" fmla="*/ 723 w 740"/>
                <a:gd name="T9" fmla="*/ 1043 h 1149"/>
                <a:gd name="T10" fmla="*/ 659 w 740"/>
                <a:gd name="T11" fmla="*/ 979 h 1149"/>
                <a:gd name="T12" fmla="*/ 636 w 740"/>
                <a:gd name="T13" fmla="*/ 946 h 1149"/>
                <a:gd name="T14" fmla="*/ 621 w 740"/>
                <a:gd name="T15" fmla="*/ 886 h 1149"/>
                <a:gd name="T16" fmla="*/ 592 w 740"/>
                <a:gd name="T17" fmla="*/ 806 h 1149"/>
                <a:gd name="T18" fmla="*/ 579 w 740"/>
                <a:gd name="T19" fmla="*/ 724 h 1149"/>
                <a:gd name="T20" fmla="*/ 628 w 740"/>
                <a:gd name="T21" fmla="*/ 625 h 1149"/>
                <a:gd name="T22" fmla="*/ 678 w 740"/>
                <a:gd name="T23" fmla="*/ 562 h 1149"/>
                <a:gd name="T24" fmla="*/ 648 w 740"/>
                <a:gd name="T25" fmla="*/ 490 h 1149"/>
                <a:gd name="T26" fmla="*/ 566 w 740"/>
                <a:gd name="T27" fmla="*/ 405 h 1149"/>
                <a:gd name="T28" fmla="*/ 542 w 740"/>
                <a:gd name="T29" fmla="*/ 334 h 1149"/>
                <a:gd name="T30" fmla="*/ 628 w 740"/>
                <a:gd name="T31" fmla="*/ 322 h 1149"/>
                <a:gd name="T32" fmla="*/ 669 w 740"/>
                <a:gd name="T33" fmla="*/ 307 h 1149"/>
                <a:gd name="T34" fmla="*/ 628 w 740"/>
                <a:gd name="T35" fmla="*/ 183 h 1149"/>
                <a:gd name="T36" fmla="*/ 616 w 740"/>
                <a:gd name="T37" fmla="*/ 95 h 1149"/>
                <a:gd name="T38" fmla="*/ 554 w 740"/>
                <a:gd name="T39" fmla="*/ 0 h 1149"/>
                <a:gd name="T40" fmla="*/ 548 w 740"/>
                <a:gd name="T41" fmla="*/ 0 h 1149"/>
                <a:gd name="T42" fmla="*/ 542 w 740"/>
                <a:gd name="T43" fmla="*/ 54 h 1149"/>
                <a:gd name="T44" fmla="*/ 583 w 740"/>
                <a:gd name="T45" fmla="*/ 95 h 1149"/>
                <a:gd name="T46" fmla="*/ 589 w 740"/>
                <a:gd name="T47" fmla="*/ 157 h 1149"/>
                <a:gd name="T48" fmla="*/ 530 w 740"/>
                <a:gd name="T49" fmla="*/ 189 h 1149"/>
                <a:gd name="T50" fmla="*/ 471 w 740"/>
                <a:gd name="T51" fmla="*/ 298 h 1149"/>
                <a:gd name="T52" fmla="*/ 448 w 740"/>
                <a:gd name="T53" fmla="*/ 363 h 1149"/>
                <a:gd name="T54" fmla="*/ 436 w 740"/>
                <a:gd name="T55" fmla="*/ 417 h 1149"/>
                <a:gd name="T56" fmla="*/ 388 w 740"/>
                <a:gd name="T57" fmla="*/ 476 h 1149"/>
                <a:gd name="T58" fmla="*/ 315 w 740"/>
                <a:gd name="T59" fmla="*/ 629 h 1149"/>
                <a:gd name="T60" fmla="*/ 273 w 740"/>
                <a:gd name="T61" fmla="*/ 673 h 1149"/>
                <a:gd name="T62" fmla="*/ 203 w 740"/>
                <a:gd name="T63" fmla="*/ 623 h 1149"/>
                <a:gd name="T64" fmla="*/ 144 w 740"/>
                <a:gd name="T65" fmla="*/ 632 h 1149"/>
                <a:gd name="T66" fmla="*/ 29 w 740"/>
                <a:gd name="T67" fmla="*/ 741 h 1149"/>
                <a:gd name="T68" fmla="*/ 0 w 740"/>
                <a:gd name="T69" fmla="*/ 848 h 1149"/>
                <a:gd name="T70" fmla="*/ 42 w 740"/>
                <a:gd name="T71" fmla="*/ 904 h 1149"/>
                <a:gd name="T72" fmla="*/ 118 w 740"/>
                <a:gd name="T73" fmla="*/ 920 h 1149"/>
                <a:gd name="T74" fmla="*/ 146 w 740"/>
                <a:gd name="T75" fmla="*/ 1017 h 1149"/>
                <a:gd name="T76" fmla="*/ 128 w 740"/>
                <a:gd name="T77" fmla="*/ 1106 h 1149"/>
                <a:gd name="T78" fmla="*/ 266 w 740"/>
                <a:gd name="T79" fmla="*/ 1106 h 1149"/>
                <a:gd name="T80" fmla="*/ 309 w 740"/>
                <a:gd name="T81" fmla="*/ 1093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0" h="1149">
                  <a:moveTo>
                    <a:pt x="309" y="1093"/>
                  </a:moveTo>
                  <a:cubicBezTo>
                    <a:pt x="309" y="1093"/>
                    <a:pt x="543" y="1106"/>
                    <a:pt x="574" y="1100"/>
                  </a:cubicBezTo>
                  <a:cubicBezTo>
                    <a:pt x="604" y="1093"/>
                    <a:pt x="715" y="1149"/>
                    <a:pt x="715" y="1149"/>
                  </a:cubicBezTo>
                  <a:cubicBezTo>
                    <a:pt x="715" y="1149"/>
                    <a:pt x="720" y="1093"/>
                    <a:pt x="740" y="1060"/>
                  </a:cubicBezTo>
                  <a:cubicBezTo>
                    <a:pt x="732" y="1056"/>
                    <a:pt x="725" y="1050"/>
                    <a:pt x="723" y="1043"/>
                  </a:cubicBezTo>
                  <a:cubicBezTo>
                    <a:pt x="718" y="1027"/>
                    <a:pt x="674" y="999"/>
                    <a:pt x="659" y="979"/>
                  </a:cubicBezTo>
                  <a:cubicBezTo>
                    <a:pt x="643" y="959"/>
                    <a:pt x="636" y="946"/>
                    <a:pt x="636" y="946"/>
                  </a:cubicBezTo>
                  <a:cubicBezTo>
                    <a:pt x="636" y="946"/>
                    <a:pt x="641" y="912"/>
                    <a:pt x="621" y="886"/>
                  </a:cubicBezTo>
                  <a:cubicBezTo>
                    <a:pt x="601" y="859"/>
                    <a:pt x="592" y="842"/>
                    <a:pt x="592" y="806"/>
                  </a:cubicBezTo>
                  <a:cubicBezTo>
                    <a:pt x="592" y="771"/>
                    <a:pt x="579" y="744"/>
                    <a:pt x="579" y="724"/>
                  </a:cubicBezTo>
                  <a:cubicBezTo>
                    <a:pt x="579" y="704"/>
                    <a:pt x="614" y="667"/>
                    <a:pt x="628" y="625"/>
                  </a:cubicBezTo>
                  <a:cubicBezTo>
                    <a:pt x="635" y="600"/>
                    <a:pt x="659" y="580"/>
                    <a:pt x="678" y="562"/>
                  </a:cubicBezTo>
                  <a:cubicBezTo>
                    <a:pt x="668" y="547"/>
                    <a:pt x="657" y="520"/>
                    <a:pt x="648" y="490"/>
                  </a:cubicBezTo>
                  <a:cubicBezTo>
                    <a:pt x="636" y="452"/>
                    <a:pt x="604" y="440"/>
                    <a:pt x="566" y="405"/>
                  </a:cubicBezTo>
                  <a:cubicBezTo>
                    <a:pt x="527" y="369"/>
                    <a:pt x="542" y="349"/>
                    <a:pt x="542" y="334"/>
                  </a:cubicBezTo>
                  <a:cubicBezTo>
                    <a:pt x="542" y="319"/>
                    <a:pt x="592" y="319"/>
                    <a:pt x="628" y="322"/>
                  </a:cubicBezTo>
                  <a:cubicBezTo>
                    <a:pt x="663" y="325"/>
                    <a:pt x="684" y="316"/>
                    <a:pt x="669" y="307"/>
                  </a:cubicBezTo>
                  <a:cubicBezTo>
                    <a:pt x="654" y="298"/>
                    <a:pt x="625" y="231"/>
                    <a:pt x="628" y="183"/>
                  </a:cubicBezTo>
                  <a:cubicBezTo>
                    <a:pt x="631" y="136"/>
                    <a:pt x="613" y="121"/>
                    <a:pt x="616" y="95"/>
                  </a:cubicBezTo>
                  <a:cubicBezTo>
                    <a:pt x="619" y="68"/>
                    <a:pt x="583" y="0"/>
                    <a:pt x="554" y="0"/>
                  </a:cubicBezTo>
                  <a:cubicBezTo>
                    <a:pt x="552" y="0"/>
                    <a:pt x="550" y="0"/>
                    <a:pt x="548" y="0"/>
                  </a:cubicBezTo>
                  <a:cubicBezTo>
                    <a:pt x="543" y="21"/>
                    <a:pt x="542" y="45"/>
                    <a:pt x="542" y="54"/>
                  </a:cubicBezTo>
                  <a:cubicBezTo>
                    <a:pt x="542" y="68"/>
                    <a:pt x="566" y="89"/>
                    <a:pt x="583" y="95"/>
                  </a:cubicBezTo>
                  <a:cubicBezTo>
                    <a:pt x="601" y="101"/>
                    <a:pt x="592" y="130"/>
                    <a:pt x="589" y="157"/>
                  </a:cubicBezTo>
                  <a:cubicBezTo>
                    <a:pt x="586" y="183"/>
                    <a:pt x="539" y="177"/>
                    <a:pt x="530" y="189"/>
                  </a:cubicBezTo>
                  <a:cubicBezTo>
                    <a:pt x="521" y="201"/>
                    <a:pt x="468" y="284"/>
                    <a:pt x="471" y="298"/>
                  </a:cubicBezTo>
                  <a:cubicBezTo>
                    <a:pt x="474" y="313"/>
                    <a:pt x="462" y="358"/>
                    <a:pt x="448" y="363"/>
                  </a:cubicBezTo>
                  <a:cubicBezTo>
                    <a:pt x="433" y="369"/>
                    <a:pt x="436" y="402"/>
                    <a:pt x="436" y="417"/>
                  </a:cubicBezTo>
                  <a:cubicBezTo>
                    <a:pt x="436" y="431"/>
                    <a:pt x="388" y="452"/>
                    <a:pt x="388" y="476"/>
                  </a:cubicBezTo>
                  <a:cubicBezTo>
                    <a:pt x="388" y="499"/>
                    <a:pt x="332" y="596"/>
                    <a:pt x="315" y="629"/>
                  </a:cubicBezTo>
                  <a:cubicBezTo>
                    <a:pt x="297" y="662"/>
                    <a:pt x="279" y="703"/>
                    <a:pt x="273" y="673"/>
                  </a:cubicBezTo>
                  <a:cubicBezTo>
                    <a:pt x="268" y="644"/>
                    <a:pt x="223" y="608"/>
                    <a:pt x="203" y="623"/>
                  </a:cubicBezTo>
                  <a:cubicBezTo>
                    <a:pt x="182" y="638"/>
                    <a:pt x="155" y="629"/>
                    <a:pt x="144" y="632"/>
                  </a:cubicBezTo>
                  <a:cubicBezTo>
                    <a:pt x="132" y="635"/>
                    <a:pt x="29" y="741"/>
                    <a:pt x="29" y="741"/>
                  </a:cubicBezTo>
                  <a:cubicBezTo>
                    <a:pt x="29" y="741"/>
                    <a:pt x="21" y="791"/>
                    <a:pt x="0" y="848"/>
                  </a:cubicBezTo>
                  <a:cubicBezTo>
                    <a:pt x="13" y="856"/>
                    <a:pt x="27" y="883"/>
                    <a:pt x="42" y="904"/>
                  </a:cubicBezTo>
                  <a:cubicBezTo>
                    <a:pt x="62" y="933"/>
                    <a:pt x="102" y="911"/>
                    <a:pt x="118" y="920"/>
                  </a:cubicBezTo>
                  <a:cubicBezTo>
                    <a:pt x="135" y="929"/>
                    <a:pt x="152" y="998"/>
                    <a:pt x="146" y="1017"/>
                  </a:cubicBezTo>
                  <a:cubicBezTo>
                    <a:pt x="141" y="1036"/>
                    <a:pt x="116" y="1083"/>
                    <a:pt x="128" y="1106"/>
                  </a:cubicBezTo>
                  <a:cubicBezTo>
                    <a:pt x="266" y="1106"/>
                    <a:pt x="266" y="1106"/>
                    <a:pt x="266" y="1106"/>
                  </a:cubicBezTo>
                  <a:lnTo>
                    <a:pt x="309" y="1093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3" name="Freeform 27">
              <a:extLst>
                <a:ext uri="{FF2B5EF4-FFF2-40B4-BE49-F238E27FC236}">
                  <a16:creationId xmlns:a16="http://schemas.microsoft.com/office/drawing/2014/main" id="{FC3C6CC1-23FE-1D41-53B6-B9106338E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344" y="4031317"/>
              <a:ext cx="187453" cy="192492"/>
            </a:xfrm>
            <a:custGeom>
              <a:avLst/>
              <a:gdLst>
                <a:gd name="T0" fmla="*/ 585 w 618"/>
                <a:gd name="T1" fmla="*/ 531 h 634"/>
                <a:gd name="T2" fmla="*/ 543 w 618"/>
                <a:gd name="T3" fmla="*/ 420 h 634"/>
                <a:gd name="T4" fmla="*/ 580 w 618"/>
                <a:gd name="T5" fmla="*/ 323 h 634"/>
                <a:gd name="T6" fmla="*/ 618 w 618"/>
                <a:gd name="T7" fmla="*/ 256 h 634"/>
                <a:gd name="T8" fmla="*/ 583 w 618"/>
                <a:gd name="T9" fmla="*/ 101 h 634"/>
                <a:gd name="T10" fmla="*/ 565 w 618"/>
                <a:gd name="T11" fmla="*/ 92 h 634"/>
                <a:gd name="T12" fmla="*/ 447 w 618"/>
                <a:gd name="T13" fmla="*/ 107 h 634"/>
                <a:gd name="T14" fmla="*/ 358 w 618"/>
                <a:gd name="T15" fmla="*/ 65 h 634"/>
                <a:gd name="T16" fmla="*/ 282 w 618"/>
                <a:gd name="T17" fmla="*/ 39 h 634"/>
                <a:gd name="T18" fmla="*/ 246 w 618"/>
                <a:gd name="T19" fmla="*/ 27 h 634"/>
                <a:gd name="T20" fmla="*/ 196 w 618"/>
                <a:gd name="T21" fmla="*/ 33 h 634"/>
                <a:gd name="T22" fmla="*/ 140 w 618"/>
                <a:gd name="T23" fmla="*/ 59 h 634"/>
                <a:gd name="T24" fmla="*/ 90 w 618"/>
                <a:gd name="T25" fmla="*/ 45 h 634"/>
                <a:gd name="T26" fmla="*/ 56 w 618"/>
                <a:gd name="T27" fmla="*/ 53 h 634"/>
                <a:gd name="T28" fmla="*/ 56 w 618"/>
                <a:gd name="T29" fmla="*/ 132 h 634"/>
                <a:gd name="T30" fmla="*/ 74 w 618"/>
                <a:gd name="T31" fmla="*/ 179 h 634"/>
                <a:gd name="T32" fmla="*/ 91 w 618"/>
                <a:gd name="T33" fmla="*/ 241 h 634"/>
                <a:gd name="T34" fmla="*/ 45 w 618"/>
                <a:gd name="T35" fmla="*/ 248 h 634"/>
                <a:gd name="T36" fmla="*/ 54 w 618"/>
                <a:gd name="T37" fmla="*/ 307 h 634"/>
                <a:gd name="T38" fmla="*/ 25 w 618"/>
                <a:gd name="T39" fmla="*/ 363 h 634"/>
                <a:gd name="T40" fmla="*/ 14 w 618"/>
                <a:gd name="T41" fmla="*/ 434 h 634"/>
                <a:gd name="T42" fmla="*/ 47 w 618"/>
                <a:gd name="T43" fmla="*/ 465 h 634"/>
                <a:gd name="T44" fmla="*/ 124 w 618"/>
                <a:gd name="T45" fmla="*/ 540 h 634"/>
                <a:gd name="T46" fmla="*/ 95 w 618"/>
                <a:gd name="T47" fmla="*/ 633 h 634"/>
                <a:gd name="T48" fmla="*/ 389 w 618"/>
                <a:gd name="T49" fmla="*/ 569 h 634"/>
                <a:gd name="T50" fmla="*/ 583 w 618"/>
                <a:gd name="T51" fmla="*/ 580 h 634"/>
                <a:gd name="T52" fmla="*/ 585 w 618"/>
                <a:gd name="T53" fmla="*/ 531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18" h="634">
                  <a:moveTo>
                    <a:pt x="585" y="531"/>
                  </a:moveTo>
                  <a:cubicBezTo>
                    <a:pt x="572" y="513"/>
                    <a:pt x="541" y="438"/>
                    <a:pt x="543" y="420"/>
                  </a:cubicBezTo>
                  <a:cubicBezTo>
                    <a:pt x="545" y="403"/>
                    <a:pt x="583" y="349"/>
                    <a:pt x="580" y="323"/>
                  </a:cubicBezTo>
                  <a:cubicBezTo>
                    <a:pt x="578" y="296"/>
                    <a:pt x="618" y="279"/>
                    <a:pt x="618" y="256"/>
                  </a:cubicBezTo>
                  <a:cubicBezTo>
                    <a:pt x="618" y="240"/>
                    <a:pt x="608" y="156"/>
                    <a:pt x="583" y="101"/>
                  </a:cubicBezTo>
                  <a:cubicBezTo>
                    <a:pt x="578" y="102"/>
                    <a:pt x="572" y="99"/>
                    <a:pt x="565" y="92"/>
                  </a:cubicBezTo>
                  <a:cubicBezTo>
                    <a:pt x="547" y="74"/>
                    <a:pt x="474" y="77"/>
                    <a:pt x="447" y="107"/>
                  </a:cubicBezTo>
                  <a:cubicBezTo>
                    <a:pt x="420" y="136"/>
                    <a:pt x="367" y="80"/>
                    <a:pt x="358" y="65"/>
                  </a:cubicBezTo>
                  <a:cubicBezTo>
                    <a:pt x="350" y="51"/>
                    <a:pt x="311" y="18"/>
                    <a:pt x="282" y="39"/>
                  </a:cubicBezTo>
                  <a:cubicBezTo>
                    <a:pt x="252" y="59"/>
                    <a:pt x="243" y="54"/>
                    <a:pt x="246" y="27"/>
                  </a:cubicBezTo>
                  <a:cubicBezTo>
                    <a:pt x="249" y="0"/>
                    <a:pt x="202" y="9"/>
                    <a:pt x="196" y="33"/>
                  </a:cubicBezTo>
                  <a:cubicBezTo>
                    <a:pt x="190" y="56"/>
                    <a:pt x="152" y="77"/>
                    <a:pt x="140" y="59"/>
                  </a:cubicBezTo>
                  <a:cubicBezTo>
                    <a:pt x="128" y="42"/>
                    <a:pt x="102" y="18"/>
                    <a:pt x="90" y="45"/>
                  </a:cubicBezTo>
                  <a:cubicBezTo>
                    <a:pt x="82" y="63"/>
                    <a:pt x="68" y="62"/>
                    <a:pt x="56" y="53"/>
                  </a:cubicBezTo>
                  <a:cubicBezTo>
                    <a:pt x="49" y="86"/>
                    <a:pt x="39" y="123"/>
                    <a:pt x="56" y="132"/>
                  </a:cubicBezTo>
                  <a:cubicBezTo>
                    <a:pt x="76" y="143"/>
                    <a:pt x="78" y="166"/>
                    <a:pt x="74" y="179"/>
                  </a:cubicBezTo>
                  <a:cubicBezTo>
                    <a:pt x="69" y="192"/>
                    <a:pt x="107" y="225"/>
                    <a:pt x="91" y="241"/>
                  </a:cubicBezTo>
                  <a:cubicBezTo>
                    <a:pt x="76" y="256"/>
                    <a:pt x="56" y="225"/>
                    <a:pt x="45" y="248"/>
                  </a:cubicBezTo>
                  <a:cubicBezTo>
                    <a:pt x="34" y="270"/>
                    <a:pt x="67" y="290"/>
                    <a:pt x="54" y="307"/>
                  </a:cubicBezTo>
                  <a:cubicBezTo>
                    <a:pt x="40" y="325"/>
                    <a:pt x="20" y="327"/>
                    <a:pt x="25" y="363"/>
                  </a:cubicBezTo>
                  <a:cubicBezTo>
                    <a:pt x="29" y="398"/>
                    <a:pt x="27" y="422"/>
                    <a:pt x="14" y="434"/>
                  </a:cubicBezTo>
                  <a:cubicBezTo>
                    <a:pt x="0" y="445"/>
                    <a:pt x="16" y="445"/>
                    <a:pt x="47" y="465"/>
                  </a:cubicBezTo>
                  <a:cubicBezTo>
                    <a:pt x="78" y="484"/>
                    <a:pt x="129" y="507"/>
                    <a:pt x="124" y="540"/>
                  </a:cubicBezTo>
                  <a:cubicBezTo>
                    <a:pt x="120" y="570"/>
                    <a:pt x="107" y="577"/>
                    <a:pt x="95" y="633"/>
                  </a:cubicBezTo>
                  <a:cubicBezTo>
                    <a:pt x="155" y="634"/>
                    <a:pt x="263" y="590"/>
                    <a:pt x="389" y="569"/>
                  </a:cubicBezTo>
                  <a:cubicBezTo>
                    <a:pt x="469" y="555"/>
                    <a:pt x="536" y="566"/>
                    <a:pt x="583" y="580"/>
                  </a:cubicBezTo>
                  <a:cubicBezTo>
                    <a:pt x="588" y="561"/>
                    <a:pt x="592" y="540"/>
                    <a:pt x="585" y="53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4" name="Freeform 28">
              <a:extLst>
                <a:ext uri="{FF2B5EF4-FFF2-40B4-BE49-F238E27FC236}">
                  <a16:creationId xmlns:a16="http://schemas.microsoft.com/office/drawing/2014/main" id="{EBF302B6-B16A-CFD7-8FB1-1C8CC5574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617" y="4020231"/>
              <a:ext cx="129000" cy="197531"/>
            </a:xfrm>
            <a:custGeom>
              <a:avLst/>
              <a:gdLst>
                <a:gd name="T0" fmla="*/ 363 w 426"/>
                <a:gd name="T1" fmla="*/ 264 h 647"/>
                <a:gd name="T2" fmla="*/ 360 w 426"/>
                <a:gd name="T3" fmla="*/ 124 h 647"/>
                <a:gd name="T4" fmla="*/ 336 w 426"/>
                <a:gd name="T5" fmla="*/ 64 h 647"/>
                <a:gd name="T6" fmla="*/ 316 w 426"/>
                <a:gd name="T7" fmla="*/ 0 h 647"/>
                <a:gd name="T8" fmla="*/ 290 w 426"/>
                <a:gd name="T9" fmla="*/ 25 h 647"/>
                <a:gd name="T10" fmla="*/ 39 w 426"/>
                <a:gd name="T11" fmla="*/ 19 h 647"/>
                <a:gd name="T12" fmla="*/ 56 w 426"/>
                <a:gd name="T13" fmla="*/ 119 h 647"/>
                <a:gd name="T14" fmla="*/ 42 w 426"/>
                <a:gd name="T15" fmla="*/ 137 h 647"/>
                <a:gd name="T16" fmla="*/ 77 w 426"/>
                <a:gd name="T17" fmla="*/ 292 h 647"/>
                <a:gd name="T18" fmla="*/ 39 w 426"/>
                <a:gd name="T19" fmla="*/ 359 h 647"/>
                <a:gd name="T20" fmla="*/ 2 w 426"/>
                <a:gd name="T21" fmla="*/ 456 h 647"/>
                <a:gd name="T22" fmla="*/ 44 w 426"/>
                <a:gd name="T23" fmla="*/ 567 h 647"/>
                <a:gd name="T24" fmla="*/ 42 w 426"/>
                <a:gd name="T25" fmla="*/ 616 h 647"/>
                <a:gd name="T26" fmla="*/ 117 w 426"/>
                <a:gd name="T27" fmla="*/ 643 h 647"/>
                <a:gd name="T28" fmla="*/ 310 w 426"/>
                <a:gd name="T29" fmla="*/ 565 h 647"/>
                <a:gd name="T30" fmla="*/ 426 w 426"/>
                <a:gd name="T31" fmla="*/ 516 h 647"/>
                <a:gd name="T32" fmla="*/ 389 w 426"/>
                <a:gd name="T33" fmla="*/ 401 h 647"/>
                <a:gd name="T34" fmla="*/ 363 w 426"/>
                <a:gd name="T35" fmla="*/ 264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6" h="647">
                  <a:moveTo>
                    <a:pt x="363" y="264"/>
                  </a:moveTo>
                  <a:cubicBezTo>
                    <a:pt x="349" y="230"/>
                    <a:pt x="358" y="157"/>
                    <a:pt x="360" y="124"/>
                  </a:cubicBezTo>
                  <a:cubicBezTo>
                    <a:pt x="363" y="91"/>
                    <a:pt x="352" y="73"/>
                    <a:pt x="336" y="64"/>
                  </a:cubicBezTo>
                  <a:cubicBezTo>
                    <a:pt x="328" y="60"/>
                    <a:pt x="321" y="28"/>
                    <a:pt x="316" y="0"/>
                  </a:cubicBezTo>
                  <a:cubicBezTo>
                    <a:pt x="298" y="8"/>
                    <a:pt x="297" y="37"/>
                    <a:pt x="290" y="25"/>
                  </a:cubicBezTo>
                  <a:cubicBezTo>
                    <a:pt x="281" y="10"/>
                    <a:pt x="51" y="1"/>
                    <a:pt x="39" y="19"/>
                  </a:cubicBezTo>
                  <a:cubicBezTo>
                    <a:pt x="27" y="36"/>
                    <a:pt x="59" y="101"/>
                    <a:pt x="56" y="119"/>
                  </a:cubicBezTo>
                  <a:cubicBezTo>
                    <a:pt x="55" y="130"/>
                    <a:pt x="50" y="137"/>
                    <a:pt x="42" y="137"/>
                  </a:cubicBezTo>
                  <a:cubicBezTo>
                    <a:pt x="67" y="192"/>
                    <a:pt x="77" y="276"/>
                    <a:pt x="77" y="292"/>
                  </a:cubicBezTo>
                  <a:cubicBezTo>
                    <a:pt x="77" y="315"/>
                    <a:pt x="37" y="332"/>
                    <a:pt x="39" y="359"/>
                  </a:cubicBezTo>
                  <a:cubicBezTo>
                    <a:pt x="42" y="385"/>
                    <a:pt x="4" y="439"/>
                    <a:pt x="2" y="456"/>
                  </a:cubicBezTo>
                  <a:cubicBezTo>
                    <a:pt x="0" y="474"/>
                    <a:pt x="31" y="549"/>
                    <a:pt x="44" y="567"/>
                  </a:cubicBezTo>
                  <a:cubicBezTo>
                    <a:pt x="51" y="576"/>
                    <a:pt x="47" y="597"/>
                    <a:pt x="42" y="616"/>
                  </a:cubicBezTo>
                  <a:cubicBezTo>
                    <a:pt x="82" y="627"/>
                    <a:pt x="109" y="641"/>
                    <a:pt x="117" y="643"/>
                  </a:cubicBezTo>
                  <a:cubicBezTo>
                    <a:pt x="135" y="647"/>
                    <a:pt x="260" y="590"/>
                    <a:pt x="310" y="565"/>
                  </a:cubicBezTo>
                  <a:cubicBezTo>
                    <a:pt x="350" y="545"/>
                    <a:pt x="395" y="532"/>
                    <a:pt x="426" y="516"/>
                  </a:cubicBezTo>
                  <a:cubicBezTo>
                    <a:pt x="407" y="480"/>
                    <a:pt x="389" y="433"/>
                    <a:pt x="389" y="401"/>
                  </a:cubicBezTo>
                  <a:cubicBezTo>
                    <a:pt x="389" y="350"/>
                    <a:pt x="376" y="297"/>
                    <a:pt x="363" y="26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5" name="Freeform 29">
              <a:extLst>
                <a:ext uri="{FF2B5EF4-FFF2-40B4-BE49-F238E27FC236}">
                  <a16:creationId xmlns:a16="http://schemas.microsoft.com/office/drawing/2014/main" id="{B57A5286-8DE6-37F9-9B03-AD45B976C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813" y="3971856"/>
              <a:ext cx="229781" cy="173344"/>
            </a:xfrm>
            <a:custGeom>
              <a:avLst/>
              <a:gdLst>
                <a:gd name="T0" fmla="*/ 252 w 757"/>
                <a:gd name="T1" fmla="*/ 303 h 572"/>
                <a:gd name="T2" fmla="*/ 299 w 757"/>
                <a:gd name="T3" fmla="*/ 292 h 572"/>
                <a:gd name="T4" fmla="*/ 374 w 757"/>
                <a:gd name="T5" fmla="*/ 276 h 572"/>
                <a:gd name="T6" fmla="*/ 453 w 757"/>
                <a:gd name="T7" fmla="*/ 376 h 572"/>
                <a:gd name="T8" fmla="*/ 467 w 757"/>
                <a:gd name="T9" fmla="*/ 436 h 572"/>
                <a:gd name="T10" fmla="*/ 470 w 757"/>
                <a:gd name="T11" fmla="*/ 443 h 572"/>
                <a:gd name="T12" fmla="*/ 542 w 757"/>
                <a:gd name="T13" fmla="*/ 430 h 572"/>
                <a:gd name="T14" fmla="*/ 570 w 757"/>
                <a:gd name="T15" fmla="*/ 515 h 572"/>
                <a:gd name="T16" fmla="*/ 618 w 757"/>
                <a:gd name="T17" fmla="*/ 550 h 572"/>
                <a:gd name="T18" fmla="*/ 657 w 757"/>
                <a:gd name="T19" fmla="*/ 519 h 572"/>
                <a:gd name="T20" fmla="*/ 677 w 757"/>
                <a:gd name="T21" fmla="*/ 534 h 572"/>
                <a:gd name="T22" fmla="*/ 704 w 757"/>
                <a:gd name="T23" fmla="*/ 504 h 572"/>
                <a:gd name="T24" fmla="*/ 695 w 757"/>
                <a:gd name="T25" fmla="*/ 445 h 572"/>
                <a:gd name="T26" fmla="*/ 741 w 757"/>
                <a:gd name="T27" fmla="*/ 438 h 572"/>
                <a:gd name="T28" fmla="*/ 724 w 757"/>
                <a:gd name="T29" fmla="*/ 376 h 572"/>
                <a:gd name="T30" fmla="*/ 706 w 757"/>
                <a:gd name="T31" fmla="*/ 329 h 572"/>
                <a:gd name="T32" fmla="*/ 706 w 757"/>
                <a:gd name="T33" fmla="*/ 250 h 572"/>
                <a:gd name="T34" fmla="*/ 693 w 757"/>
                <a:gd name="T35" fmla="*/ 236 h 572"/>
                <a:gd name="T36" fmla="*/ 669 w 757"/>
                <a:gd name="T37" fmla="*/ 180 h 572"/>
                <a:gd name="T38" fmla="*/ 669 w 757"/>
                <a:gd name="T39" fmla="*/ 144 h 572"/>
                <a:gd name="T40" fmla="*/ 634 w 757"/>
                <a:gd name="T41" fmla="*/ 97 h 572"/>
                <a:gd name="T42" fmla="*/ 595 w 757"/>
                <a:gd name="T43" fmla="*/ 23 h 572"/>
                <a:gd name="T44" fmla="*/ 524 w 757"/>
                <a:gd name="T45" fmla="*/ 73 h 572"/>
                <a:gd name="T46" fmla="*/ 456 w 757"/>
                <a:gd name="T47" fmla="*/ 68 h 572"/>
                <a:gd name="T48" fmla="*/ 400 w 757"/>
                <a:gd name="T49" fmla="*/ 76 h 572"/>
                <a:gd name="T50" fmla="*/ 371 w 757"/>
                <a:gd name="T51" fmla="*/ 50 h 572"/>
                <a:gd name="T52" fmla="*/ 371 w 757"/>
                <a:gd name="T53" fmla="*/ 33 h 572"/>
                <a:gd name="T54" fmla="*/ 360 w 757"/>
                <a:gd name="T55" fmla="*/ 37 h 572"/>
                <a:gd name="T56" fmla="*/ 214 w 757"/>
                <a:gd name="T57" fmla="*/ 28 h 572"/>
                <a:gd name="T58" fmla="*/ 144 w 757"/>
                <a:gd name="T59" fmla="*/ 0 h 572"/>
                <a:gd name="T60" fmla="*/ 121 w 757"/>
                <a:gd name="T61" fmla="*/ 46 h 572"/>
                <a:gd name="T62" fmla="*/ 128 w 757"/>
                <a:gd name="T63" fmla="*/ 93 h 572"/>
                <a:gd name="T64" fmla="*/ 93 w 757"/>
                <a:gd name="T65" fmla="*/ 108 h 572"/>
                <a:gd name="T66" fmla="*/ 11 w 757"/>
                <a:gd name="T67" fmla="*/ 157 h 572"/>
                <a:gd name="T68" fmla="*/ 0 w 757"/>
                <a:gd name="T69" fmla="*/ 167 h 572"/>
                <a:gd name="T70" fmla="*/ 71 w 757"/>
                <a:gd name="T71" fmla="*/ 255 h 572"/>
                <a:gd name="T72" fmla="*/ 184 w 757"/>
                <a:gd name="T73" fmla="*/ 378 h 572"/>
                <a:gd name="T74" fmla="*/ 252 w 757"/>
                <a:gd name="T75" fmla="*/ 303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7" h="572">
                  <a:moveTo>
                    <a:pt x="252" y="303"/>
                  </a:moveTo>
                  <a:cubicBezTo>
                    <a:pt x="254" y="279"/>
                    <a:pt x="274" y="287"/>
                    <a:pt x="299" y="292"/>
                  </a:cubicBezTo>
                  <a:cubicBezTo>
                    <a:pt x="323" y="296"/>
                    <a:pt x="352" y="276"/>
                    <a:pt x="374" y="276"/>
                  </a:cubicBezTo>
                  <a:cubicBezTo>
                    <a:pt x="396" y="276"/>
                    <a:pt x="453" y="354"/>
                    <a:pt x="453" y="376"/>
                  </a:cubicBezTo>
                  <a:cubicBezTo>
                    <a:pt x="453" y="398"/>
                    <a:pt x="456" y="418"/>
                    <a:pt x="467" y="436"/>
                  </a:cubicBezTo>
                  <a:cubicBezTo>
                    <a:pt x="468" y="438"/>
                    <a:pt x="469" y="440"/>
                    <a:pt x="470" y="443"/>
                  </a:cubicBezTo>
                  <a:cubicBezTo>
                    <a:pt x="506" y="435"/>
                    <a:pt x="535" y="430"/>
                    <a:pt x="542" y="430"/>
                  </a:cubicBezTo>
                  <a:cubicBezTo>
                    <a:pt x="553" y="430"/>
                    <a:pt x="575" y="482"/>
                    <a:pt x="570" y="515"/>
                  </a:cubicBezTo>
                  <a:cubicBezTo>
                    <a:pt x="566" y="548"/>
                    <a:pt x="603" y="572"/>
                    <a:pt x="618" y="550"/>
                  </a:cubicBezTo>
                  <a:cubicBezTo>
                    <a:pt x="633" y="528"/>
                    <a:pt x="653" y="500"/>
                    <a:pt x="657" y="519"/>
                  </a:cubicBezTo>
                  <a:cubicBezTo>
                    <a:pt x="659" y="525"/>
                    <a:pt x="667" y="530"/>
                    <a:pt x="677" y="534"/>
                  </a:cubicBezTo>
                  <a:cubicBezTo>
                    <a:pt x="683" y="521"/>
                    <a:pt x="695" y="516"/>
                    <a:pt x="704" y="504"/>
                  </a:cubicBezTo>
                  <a:cubicBezTo>
                    <a:pt x="717" y="487"/>
                    <a:pt x="684" y="467"/>
                    <a:pt x="695" y="445"/>
                  </a:cubicBezTo>
                  <a:cubicBezTo>
                    <a:pt x="706" y="422"/>
                    <a:pt x="726" y="453"/>
                    <a:pt x="741" y="438"/>
                  </a:cubicBezTo>
                  <a:cubicBezTo>
                    <a:pt x="757" y="422"/>
                    <a:pt x="719" y="389"/>
                    <a:pt x="724" y="376"/>
                  </a:cubicBezTo>
                  <a:cubicBezTo>
                    <a:pt x="728" y="363"/>
                    <a:pt x="726" y="340"/>
                    <a:pt x="706" y="329"/>
                  </a:cubicBezTo>
                  <a:cubicBezTo>
                    <a:pt x="689" y="320"/>
                    <a:pt x="699" y="283"/>
                    <a:pt x="706" y="250"/>
                  </a:cubicBezTo>
                  <a:cubicBezTo>
                    <a:pt x="701" y="246"/>
                    <a:pt x="696" y="241"/>
                    <a:pt x="693" y="236"/>
                  </a:cubicBezTo>
                  <a:cubicBezTo>
                    <a:pt x="681" y="218"/>
                    <a:pt x="690" y="180"/>
                    <a:pt x="669" y="180"/>
                  </a:cubicBezTo>
                  <a:cubicBezTo>
                    <a:pt x="648" y="180"/>
                    <a:pt x="651" y="150"/>
                    <a:pt x="669" y="144"/>
                  </a:cubicBezTo>
                  <a:cubicBezTo>
                    <a:pt x="687" y="138"/>
                    <a:pt x="634" y="118"/>
                    <a:pt x="634" y="97"/>
                  </a:cubicBezTo>
                  <a:cubicBezTo>
                    <a:pt x="634" y="76"/>
                    <a:pt x="607" y="26"/>
                    <a:pt x="595" y="23"/>
                  </a:cubicBezTo>
                  <a:cubicBezTo>
                    <a:pt x="583" y="20"/>
                    <a:pt x="542" y="73"/>
                    <a:pt x="524" y="73"/>
                  </a:cubicBezTo>
                  <a:cubicBezTo>
                    <a:pt x="507" y="73"/>
                    <a:pt x="468" y="38"/>
                    <a:pt x="456" y="68"/>
                  </a:cubicBezTo>
                  <a:cubicBezTo>
                    <a:pt x="445" y="97"/>
                    <a:pt x="418" y="53"/>
                    <a:pt x="400" y="76"/>
                  </a:cubicBezTo>
                  <a:cubicBezTo>
                    <a:pt x="383" y="100"/>
                    <a:pt x="371" y="50"/>
                    <a:pt x="371" y="50"/>
                  </a:cubicBezTo>
                  <a:cubicBezTo>
                    <a:pt x="371" y="50"/>
                    <a:pt x="371" y="43"/>
                    <a:pt x="371" y="33"/>
                  </a:cubicBezTo>
                  <a:cubicBezTo>
                    <a:pt x="368" y="35"/>
                    <a:pt x="364" y="36"/>
                    <a:pt x="360" y="37"/>
                  </a:cubicBezTo>
                  <a:cubicBezTo>
                    <a:pt x="310" y="55"/>
                    <a:pt x="219" y="44"/>
                    <a:pt x="214" y="28"/>
                  </a:cubicBezTo>
                  <a:cubicBezTo>
                    <a:pt x="210" y="13"/>
                    <a:pt x="144" y="0"/>
                    <a:pt x="144" y="0"/>
                  </a:cubicBezTo>
                  <a:cubicBezTo>
                    <a:pt x="144" y="0"/>
                    <a:pt x="146" y="37"/>
                    <a:pt x="121" y="46"/>
                  </a:cubicBezTo>
                  <a:cubicBezTo>
                    <a:pt x="97" y="55"/>
                    <a:pt x="128" y="84"/>
                    <a:pt x="128" y="93"/>
                  </a:cubicBezTo>
                  <a:cubicBezTo>
                    <a:pt x="128" y="101"/>
                    <a:pt x="108" y="115"/>
                    <a:pt x="93" y="108"/>
                  </a:cubicBezTo>
                  <a:cubicBezTo>
                    <a:pt x="77" y="101"/>
                    <a:pt x="33" y="141"/>
                    <a:pt x="11" y="157"/>
                  </a:cubicBezTo>
                  <a:cubicBezTo>
                    <a:pt x="8" y="159"/>
                    <a:pt x="4" y="162"/>
                    <a:pt x="0" y="167"/>
                  </a:cubicBezTo>
                  <a:cubicBezTo>
                    <a:pt x="34" y="195"/>
                    <a:pt x="31" y="226"/>
                    <a:pt x="71" y="255"/>
                  </a:cubicBezTo>
                  <a:cubicBezTo>
                    <a:pt x="108" y="282"/>
                    <a:pt x="155" y="319"/>
                    <a:pt x="184" y="378"/>
                  </a:cubicBezTo>
                  <a:cubicBezTo>
                    <a:pt x="212" y="353"/>
                    <a:pt x="251" y="319"/>
                    <a:pt x="252" y="30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6" name="Freeform 30">
              <a:extLst>
                <a:ext uri="{FF2B5EF4-FFF2-40B4-BE49-F238E27FC236}">
                  <a16:creationId xmlns:a16="http://schemas.microsoft.com/office/drawing/2014/main" id="{6E8C3597-EE0C-FA0C-9BA1-1F086FFEE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0656" y="4102872"/>
              <a:ext cx="127992" cy="120937"/>
            </a:xfrm>
            <a:custGeom>
              <a:avLst/>
              <a:gdLst>
                <a:gd name="T0" fmla="*/ 339 w 421"/>
                <a:gd name="T1" fmla="*/ 232 h 400"/>
                <a:gd name="T2" fmla="*/ 306 w 421"/>
                <a:gd name="T3" fmla="*/ 201 h 400"/>
                <a:gd name="T4" fmla="*/ 317 w 421"/>
                <a:gd name="T5" fmla="*/ 130 h 400"/>
                <a:gd name="T6" fmla="*/ 319 w 421"/>
                <a:gd name="T7" fmla="*/ 104 h 400"/>
                <a:gd name="T8" fmla="*/ 299 w 421"/>
                <a:gd name="T9" fmla="*/ 89 h 400"/>
                <a:gd name="T10" fmla="*/ 260 w 421"/>
                <a:gd name="T11" fmla="*/ 120 h 400"/>
                <a:gd name="T12" fmla="*/ 212 w 421"/>
                <a:gd name="T13" fmla="*/ 85 h 400"/>
                <a:gd name="T14" fmla="*/ 184 w 421"/>
                <a:gd name="T15" fmla="*/ 0 h 400"/>
                <a:gd name="T16" fmla="*/ 112 w 421"/>
                <a:gd name="T17" fmla="*/ 13 h 400"/>
                <a:gd name="T18" fmla="*/ 102 w 421"/>
                <a:gd name="T19" fmla="*/ 63 h 400"/>
                <a:gd name="T20" fmla="*/ 22 w 421"/>
                <a:gd name="T21" fmla="*/ 130 h 400"/>
                <a:gd name="T22" fmla="*/ 0 w 421"/>
                <a:gd name="T23" fmla="*/ 163 h 400"/>
                <a:gd name="T24" fmla="*/ 129 w 421"/>
                <a:gd name="T25" fmla="*/ 250 h 400"/>
                <a:gd name="T26" fmla="*/ 363 w 421"/>
                <a:gd name="T27" fmla="*/ 396 h 400"/>
                <a:gd name="T28" fmla="*/ 387 w 421"/>
                <a:gd name="T29" fmla="*/ 400 h 400"/>
                <a:gd name="T30" fmla="*/ 416 w 421"/>
                <a:gd name="T31" fmla="*/ 307 h 400"/>
                <a:gd name="T32" fmla="*/ 339 w 421"/>
                <a:gd name="T33" fmla="*/ 23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1" h="400">
                  <a:moveTo>
                    <a:pt x="339" y="232"/>
                  </a:moveTo>
                  <a:cubicBezTo>
                    <a:pt x="308" y="212"/>
                    <a:pt x="292" y="212"/>
                    <a:pt x="306" y="201"/>
                  </a:cubicBezTo>
                  <a:cubicBezTo>
                    <a:pt x="319" y="189"/>
                    <a:pt x="321" y="165"/>
                    <a:pt x="317" y="130"/>
                  </a:cubicBezTo>
                  <a:cubicBezTo>
                    <a:pt x="315" y="118"/>
                    <a:pt x="317" y="111"/>
                    <a:pt x="319" y="104"/>
                  </a:cubicBezTo>
                  <a:cubicBezTo>
                    <a:pt x="309" y="100"/>
                    <a:pt x="301" y="95"/>
                    <a:pt x="299" y="89"/>
                  </a:cubicBezTo>
                  <a:cubicBezTo>
                    <a:pt x="295" y="70"/>
                    <a:pt x="275" y="98"/>
                    <a:pt x="260" y="120"/>
                  </a:cubicBezTo>
                  <a:cubicBezTo>
                    <a:pt x="245" y="142"/>
                    <a:pt x="208" y="118"/>
                    <a:pt x="212" y="85"/>
                  </a:cubicBezTo>
                  <a:cubicBezTo>
                    <a:pt x="217" y="52"/>
                    <a:pt x="195" y="0"/>
                    <a:pt x="184" y="0"/>
                  </a:cubicBezTo>
                  <a:cubicBezTo>
                    <a:pt x="177" y="0"/>
                    <a:pt x="148" y="5"/>
                    <a:pt x="112" y="13"/>
                  </a:cubicBezTo>
                  <a:cubicBezTo>
                    <a:pt x="117" y="28"/>
                    <a:pt x="106" y="46"/>
                    <a:pt x="102" y="63"/>
                  </a:cubicBezTo>
                  <a:cubicBezTo>
                    <a:pt x="98" y="83"/>
                    <a:pt x="45" y="112"/>
                    <a:pt x="22" y="130"/>
                  </a:cubicBezTo>
                  <a:cubicBezTo>
                    <a:pt x="16" y="135"/>
                    <a:pt x="8" y="147"/>
                    <a:pt x="0" y="163"/>
                  </a:cubicBezTo>
                  <a:cubicBezTo>
                    <a:pt x="41" y="190"/>
                    <a:pt x="90" y="220"/>
                    <a:pt x="129" y="250"/>
                  </a:cubicBezTo>
                  <a:cubicBezTo>
                    <a:pt x="202" y="305"/>
                    <a:pt x="311" y="377"/>
                    <a:pt x="363" y="396"/>
                  </a:cubicBezTo>
                  <a:cubicBezTo>
                    <a:pt x="369" y="399"/>
                    <a:pt x="378" y="400"/>
                    <a:pt x="387" y="400"/>
                  </a:cubicBezTo>
                  <a:cubicBezTo>
                    <a:pt x="399" y="344"/>
                    <a:pt x="412" y="337"/>
                    <a:pt x="416" y="307"/>
                  </a:cubicBezTo>
                  <a:cubicBezTo>
                    <a:pt x="421" y="274"/>
                    <a:pt x="370" y="251"/>
                    <a:pt x="339" y="23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7" name="Freeform 31">
              <a:extLst>
                <a:ext uri="{FF2B5EF4-FFF2-40B4-BE49-F238E27FC236}">
                  <a16:creationId xmlns:a16="http://schemas.microsoft.com/office/drawing/2014/main" id="{E32688D9-066C-5B58-E12A-39E7E7A61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242" y="4055505"/>
              <a:ext cx="89695" cy="96750"/>
            </a:xfrm>
            <a:custGeom>
              <a:avLst/>
              <a:gdLst>
                <a:gd name="T0" fmla="*/ 276 w 294"/>
                <a:gd name="T1" fmla="*/ 217 h 317"/>
                <a:gd name="T2" fmla="*/ 283 w 294"/>
                <a:gd name="T3" fmla="*/ 160 h 317"/>
                <a:gd name="T4" fmla="*/ 269 w 294"/>
                <a:gd name="T5" fmla="*/ 100 h 317"/>
                <a:gd name="T6" fmla="*/ 190 w 294"/>
                <a:gd name="T7" fmla="*/ 0 h 317"/>
                <a:gd name="T8" fmla="*/ 115 w 294"/>
                <a:gd name="T9" fmla="*/ 16 h 317"/>
                <a:gd name="T10" fmla="*/ 68 w 294"/>
                <a:gd name="T11" fmla="*/ 27 h 317"/>
                <a:gd name="T12" fmla="*/ 0 w 294"/>
                <a:gd name="T13" fmla="*/ 102 h 317"/>
                <a:gd name="T14" fmla="*/ 14 w 294"/>
                <a:gd name="T15" fmla="*/ 138 h 317"/>
                <a:gd name="T16" fmla="*/ 94 w 294"/>
                <a:gd name="T17" fmla="*/ 264 h 317"/>
                <a:gd name="T18" fmla="*/ 174 w 294"/>
                <a:gd name="T19" fmla="*/ 317 h 317"/>
                <a:gd name="T20" fmla="*/ 196 w 294"/>
                <a:gd name="T21" fmla="*/ 284 h 317"/>
                <a:gd name="T22" fmla="*/ 276 w 294"/>
                <a:gd name="T23" fmla="*/ 2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4" h="317">
                  <a:moveTo>
                    <a:pt x="276" y="217"/>
                  </a:moveTo>
                  <a:cubicBezTo>
                    <a:pt x="281" y="197"/>
                    <a:pt x="294" y="177"/>
                    <a:pt x="283" y="160"/>
                  </a:cubicBezTo>
                  <a:cubicBezTo>
                    <a:pt x="272" y="142"/>
                    <a:pt x="269" y="122"/>
                    <a:pt x="269" y="100"/>
                  </a:cubicBezTo>
                  <a:cubicBezTo>
                    <a:pt x="269" y="78"/>
                    <a:pt x="212" y="0"/>
                    <a:pt x="190" y="0"/>
                  </a:cubicBezTo>
                  <a:cubicBezTo>
                    <a:pt x="168" y="0"/>
                    <a:pt x="139" y="20"/>
                    <a:pt x="115" y="16"/>
                  </a:cubicBezTo>
                  <a:cubicBezTo>
                    <a:pt x="90" y="11"/>
                    <a:pt x="70" y="3"/>
                    <a:pt x="68" y="27"/>
                  </a:cubicBezTo>
                  <a:cubicBezTo>
                    <a:pt x="67" y="43"/>
                    <a:pt x="28" y="77"/>
                    <a:pt x="0" y="102"/>
                  </a:cubicBezTo>
                  <a:cubicBezTo>
                    <a:pt x="5" y="113"/>
                    <a:pt x="10" y="125"/>
                    <a:pt x="14" y="138"/>
                  </a:cubicBezTo>
                  <a:cubicBezTo>
                    <a:pt x="38" y="219"/>
                    <a:pt x="60" y="236"/>
                    <a:pt x="94" y="264"/>
                  </a:cubicBezTo>
                  <a:cubicBezTo>
                    <a:pt x="109" y="276"/>
                    <a:pt x="139" y="295"/>
                    <a:pt x="174" y="317"/>
                  </a:cubicBezTo>
                  <a:cubicBezTo>
                    <a:pt x="182" y="301"/>
                    <a:pt x="190" y="289"/>
                    <a:pt x="196" y="284"/>
                  </a:cubicBezTo>
                  <a:cubicBezTo>
                    <a:pt x="219" y="266"/>
                    <a:pt x="272" y="237"/>
                    <a:pt x="276" y="21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8" name="Freeform 32">
              <a:extLst>
                <a:ext uri="{FF2B5EF4-FFF2-40B4-BE49-F238E27FC236}">
                  <a16:creationId xmlns:a16="http://schemas.microsoft.com/office/drawing/2014/main" id="{783B4682-F5E2-4BB0-D48C-1F29BCC3B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3360" y="3493146"/>
              <a:ext cx="255984" cy="206601"/>
            </a:xfrm>
            <a:custGeom>
              <a:avLst/>
              <a:gdLst>
                <a:gd name="T0" fmla="*/ 393 w 840"/>
                <a:gd name="T1" fmla="*/ 524 h 680"/>
                <a:gd name="T2" fmla="*/ 498 w 840"/>
                <a:gd name="T3" fmla="*/ 449 h 680"/>
                <a:gd name="T4" fmla="*/ 498 w 840"/>
                <a:gd name="T5" fmla="*/ 182 h 680"/>
                <a:gd name="T6" fmla="*/ 833 w 840"/>
                <a:gd name="T7" fmla="*/ 182 h 680"/>
                <a:gd name="T8" fmla="*/ 835 w 840"/>
                <a:gd name="T9" fmla="*/ 39 h 680"/>
                <a:gd name="T10" fmla="*/ 763 w 840"/>
                <a:gd name="T11" fmla="*/ 0 h 680"/>
                <a:gd name="T12" fmla="*/ 392 w 840"/>
                <a:gd name="T13" fmla="*/ 0 h 680"/>
                <a:gd name="T14" fmla="*/ 338 w 840"/>
                <a:gd name="T15" fmla="*/ 92 h 680"/>
                <a:gd name="T16" fmla="*/ 205 w 840"/>
                <a:gd name="T17" fmla="*/ 275 h 680"/>
                <a:gd name="T18" fmla="*/ 29 w 840"/>
                <a:gd name="T19" fmla="*/ 586 h 680"/>
                <a:gd name="T20" fmla="*/ 0 w 840"/>
                <a:gd name="T21" fmla="*/ 680 h 680"/>
                <a:gd name="T22" fmla="*/ 393 w 840"/>
                <a:gd name="T23" fmla="*/ 680 h 680"/>
                <a:gd name="T24" fmla="*/ 393 w 840"/>
                <a:gd name="T25" fmla="*/ 52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0" h="680">
                  <a:moveTo>
                    <a:pt x="393" y="524"/>
                  </a:moveTo>
                  <a:cubicBezTo>
                    <a:pt x="393" y="501"/>
                    <a:pt x="498" y="472"/>
                    <a:pt x="498" y="449"/>
                  </a:cubicBezTo>
                  <a:cubicBezTo>
                    <a:pt x="498" y="426"/>
                    <a:pt x="498" y="182"/>
                    <a:pt x="498" y="182"/>
                  </a:cubicBezTo>
                  <a:cubicBezTo>
                    <a:pt x="498" y="182"/>
                    <a:pt x="823" y="189"/>
                    <a:pt x="833" y="182"/>
                  </a:cubicBezTo>
                  <a:cubicBezTo>
                    <a:pt x="838" y="179"/>
                    <a:pt x="837" y="108"/>
                    <a:pt x="835" y="39"/>
                  </a:cubicBezTo>
                  <a:cubicBezTo>
                    <a:pt x="823" y="18"/>
                    <a:pt x="840" y="0"/>
                    <a:pt x="763" y="0"/>
                  </a:cubicBezTo>
                  <a:cubicBezTo>
                    <a:pt x="700" y="0"/>
                    <a:pt x="516" y="0"/>
                    <a:pt x="392" y="0"/>
                  </a:cubicBezTo>
                  <a:cubicBezTo>
                    <a:pt x="364" y="27"/>
                    <a:pt x="348" y="63"/>
                    <a:pt x="338" y="92"/>
                  </a:cubicBezTo>
                  <a:cubicBezTo>
                    <a:pt x="320" y="139"/>
                    <a:pt x="209" y="209"/>
                    <a:pt x="205" y="275"/>
                  </a:cubicBezTo>
                  <a:cubicBezTo>
                    <a:pt x="200" y="341"/>
                    <a:pt x="97" y="445"/>
                    <a:pt x="29" y="586"/>
                  </a:cubicBezTo>
                  <a:cubicBezTo>
                    <a:pt x="10" y="625"/>
                    <a:pt x="2" y="656"/>
                    <a:pt x="0" y="680"/>
                  </a:cubicBezTo>
                  <a:cubicBezTo>
                    <a:pt x="393" y="680"/>
                    <a:pt x="393" y="680"/>
                    <a:pt x="393" y="680"/>
                  </a:cubicBezTo>
                  <a:cubicBezTo>
                    <a:pt x="393" y="680"/>
                    <a:pt x="393" y="547"/>
                    <a:pt x="393" y="52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59" name="Freeform 33">
              <a:extLst>
                <a:ext uri="{FF2B5EF4-FFF2-40B4-BE49-F238E27FC236}">
                  <a16:creationId xmlns:a16="http://schemas.microsoft.com/office/drawing/2014/main" id="{D2AEE466-BCD3-4C2C-5B83-D7A50DD6E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352" y="3505240"/>
              <a:ext cx="367851" cy="403124"/>
            </a:xfrm>
            <a:custGeom>
              <a:avLst/>
              <a:gdLst>
                <a:gd name="T0" fmla="*/ 96 w 1213"/>
                <a:gd name="T1" fmla="*/ 1147 h 1328"/>
                <a:gd name="T2" fmla="*/ 187 w 1213"/>
                <a:gd name="T3" fmla="*/ 1147 h 1328"/>
                <a:gd name="T4" fmla="*/ 264 w 1213"/>
                <a:gd name="T5" fmla="*/ 1140 h 1328"/>
                <a:gd name="T6" fmla="*/ 320 w 1213"/>
                <a:gd name="T7" fmla="*/ 1190 h 1328"/>
                <a:gd name="T8" fmla="*/ 355 w 1213"/>
                <a:gd name="T9" fmla="*/ 1190 h 1328"/>
                <a:gd name="T10" fmla="*/ 425 w 1213"/>
                <a:gd name="T11" fmla="*/ 1281 h 1328"/>
                <a:gd name="T12" fmla="*/ 473 w 1213"/>
                <a:gd name="T13" fmla="*/ 1328 h 1328"/>
                <a:gd name="T14" fmla="*/ 526 w 1213"/>
                <a:gd name="T15" fmla="*/ 1296 h 1328"/>
                <a:gd name="T16" fmla="*/ 584 w 1213"/>
                <a:gd name="T17" fmla="*/ 1273 h 1328"/>
                <a:gd name="T18" fmla="*/ 638 w 1213"/>
                <a:gd name="T19" fmla="*/ 1264 h 1328"/>
                <a:gd name="T20" fmla="*/ 705 w 1213"/>
                <a:gd name="T21" fmla="*/ 1269 h 1328"/>
                <a:gd name="T22" fmla="*/ 768 w 1213"/>
                <a:gd name="T23" fmla="*/ 1251 h 1328"/>
                <a:gd name="T24" fmla="*/ 1157 w 1213"/>
                <a:gd name="T25" fmla="*/ 1247 h 1328"/>
                <a:gd name="T26" fmla="*/ 1171 w 1213"/>
                <a:gd name="T27" fmla="*/ 1161 h 1328"/>
                <a:gd name="T28" fmla="*/ 1139 w 1213"/>
                <a:gd name="T29" fmla="*/ 1130 h 1328"/>
                <a:gd name="T30" fmla="*/ 1045 w 1213"/>
                <a:gd name="T31" fmla="*/ 248 h 1328"/>
                <a:gd name="T32" fmla="*/ 1213 w 1213"/>
                <a:gd name="T33" fmla="*/ 248 h 1328"/>
                <a:gd name="T34" fmla="*/ 861 w 1213"/>
                <a:gd name="T35" fmla="*/ 18 h 1328"/>
                <a:gd name="T36" fmla="*/ 841 w 1213"/>
                <a:gd name="T37" fmla="*/ 0 h 1328"/>
                <a:gd name="T38" fmla="*/ 839 w 1213"/>
                <a:gd name="T39" fmla="*/ 143 h 1328"/>
                <a:gd name="T40" fmla="*/ 504 w 1213"/>
                <a:gd name="T41" fmla="*/ 143 h 1328"/>
                <a:gd name="T42" fmla="*/ 504 w 1213"/>
                <a:gd name="T43" fmla="*/ 410 h 1328"/>
                <a:gd name="T44" fmla="*/ 399 w 1213"/>
                <a:gd name="T45" fmla="*/ 485 h 1328"/>
                <a:gd name="T46" fmla="*/ 399 w 1213"/>
                <a:gd name="T47" fmla="*/ 641 h 1328"/>
                <a:gd name="T48" fmla="*/ 6 w 1213"/>
                <a:gd name="T49" fmla="*/ 641 h 1328"/>
                <a:gd name="T50" fmla="*/ 62 w 1213"/>
                <a:gd name="T51" fmla="*/ 754 h 1328"/>
                <a:gd name="T52" fmla="*/ 84 w 1213"/>
                <a:gd name="T53" fmla="*/ 915 h 1328"/>
                <a:gd name="T54" fmla="*/ 51 w 1213"/>
                <a:gd name="T55" fmla="*/ 1111 h 1328"/>
                <a:gd name="T56" fmla="*/ 34 w 1213"/>
                <a:gd name="T57" fmla="*/ 1198 h 1328"/>
                <a:gd name="T58" fmla="*/ 39 w 1213"/>
                <a:gd name="T59" fmla="*/ 1197 h 1328"/>
                <a:gd name="T60" fmla="*/ 96 w 1213"/>
                <a:gd name="T61" fmla="*/ 1147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13" h="1328">
                  <a:moveTo>
                    <a:pt x="96" y="1147"/>
                  </a:moveTo>
                  <a:cubicBezTo>
                    <a:pt x="131" y="1155"/>
                    <a:pt x="187" y="1147"/>
                    <a:pt x="187" y="1147"/>
                  </a:cubicBezTo>
                  <a:cubicBezTo>
                    <a:pt x="187" y="1147"/>
                    <a:pt x="236" y="1126"/>
                    <a:pt x="264" y="1140"/>
                  </a:cubicBezTo>
                  <a:cubicBezTo>
                    <a:pt x="292" y="1155"/>
                    <a:pt x="320" y="1190"/>
                    <a:pt x="320" y="1190"/>
                  </a:cubicBezTo>
                  <a:cubicBezTo>
                    <a:pt x="355" y="1190"/>
                    <a:pt x="355" y="1190"/>
                    <a:pt x="355" y="1190"/>
                  </a:cubicBezTo>
                  <a:cubicBezTo>
                    <a:pt x="355" y="1190"/>
                    <a:pt x="383" y="1267"/>
                    <a:pt x="425" y="1281"/>
                  </a:cubicBezTo>
                  <a:cubicBezTo>
                    <a:pt x="450" y="1289"/>
                    <a:pt x="464" y="1311"/>
                    <a:pt x="473" y="1328"/>
                  </a:cubicBezTo>
                  <a:cubicBezTo>
                    <a:pt x="503" y="1327"/>
                    <a:pt x="526" y="1317"/>
                    <a:pt x="526" y="1296"/>
                  </a:cubicBezTo>
                  <a:cubicBezTo>
                    <a:pt x="526" y="1269"/>
                    <a:pt x="539" y="1233"/>
                    <a:pt x="584" y="1273"/>
                  </a:cubicBezTo>
                  <a:cubicBezTo>
                    <a:pt x="629" y="1314"/>
                    <a:pt x="629" y="1278"/>
                    <a:pt x="638" y="1264"/>
                  </a:cubicBezTo>
                  <a:cubicBezTo>
                    <a:pt x="647" y="1251"/>
                    <a:pt x="678" y="1269"/>
                    <a:pt x="705" y="1269"/>
                  </a:cubicBezTo>
                  <a:cubicBezTo>
                    <a:pt x="732" y="1269"/>
                    <a:pt x="768" y="1251"/>
                    <a:pt x="768" y="1251"/>
                  </a:cubicBezTo>
                  <a:cubicBezTo>
                    <a:pt x="768" y="1251"/>
                    <a:pt x="1139" y="1255"/>
                    <a:pt x="1157" y="1247"/>
                  </a:cubicBezTo>
                  <a:cubicBezTo>
                    <a:pt x="1175" y="1238"/>
                    <a:pt x="1171" y="1161"/>
                    <a:pt x="1171" y="1161"/>
                  </a:cubicBezTo>
                  <a:cubicBezTo>
                    <a:pt x="1139" y="1130"/>
                    <a:pt x="1139" y="1130"/>
                    <a:pt x="1139" y="1130"/>
                  </a:cubicBezTo>
                  <a:cubicBezTo>
                    <a:pt x="1045" y="248"/>
                    <a:pt x="1045" y="248"/>
                    <a:pt x="1045" y="248"/>
                  </a:cubicBezTo>
                  <a:cubicBezTo>
                    <a:pt x="1213" y="248"/>
                    <a:pt x="1213" y="248"/>
                    <a:pt x="1213" y="248"/>
                  </a:cubicBezTo>
                  <a:cubicBezTo>
                    <a:pt x="1034" y="129"/>
                    <a:pt x="880" y="29"/>
                    <a:pt x="861" y="18"/>
                  </a:cubicBezTo>
                  <a:cubicBezTo>
                    <a:pt x="850" y="11"/>
                    <a:pt x="844" y="5"/>
                    <a:pt x="841" y="0"/>
                  </a:cubicBezTo>
                  <a:cubicBezTo>
                    <a:pt x="843" y="69"/>
                    <a:pt x="844" y="140"/>
                    <a:pt x="839" y="143"/>
                  </a:cubicBezTo>
                  <a:cubicBezTo>
                    <a:pt x="829" y="150"/>
                    <a:pt x="504" y="143"/>
                    <a:pt x="504" y="143"/>
                  </a:cubicBezTo>
                  <a:cubicBezTo>
                    <a:pt x="504" y="143"/>
                    <a:pt x="504" y="387"/>
                    <a:pt x="504" y="410"/>
                  </a:cubicBezTo>
                  <a:cubicBezTo>
                    <a:pt x="504" y="433"/>
                    <a:pt x="399" y="462"/>
                    <a:pt x="399" y="485"/>
                  </a:cubicBezTo>
                  <a:cubicBezTo>
                    <a:pt x="399" y="508"/>
                    <a:pt x="399" y="641"/>
                    <a:pt x="399" y="641"/>
                  </a:cubicBezTo>
                  <a:cubicBezTo>
                    <a:pt x="6" y="641"/>
                    <a:pt x="6" y="641"/>
                    <a:pt x="6" y="641"/>
                  </a:cubicBezTo>
                  <a:cubicBezTo>
                    <a:pt x="0" y="706"/>
                    <a:pt x="39" y="728"/>
                    <a:pt x="62" y="754"/>
                  </a:cubicBezTo>
                  <a:cubicBezTo>
                    <a:pt x="93" y="789"/>
                    <a:pt x="38" y="851"/>
                    <a:pt x="84" y="915"/>
                  </a:cubicBezTo>
                  <a:cubicBezTo>
                    <a:pt x="129" y="978"/>
                    <a:pt x="73" y="1076"/>
                    <a:pt x="51" y="1111"/>
                  </a:cubicBezTo>
                  <a:cubicBezTo>
                    <a:pt x="39" y="1130"/>
                    <a:pt x="38" y="1164"/>
                    <a:pt x="34" y="1198"/>
                  </a:cubicBezTo>
                  <a:cubicBezTo>
                    <a:pt x="36" y="1198"/>
                    <a:pt x="38" y="1197"/>
                    <a:pt x="39" y="1197"/>
                  </a:cubicBezTo>
                  <a:cubicBezTo>
                    <a:pt x="68" y="1190"/>
                    <a:pt x="61" y="1140"/>
                    <a:pt x="96" y="114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0" name="Freeform 34">
              <a:extLst>
                <a:ext uri="{FF2B5EF4-FFF2-40B4-BE49-F238E27FC236}">
                  <a16:creationId xmlns:a16="http://schemas.microsoft.com/office/drawing/2014/main" id="{DDC0F0A2-11B4-D385-8E16-03EEFD975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461" y="3580825"/>
              <a:ext cx="506929" cy="473671"/>
            </a:xfrm>
            <a:custGeom>
              <a:avLst/>
              <a:gdLst>
                <a:gd name="T0" fmla="*/ 1581 w 1669"/>
                <a:gd name="T1" fmla="*/ 647 h 1561"/>
                <a:gd name="T2" fmla="*/ 1531 w 1669"/>
                <a:gd name="T3" fmla="*/ 542 h 1561"/>
                <a:gd name="T4" fmla="*/ 1419 w 1669"/>
                <a:gd name="T5" fmla="*/ 507 h 1561"/>
                <a:gd name="T6" fmla="*/ 1356 w 1669"/>
                <a:gd name="T7" fmla="*/ 415 h 1561"/>
                <a:gd name="T8" fmla="*/ 740 w 1669"/>
                <a:gd name="T9" fmla="*/ 0 h 1561"/>
                <a:gd name="T10" fmla="*/ 572 w 1669"/>
                <a:gd name="T11" fmla="*/ 0 h 1561"/>
                <a:gd name="T12" fmla="*/ 666 w 1669"/>
                <a:gd name="T13" fmla="*/ 882 h 1561"/>
                <a:gd name="T14" fmla="*/ 698 w 1669"/>
                <a:gd name="T15" fmla="*/ 913 h 1561"/>
                <a:gd name="T16" fmla="*/ 684 w 1669"/>
                <a:gd name="T17" fmla="*/ 999 h 1561"/>
                <a:gd name="T18" fmla="*/ 295 w 1669"/>
                <a:gd name="T19" fmla="*/ 1003 h 1561"/>
                <a:gd name="T20" fmla="*/ 232 w 1669"/>
                <a:gd name="T21" fmla="*/ 1021 h 1561"/>
                <a:gd name="T22" fmla="*/ 165 w 1669"/>
                <a:gd name="T23" fmla="*/ 1016 h 1561"/>
                <a:gd name="T24" fmla="*/ 111 w 1669"/>
                <a:gd name="T25" fmla="*/ 1025 h 1561"/>
                <a:gd name="T26" fmla="*/ 53 w 1669"/>
                <a:gd name="T27" fmla="*/ 1048 h 1561"/>
                <a:gd name="T28" fmla="*/ 0 w 1669"/>
                <a:gd name="T29" fmla="*/ 1080 h 1561"/>
                <a:gd name="T30" fmla="*/ 9 w 1669"/>
                <a:gd name="T31" fmla="*/ 1103 h 1561"/>
                <a:gd name="T32" fmla="*/ 27 w 1669"/>
                <a:gd name="T33" fmla="*/ 1130 h 1561"/>
                <a:gd name="T34" fmla="*/ 42 w 1669"/>
                <a:gd name="T35" fmla="*/ 1192 h 1561"/>
                <a:gd name="T36" fmla="*/ 95 w 1669"/>
                <a:gd name="T37" fmla="*/ 1257 h 1561"/>
                <a:gd name="T38" fmla="*/ 95 w 1669"/>
                <a:gd name="T39" fmla="*/ 1337 h 1561"/>
                <a:gd name="T40" fmla="*/ 124 w 1669"/>
                <a:gd name="T41" fmla="*/ 1363 h 1561"/>
                <a:gd name="T42" fmla="*/ 180 w 1669"/>
                <a:gd name="T43" fmla="*/ 1355 h 1561"/>
                <a:gd name="T44" fmla="*/ 248 w 1669"/>
                <a:gd name="T45" fmla="*/ 1360 h 1561"/>
                <a:gd name="T46" fmla="*/ 319 w 1669"/>
                <a:gd name="T47" fmla="*/ 1310 h 1561"/>
                <a:gd name="T48" fmla="*/ 358 w 1669"/>
                <a:gd name="T49" fmla="*/ 1384 h 1561"/>
                <a:gd name="T50" fmla="*/ 393 w 1669"/>
                <a:gd name="T51" fmla="*/ 1431 h 1561"/>
                <a:gd name="T52" fmla="*/ 393 w 1669"/>
                <a:gd name="T53" fmla="*/ 1467 h 1561"/>
                <a:gd name="T54" fmla="*/ 417 w 1669"/>
                <a:gd name="T55" fmla="*/ 1523 h 1561"/>
                <a:gd name="T56" fmla="*/ 464 w 1669"/>
                <a:gd name="T57" fmla="*/ 1529 h 1561"/>
                <a:gd name="T58" fmla="*/ 514 w 1669"/>
                <a:gd name="T59" fmla="*/ 1543 h 1561"/>
                <a:gd name="T60" fmla="*/ 570 w 1669"/>
                <a:gd name="T61" fmla="*/ 1517 h 1561"/>
                <a:gd name="T62" fmla="*/ 620 w 1669"/>
                <a:gd name="T63" fmla="*/ 1511 h 1561"/>
                <a:gd name="T64" fmla="*/ 656 w 1669"/>
                <a:gd name="T65" fmla="*/ 1523 h 1561"/>
                <a:gd name="T66" fmla="*/ 684 w 1669"/>
                <a:gd name="T67" fmla="*/ 1517 h 1561"/>
                <a:gd name="T68" fmla="*/ 712 w 1669"/>
                <a:gd name="T69" fmla="*/ 1440 h 1561"/>
                <a:gd name="T70" fmla="*/ 706 w 1669"/>
                <a:gd name="T71" fmla="*/ 1375 h 1561"/>
                <a:gd name="T72" fmla="*/ 785 w 1669"/>
                <a:gd name="T73" fmla="*/ 1340 h 1561"/>
                <a:gd name="T74" fmla="*/ 818 w 1669"/>
                <a:gd name="T75" fmla="*/ 1278 h 1561"/>
                <a:gd name="T76" fmla="*/ 850 w 1669"/>
                <a:gd name="T77" fmla="*/ 1204 h 1561"/>
                <a:gd name="T78" fmla="*/ 912 w 1669"/>
                <a:gd name="T79" fmla="*/ 1207 h 1561"/>
                <a:gd name="T80" fmla="*/ 957 w 1669"/>
                <a:gd name="T81" fmla="*/ 1160 h 1561"/>
                <a:gd name="T82" fmla="*/ 1004 w 1669"/>
                <a:gd name="T83" fmla="*/ 1136 h 1561"/>
                <a:gd name="T84" fmla="*/ 1042 w 1669"/>
                <a:gd name="T85" fmla="*/ 1115 h 1561"/>
                <a:gd name="T86" fmla="*/ 1128 w 1669"/>
                <a:gd name="T87" fmla="*/ 1080 h 1561"/>
                <a:gd name="T88" fmla="*/ 1202 w 1669"/>
                <a:gd name="T89" fmla="*/ 1048 h 1561"/>
                <a:gd name="T90" fmla="*/ 1329 w 1669"/>
                <a:gd name="T91" fmla="*/ 1053 h 1561"/>
                <a:gd name="T92" fmla="*/ 1408 w 1669"/>
                <a:gd name="T93" fmla="*/ 1027 h 1561"/>
                <a:gd name="T94" fmla="*/ 1565 w 1669"/>
                <a:gd name="T95" fmla="*/ 1012 h 1561"/>
                <a:gd name="T96" fmla="*/ 1627 w 1669"/>
                <a:gd name="T97" fmla="*/ 968 h 1561"/>
                <a:gd name="T98" fmla="*/ 1659 w 1669"/>
                <a:gd name="T99" fmla="*/ 894 h 1561"/>
                <a:gd name="T100" fmla="*/ 1666 w 1669"/>
                <a:gd name="T101" fmla="*/ 629 h 1561"/>
                <a:gd name="T102" fmla="*/ 1581 w 1669"/>
                <a:gd name="T103" fmla="*/ 647 h 1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69" h="1561">
                  <a:moveTo>
                    <a:pt x="1581" y="647"/>
                  </a:moveTo>
                  <a:cubicBezTo>
                    <a:pt x="1581" y="647"/>
                    <a:pt x="1581" y="570"/>
                    <a:pt x="1531" y="542"/>
                  </a:cubicBezTo>
                  <a:cubicBezTo>
                    <a:pt x="1482" y="514"/>
                    <a:pt x="1419" y="507"/>
                    <a:pt x="1419" y="507"/>
                  </a:cubicBezTo>
                  <a:cubicBezTo>
                    <a:pt x="1419" y="507"/>
                    <a:pt x="1384" y="443"/>
                    <a:pt x="1356" y="415"/>
                  </a:cubicBezTo>
                  <a:cubicBezTo>
                    <a:pt x="1339" y="398"/>
                    <a:pt x="1011" y="179"/>
                    <a:pt x="74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666" y="882"/>
                    <a:pt x="666" y="882"/>
                    <a:pt x="666" y="882"/>
                  </a:cubicBezTo>
                  <a:cubicBezTo>
                    <a:pt x="698" y="913"/>
                    <a:pt x="698" y="913"/>
                    <a:pt x="698" y="913"/>
                  </a:cubicBezTo>
                  <a:cubicBezTo>
                    <a:pt x="698" y="913"/>
                    <a:pt x="702" y="990"/>
                    <a:pt x="684" y="999"/>
                  </a:cubicBezTo>
                  <a:cubicBezTo>
                    <a:pt x="666" y="1007"/>
                    <a:pt x="295" y="1003"/>
                    <a:pt x="295" y="1003"/>
                  </a:cubicBezTo>
                  <a:cubicBezTo>
                    <a:pt x="295" y="1003"/>
                    <a:pt x="259" y="1021"/>
                    <a:pt x="232" y="1021"/>
                  </a:cubicBezTo>
                  <a:cubicBezTo>
                    <a:pt x="205" y="1021"/>
                    <a:pt x="174" y="1003"/>
                    <a:pt x="165" y="1016"/>
                  </a:cubicBezTo>
                  <a:cubicBezTo>
                    <a:pt x="156" y="1030"/>
                    <a:pt x="156" y="1066"/>
                    <a:pt x="111" y="1025"/>
                  </a:cubicBezTo>
                  <a:cubicBezTo>
                    <a:pt x="66" y="985"/>
                    <a:pt x="53" y="1021"/>
                    <a:pt x="53" y="1048"/>
                  </a:cubicBezTo>
                  <a:cubicBezTo>
                    <a:pt x="53" y="1069"/>
                    <a:pt x="30" y="1079"/>
                    <a:pt x="0" y="1080"/>
                  </a:cubicBezTo>
                  <a:cubicBezTo>
                    <a:pt x="6" y="1093"/>
                    <a:pt x="9" y="1103"/>
                    <a:pt x="9" y="1103"/>
                  </a:cubicBezTo>
                  <a:cubicBezTo>
                    <a:pt x="27" y="1130"/>
                    <a:pt x="27" y="1130"/>
                    <a:pt x="27" y="1130"/>
                  </a:cubicBezTo>
                  <a:cubicBezTo>
                    <a:pt x="27" y="1130"/>
                    <a:pt x="24" y="1174"/>
                    <a:pt x="42" y="1192"/>
                  </a:cubicBezTo>
                  <a:cubicBezTo>
                    <a:pt x="59" y="1210"/>
                    <a:pt x="92" y="1242"/>
                    <a:pt x="95" y="1257"/>
                  </a:cubicBezTo>
                  <a:cubicBezTo>
                    <a:pt x="98" y="1272"/>
                    <a:pt x="95" y="1337"/>
                    <a:pt x="95" y="1337"/>
                  </a:cubicBezTo>
                  <a:cubicBezTo>
                    <a:pt x="95" y="1337"/>
                    <a:pt x="107" y="1387"/>
                    <a:pt x="124" y="1363"/>
                  </a:cubicBezTo>
                  <a:cubicBezTo>
                    <a:pt x="142" y="1340"/>
                    <a:pt x="169" y="1384"/>
                    <a:pt x="180" y="1355"/>
                  </a:cubicBezTo>
                  <a:cubicBezTo>
                    <a:pt x="192" y="1325"/>
                    <a:pt x="231" y="1360"/>
                    <a:pt x="248" y="1360"/>
                  </a:cubicBezTo>
                  <a:cubicBezTo>
                    <a:pt x="266" y="1360"/>
                    <a:pt x="307" y="1307"/>
                    <a:pt x="319" y="1310"/>
                  </a:cubicBezTo>
                  <a:cubicBezTo>
                    <a:pt x="331" y="1313"/>
                    <a:pt x="358" y="1363"/>
                    <a:pt x="358" y="1384"/>
                  </a:cubicBezTo>
                  <a:cubicBezTo>
                    <a:pt x="358" y="1405"/>
                    <a:pt x="411" y="1425"/>
                    <a:pt x="393" y="1431"/>
                  </a:cubicBezTo>
                  <a:cubicBezTo>
                    <a:pt x="375" y="1437"/>
                    <a:pt x="372" y="1467"/>
                    <a:pt x="393" y="1467"/>
                  </a:cubicBezTo>
                  <a:cubicBezTo>
                    <a:pt x="414" y="1467"/>
                    <a:pt x="405" y="1505"/>
                    <a:pt x="417" y="1523"/>
                  </a:cubicBezTo>
                  <a:cubicBezTo>
                    <a:pt x="428" y="1540"/>
                    <a:pt x="452" y="1555"/>
                    <a:pt x="464" y="1529"/>
                  </a:cubicBezTo>
                  <a:cubicBezTo>
                    <a:pt x="476" y="1502"/>
                    <a:pt x="502" y="1526"/>
                    <a:pt x="514" y="1543"/>
                  </a:cubicBezTo>
                  <a:cubicBezTo>
                    <a:pt x="526" y="1561"/>
                    <a:pt x="564" y="1540"/>
                    <a:pt x="570" y="1517"/>
                  </a:cubicBezTo>
                  <a:cubicBezTo>
                    <a:pt x="576" y="1493"/>
                    <a:pt x="623" y="1484"/>
                    <a:pt x="620" y="1511"/>
                  </a:cubicBezTo>
                  <a:cubicBezTo>
                    <a:pt x="617" y="1538"/>
                    <a:pt x="626" y="1543"/>
                    <a:pt x="656" y="1523"/>
                  </a:cubicBezTo>
                  <a:cubicBezTo>
                    <a:pt x="665" y="1516"/>
                    <a:pt x="674" y="1516"/>
                    <a:pt x="684" y="1517"/>
                  </a:cubicBezTo>
                  <a:cubicBezTo>
                    <a:pt x="694" y="1483"/>
                    <a:pt x="706" y="1451"/>
                    <a:pt x="712" y="1440"/>
                  </a:cubicBezTo>
                  <a:cubicBezTo>
                    <a:pt x="721" y="1422"/>
                    <a:pt x="691" y="1381"/>
                    <a:pt x="706" y="1375"/>
                  </a:cubicBezTo>
                  <a:cubicBezTo>
                    <a:pt x="721" y="1369"/>
                    <a:pt x="771" y="1381"/>
                    <a:pt x="785" y="1340"/>
                  </a:cubicBezTo>
                  <a:cubicBezTo>
                    <a:pt x="800" y="1298"/>
                    <a:pt x="818" y="1278"/>
                    <a:pt x="818" y="1278"/>
                  </a:cubicBezTo>
                  <a:cubicBezTo>
                    <a:pt x="818" y="1278"/>
                    <a:pt x="824" y="1189"/>
                    <a:pt x="850" y="1204"/>
                  </a:cubicBezTo>
                  <a:cubicBezTo>
                    <a:pt x="877" y="1219"/>
                    <a:pt x="909" y="1242"/>
                    <a:pt x="912" y="1207"/>
                  </a:cubicBezTo>
                  <a:cubicBezTo>
                    <a:pt x="915" y="1171"/>
                    <a:pt x="948" y="1192"/>
                    <a:pt x="957" y="1160"/>
                  </a:cubicBezTo>
                  <a:cubicBezTo>
                    <a:pt x="966" y="1127"/>
                    <a:pt x="983" y="1130"/>
                    <a:pt x="1004" y="1136"/>
                  </a:cubicBezTo>
                  <a:cubicBezTo>
                    <a:pt x="1025" y="1142"/>
                    <a:pt x="1042" y="1133"/>
                    <a:pt x="1042" y="1115"/>
                  </a:cubicBezTo>
                  <a:cubicBezTo>
                    <a:pt x="1042" y="1098"/>
                    <a:pt x="1089" y="1107"/>
                    <a:pt x="1128" y="1080"/>
                  </a:cubicBezTo>
                  <a:cubicBezTo>
                    <a:pt x="1166" y="1053"/>
                    <a:pt x="1187" y="1033"/>
                    <a:pt x="1202" y="1048"/>
                  </a:cubicBezTo>
                  <a:cubicBezTo>
                    <a:pt x="1216" y="1062"/>
                    <a:pt x="1314" y="1059"/>
                    <a:pt x="1329" y="1053"/>
                  </a:cubicBezTo>
                  <a:cubicBezTo>
                    <a:pt x="1343" y="1048"/>
                    <a:pt x="1373" y="1021"/>
                    <a:pt x="1408" y="1027"/>
                  </a:cubicBezTo>
                  <a:cubicBezTo>
                    <a:pt x="1444" y="1033"/>
                    <a:pt x="1529" y="1012"/>
                    <a:pt x="1565" y="1012"/>
                  </a:cubicBezTo>
                  <a:cubicBezTo>
                    <a:pt x="1600" y="1012"/>
                    <a:pt x="1615" y="980"/>
                    <a:pt x="1627" y="968"/>
                  </a:cubicBezTo>
                  <a:cubicBezTo>
                    <a:pt x="1638" y="956"/>
                    <a:pt x="1647" y="903"/>
                    <a:pt x="1659" y="894"/>
                  </a:cubicBezTo>
                  <a:cubicBezTo>
                    <a:pt x="1669" y="887"/>
                    <a:pt x="1667" y="702"/>
                    <a:pt x="1666" y="629"/>
                  </a:cubicBezTo>
                  <a:cubicBezTo>
                    <a:pt x="1630" y="636"/>
                    <a:pt x="1581" y="647"/>
                    <a:pt x="1581" y="64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1" name="Freeform 35">
              <a:extLst>
                <a:ext uri="{FF2B5EF4-FFF2-40B4-BE49-F238E27FC236}">
                  <a16:creationId xmlns:a16="http://schemas.microsoft.com/office/drawing/2014/main" id="{8A5EDE4E-552C-41FE-952F-2E58D4E99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070" y="3894255"/>
              <a:ext cx="249937" cy="178382"/>
            </a:xfrm>
            <a:custGeom>
              <a:avLst/>
              <a:gdLst>
                <a:gd name="T0" fmla="*/ 816 w 822"/>
                <a:gd name="T1" fmla="*/ 329 h 587"/>
                <a:gd name="T2" fmla="*/ 775 w 822"/>
                <a:gd name="T3" fmla="*/ 311 h 587"/>
                <a:gd name="T4" fmla="*/ 769 w 822"/>
                <a:gd name="T5" fmla="*/ 256 h 587"/>
                <a:gd name="T6" fmla="*/ 718 w 822"/>
                <a:gd name="T7" fmla="*/ 263 h 587"/>
                <a:gd name="T8" fmla="*/ 678 w 822"/>
                <a:gd name="T9" fmla="*/ 227 h 587"/>
                <a:gd name="T10" fmla="*/ 660 w 822"/>
                <a:gd name="T11" fmla="*/ 189 h 587"/>
                <a:gd name="T12" fmla="*/ 614 w 822"/>
                <a:gd name="T13" fmla="*/ 136 h 587"/>
                <a:gd name="T14" fmla="*/ 580 w 822"/>
                <a:gd name="T15" fmla="*/ 79 h 587"/>
                <a:gd name="T16" fmla="*/ 580 w 822"/>
                <a:gd name="T17" fmla="*/ 25 h 587"/>
                <a:gd name="T18" fmla="*/ 518 w 822"/>
                <a:gd name="T19" fmla="*/ 15 h 587"/>
                <a:gd name="T20" fmla="*/ 444 w 822"/>
                <a:gd name="T21" fmla="*/ 47 h 587"/>
                <a:gd name="T22" fmla="*/ 358 w 822"/>
                <a:gd name="T23" fmla="*/ 82 h 587"/>
                <a:gd name="T24" fmla="*/ 320 w 822"/>
                <a:gd name="T25" fmla="*/ 103 h 587"/>
                <a:gd name="T26" fmla="*/ 273 w 822"/>
                <a:gd name="T27" fmla="*/ 127 h 587"/>
                <a:gd name="T28" fmla="*/ 228 w 822"/>
                <a:gd name="T29" fmla="*/ 174 h 587"/>
                <a:gd name="T30" fmla="*/ 166 w 822"/>
                <a:gd name="T31" fmla="*/ 171 h 587"/>
                <a:gd name="T32" fmla="*/ 134 w 822"/>
                <a:gd name="T33" fmla="*/ 245 h 587"/>
                <a:gd name="T34" fmla="*/ 101 w 822"/>
                <a:gd name="T35" fmla="*/ 307 h 587"/>
                <a:gd name="T36" fmla="*/ 22 w 822"/>
                <a:gd name="T37" fmla="*/ 342 h 587"/>
                <a:gd name="T38" fmla="*/ 28 w 822"/>
                <a:gd name="T39" fmla="*/ 407 h 587"/>
                <a:gd name="T40" fmla="*/ 0 w 822"/>
                <a:gd name="T41" fmla="*/ 484 h 587"/>
                <a:gd name="T42" fmla="*/ 48 w 822"/>
                <a:gd name="T43" fmla="*/ 516 h 587"/>
                <a:gd name="T44" fmla="*/ 137 w 822"/>
                <a:gd name="T45" fmla="*/ 558 h 587"/>
                <a:gd name="T46" fmla="*/ 255 w 822"/>
                <a:gd name="T47" fmla="*/ 543 h 587"/>
                <a:gd name="T48" fmla="*/ 287 w 822"/>
                <a:gd name="T49" fmla="*/ 534 h 587"/>
                <a:gd name="T50" fmla="*/ 270 w 822"/>
                <a:gd name="T51" fmla="*/ 434 h 587"/>
                <a:gd name="T52" fmla="*/ 521 w 822"/>
                <a:gd name="T53" fmla="*/ 440 h 587"/>
                <a:gd name="T54" fmla="*/ 559 w 822"/>
                <a:gd name="T55" fmla="*/ 413 h 587"/>
                <a:gd name="T56" fmla="*/ 651 w 822"/>
                <a:gd name="T57" fmla="*/ 425 h 587"/>
                <a:gd name="T58" fmla="*/ 707 w 822"/>
                <a:gd name="T59" fmla="*/ 386 h 587"/>
                <a:gd name="T60" fmla="*/ 789 w 822"/>
                <a:gd name="T61" fmla="*/ 369 h 587"/>
                <a:gd name="T62" fmla="*/ 816 w 822"/>
                <a:gd name="T63" fmla="*/ 330 h 587"/>
                <a:gd name="T64" fmla="*/ 816 w 822"/>
                <a:gd name="T65" fmla="*/ 329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2" h="587">
                  <a:moveTo>
                    <a:pt x="816" y="329"/>
                  </a:moveTo>
                  <a:cubicBezTo>
                    <a:pt x="801" y="315"/>
                    <a:pt x="780" y="311"/>
                    <a:pt x="775" y="311"/>
                  </a:cubicBezTo>
                  <a:cubicBezTo>
                    <a:pt x="766" y="311"/>
                    <a:pt x="773" y="263"/>
                    <a:pt x="769" y="256"/>
                  </a:cubicBezTo>
                  <a:cubicBezTo>
                    <a:pt x="764" y="249"/>
                    <a:pt x="735" y="269"/>
                    <a:pt x="718" y="263"/>
                  </a:cubicBezTo>
                  <a:cubicBezTo>
                    <a:pt x="700" y="256"/>
                    <a:pt x="693" y="227"/>
                    <a:pt x="678" y="227"/>
                  </a:cubicBezTo>
                  <a:cubicBezTo>
                    <a:pt x="662" y="227"/>
                    <a:pt x="660" y="209"/>
                    <a:pt x="660" y="189"/>
                  </a:cubicBezTo>
                  <a:cubicBezTo>
                    <a:pt x="660" y="169"/>
                    <a:pt x="631" y="150"/>
                    <a:pt x="614" y="136"/>
                  </a:cubicBezTo>
                  <a:cubicBezTo>
                    <a:pt x="596" y="123"/>
                    <a:pt x="591" y="85"/>
                    <a:pt x="580" y="79"/>
                  </a:cubicBezTo>
                  <a:cubicBezTo>
                    <a:pt x="574" y="75"/>
                    <a:pt x="576" y="48"/>
                    <a:pt x="580" y="25"/>
                  </a:cubicBezTo>
                  <a:cubicBezTo>
                    <a:pt x="552" y="25"/>
                    <a:pt x="525" y="22"/>
                    <a:pt x="518" y="15"/>
                  </a:cubicBezTo>
                  <a:cubicBezTo>
                    <a:pt x="503" y="0"/>
                    <a:pt x="482" y="20"/>
                    <a:pt x="444" y="47"/>
                  </a:cubicBezTo>
                  <a:cubicBezTo>
                    <a:pt x="405" y="74"/>
                    <a:pt x="358" y="65"/>
                    <a:pt x="358" y="82"/>
                  </a:cubicBezTo>
                  <a:cubicBezTo>
                    <a:pt x="358" y="100"/>
                    <a:pt x="341" y="109"/>
                    <a:pt x="320" y="103"/>
                  </a:cubicBezTo>
                  <a:cubicBezTo>
                    <a:pt x="299" y="97"/>
                    <a:pt x="282" y="94"/>
                    <a:pt x="273" y="127"/>
                  </a:cubicBezTo>
                  <a:cubicBezTo>
                    <a:pt x="264" y="159"/>
                    <a:pt x="231" y="138"/>
                    <a:pt x="228" y="174"/>
                  </a:cubicBezTo>
                  <a:cubicBezTo>
                    <a:pt x="225" y="209"/>
                    <a:pt x="193" y="186"/>
                    <a:pt x="166" y="171"/>
                  </a:cubicBezTo>
                  <a:cubicBezTo>
                    <a:pt x="140" y="156"/>
                    <a:pt x="134" y="245"/>
                    <a:pt x="134" y="245"/>
                  </a:cubicBezTo>
                  <a:cubicBezTo>
                    <a:pt x="134" y="245"/>
                    <a:pt x="116" y="265"/>
                    <a:pt x="101" y="307"/>
                  </a:cubicBezTo>
                  <a:cubicBezTo>
                    <a:pt x="87" y="348"/>
                    <a:pt x="37" y="336"/>
                    <a:pt x="22" y="342"/>
                  </a:cubicBezTo>
                  <a:cubicBezTo>
                    <a:pt x="7" y="348"/>
                    <a:pt x="37" y="389"/>
                    <a:pt x="28" y="407"/>
                  </a:cubicBezTo>
                  <a:cubicBezTo>
                    <a:pt x="22" y="418"/>
                    <a:pt x="10" y="450"/>
                    <a:pt x="0" y="484"/>
                  </a:cubicBezTo>
                  <a:cubicBezTo>
                    <a:pt x="22" y="488"/>
                    <a:pt x="42" y="506"/>
                    <a:pt x="48" y="516"/>
                  </a:cubicBezTo>
                  <a:cubicBezTo>
                    <a:pt x="57" y="531"/>
                    <a:pt x="110" y="587"/>
                    <a:pt x="137" y="558"/>
                  </a:cubicBezTo>
                  <a:cubicBezTo>
                    <a:pt x="164" y="528"/>
                    <a:pt x="237" y="525"/>
                    <a:pt x="255" y="543"/>
                  </a:cubicBezTo>
                  <a:cubicBezTo>
                    <a:pt x="273" y="561"/>
                    <a:pt x="285" y="552"/>
                    <a:pt x="287" y="534"/>
                  </a:cubicBezTo>
                  <a:cubicBezTo>
                    <a:pt x="290" y="516"/>
                    <a:pt x="258" y="451"/>
                    <a:pt x="270" y="434"/>
                  </a:cubicBezTo>
                  <a:cubicBezTo>
                    <a:pt x="282" y="416"/>
                    <a:pt x="512" y="425"/>
                    <a:pt x="521" y="440"/>
                  </a:cubicBezTo>
                  <a:cubicBezTo>
                    <a:pt x="529" y="454"/>
                    <a:pt x="529" y="410"/>
                    <a:pt x="559" y="413"/>
                  </a:cubicBezTo>
                  <a:cubicBezTo>
                    <a:pt x="588" y="416"/>
                    <a:pt x="633" y="431"/>
                    <a:pt x="651" y="425"/>
                  </a:cubicBezTo>
                  <a:cubicBezTo>
                    <a:pt x="668" y="419"/>
                    <a:pt x="689" y="386"/>
                    <a:pt x="707" y="386"/>
                  </a:cubicBezTo>
                  <a:cubicBezTo>
                    <a:pt x="724" y="386"/>
                    <a:pt x="777" y="384"/>
                    <a:pt x="789" y="369"/>
                  </a:cubicBezTo>
                  <a:cubicBezTo>
                    <a:pt x="801" y="354"/>
                    <a:pt x="822" y="354"/>
                    <a:pt x="816" y="330"/>
                  </a:cubicBezTo>
                  <a:cubicBezTo>
                    <a:pt x="816" y="330"/>
                    <a:pt x="816" y="330"/>
                    <a:pt x="816" y="32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2" name="Freeform 36">
              <a:extLst>
                <a:ext uri="{FF2B5EF4-FFF2-40B4-BE49-F238E27FC236}">
                  <a16:creationId xmlns:a16="http://schemas.microsoft.com/office/drawing/2014/main" id="{FF88641F-F8B1-01DC-8E31-8FEC2F863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421" y="3630209"/>
              <a:ext cx="471656" cy="367851"/>
            </a:xfrm>
            <a:custGeom>
              <a:avLst/>
              <a:gdLst>
                <a:gd name="T0" fmla="*/ 1481 w 1552"/>
                <a:gd name="T1" fmla="*/ 176 h 1212"/>
                <a:gd name="T2" fmla="*/ 1476 w 1552"/>
                <a:gd name="T3" fmla="*/ 48 h 1212"/>
                <a:gd name="T4" fmla="*/ 1396 w 1552"/>
                <a:gd name="T5" fmla="*/ 91 h 1212"/>
                <a:gd name="T6" fmla="*/ 1333 w 1552"/>
                <a:gd name="T7" fmla="*/ 28 h 1212"/>
                <a:gd name="T8" fmla="*/ 1186 w 1552"/>
                <a:gd name="T9" fmla="*/ 0 h 1212"/>
                <a:gd name="T10" fmla="*/ 758 w 1552"/>
                <a:gd name="T11" fmla="*/ 266 h 1212"/>
                <a:gd name="T12" fmla="*/ 575 w 1552"/>
                <a:gd name="T13" fmla="*/ 414 h 1212"/>
                <a:gd name="T14" fmla="*/ 421 w 1552"/>
                <a:gd name="T15" fmla="*/ 463 h 1212"/>
                <a:gd name="T16" fmla="*/ 408 w 1552"/>
                <a:gd name="T17" fmla="*/ 466 h 1212"/>
                <a:gd name="T18" fmla="*/ 401 w 1552"/>
                <a:gd name="T19" fmla="*/ 731 h 1212"/>
                <a:gd name="T20" fmla="*/ 369 w 1552"/>
                <a:gd name="T21" fmla="*/ 805 h 1212"/>
                <a:gd name="T22" fmla="*/ 307 w 1552"/>
                <a:gd name="T23" fmla="*/ 849 h 1212"/>
                <a:gd name="T24" fmla="*/ 150 w 1552"/>
                <a:gd name="T25" fmla="*/ 864 h 1212"/>
                <a:gd name="T26" fmla="*/ 71 w 1552"/>
                <a:gd name="T27" fmla="*/ 890 h 1212"/>
                <a:gd name="T28" fmla="*/ 6 w 1552"/>
                <a:gd name="T29" fmla="*/ 895 h 1212"/>
                <a:gd name="T30" fmla="*/ 6 w 1552"/>
                <a:gd name="T31" fmla="*/ 949 h 1212"/>
                <a:gd name="T32" fmla="*/ 40 w 1552"/>
                <a:gd name="T33" fmla="*/ 1006 h 1212"/>
                <a:gd name="T34" fmla="*/ 86 w 1552"/>
                <a:gd name="T35" fmla="*/ 1059 h 1212"/>
                <a:gd name="T36" fmla="*/ 104 w 1552"/>
                <a:gd name="T37" fmla="*/ 1097 h 1212"/>
                <a:gd name="T38" fmla="*/ 144 w 1552"/>
                <a:gd name="T39" fmla="*/ 1133 h 1212"/>
                <a:gd name="T40" fmla="*/ 195 w 1552"/>
                <a:gd name="T41" fmla="*/ 1126 h 1212"/>
                <a:gd name="T42" fmla="*/ 201 w 1552"/>
                <a:gd name="T43" fmla="*/ 1181 h 1212"/>
                <a:gd name="T44" fmla="*/ 242 w 1552"/>
                <a:gd name="T45" fmla="*/ 1199 h 1212"/>
                <a:gd name="T46" fmla="*/ 277 w 1552"/>
                <a:gd name="T47" fmla="*/ 1153 h 1212"/>
                <a:gd name="T48" fmla="*/ 310 w 1552"/>
                <a:gd name="T49" fmla="*/ 1200 h 1212"/>
                <a:gd name="T50" fmla="*/ 351 w 1552"/>
                <a:gd name="T51" fmla="*/ 1183 h 1212"/>
                <a:gd name="T52" fmla="*/ 395 w 1552"/>
                <a:gd name="T53" fmla="*/ 1112 h 1212"/>
                <a:gd name="T54" fmla="*/ 419 w 1552"/>
                <a:gd name="T55" fmla="*/ 1032 h 1212"/>
                <a:gd name="T56" fmla="*/ 510 w 1552"/>
                <a:gd name="T57" fmla="*/ 1032 h 1212"/>
                <a:gd name="T58" fmla="*/ 569 w 1552"/>
                <a:gd name="T59" fmla="*/ 1011 h 1212"/>
                <a:gd name="T60" fmla="*/ 649 w 1552"/>
                <a:gd name="T61" fmla="*/ 1035 h 1212"/>
                <a:gd name="T62" fmla="*/ 705 w 1552"/>
                <a:gd name="T63" fmla="*/ 1088 h 1212"/>
                <a:gd name="T64" fmla="*/ 788 w 1552"/>
                <a:gd name="T65" fmla="*/ 1065 h 1212"/>
                <a:gd name="T66" fmla="*/ 865 w 1552"/>
                <a:gd name="T67" fmla="*/ 1106 h 1212"/>
                <a:gd name="T68" fmla="*/ 962 w 1552"/>
                <a:gd name="T69" fmla="*/ 1106 h 1212"/>
                <a:gd name="T70" fmla="*/ 1036 w 1552"/>
                <a:gd name="T71" fmla="*/ 1059 h 1212"/>
                <a:gd name="T72" fmla="*/ 1163 w 1552"/>
                <a:gd name="T73" fmla="*/ 1062 h 1212"/>
                <a:gd name="T74" fmla="*/ 1245 w 1552"/>
                <a:gd name="T75" fmla="*/ 1082 h 1212"/>
                <a:gd name="T76" fmla="*/ 1316 w 1552"/>
                <a:gd name="T77" fmla="*/ 1017 h 1212"/>
                <a:gd name="T78" fmla="*/ 1330 w 1552"/>
                <a:gd name="T79" fmla="*/ 1017 h 1212"/>
                <a:gd name="T80" fmla="*/ 1331 w 1552"/>
                <a:gd name="T81" fmla="*/ 985 h 1212"/>
                <a:gd name="T82" fmla="*/ 1352 w 1552"/>
                <a:gd name="T83" fmla="*/ 899 h 1212"/>
                <a:gd name="T84" fmla="*/ 1511 w 1552"/>
                <a:gd name="T85" fmla="*/ 699 h 1212"/>
                <a:gd name="T86" fmla="*/ 1523 w 1552"/>
                <a:gd name="T87" fmla="*/ 451 h 1212"/>
                <a:gd name="T88" fmla="*/ 1540 w 1552"/>
                <a:gd name="T89" fmla="*/ 344 h 1212"/>
                <a:gd name="T90" fmla="*/ 1523 w 1552"/>
                <a:gd name="T91" fmla="*/ 268 h 1212"/>
                <a:gd name="T92" fmla="*/ 1481 w 1552"/>
                <a:gd name="T93" fmla="*/ 176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2" h="1212">
                  <a:moveTo>
                    <a:pt x="1481" y="176"/>
                  </a:moveTo>
                  <a:cubicBezTo>
                    <a:pt x="1481" y="162"/>
                    <a:pt x="1478" y="96"/>
                    <a:pt x="1476" y="48"/>
                  </a:cubicBezTo>
                  <a:cubicBezTo>
                    <a:pt x="1396" y="91"/>
                    <a:pt x="1396" y="91"/>
                    <a:pt x="1396" y="91"/>
                  </a:cubicBezTo>
                  <a:cubicBezTo>
                    <a:pt x="1396" y="91"/>
                    <a:pt x="1375" y="56"/>
                    <a:pt x="1333" y="28"/>
                  </a:cubicBezTo>
                  <a:cubicBezTo>
                    <a:pt x="1291" y="0"/>
                    <a:pt x="1186" y="0"/>
                    <a:pt x="1186" y="0"/>
                  </a:cubicBezTo>
                  <a:cubicBezTo>
                    <a:pt x="758" y="266"/>
                    <a:pt x="758" y="266"/>
                    <a:pt x="758" y="266"/>
                  </a:cubicBezTo>
                  <a:cubicBezTo>
                    <a:pt x="575" y="414"/>
                    <a:pt x="575" y="414"/>
                    <a:pt x="575" y="414"/>
                  </a:cubicBezTo>
                  <a:cubicBezTo>
                    <a:pt x="575" y="414"/>
                    <a:pt x="456" y="456"/>
                    <a:pt x="421" y="463"/>
                  </a:cubicBezTo>
                  <a:cubicBezTo>
                    <a:pt x="417" y="464"/>
                    <a:pt x="412" y="464"/>
                    <a:pt x="408" y="466"/>
                  </a:cubicBezTo>
                  <a:cubicBezTo>
                    <a:pt x="409" y="539"/>
                    <a:pt x="411" y="724"/>
                    <a:pt x="401" y="731"/>
                  </a:cubicBezTo>
                  <a:cubicBezTo>
                    <a:pt x="389" y="740"/>
                    <a:pt x="380" y="793"/>
                    <a:pt x="369" y="805"/>
                  </a:cubicBezTo>
                  <a:cubicBezTo>
                    <a:pt x="357" y="817"/>
                    <a:pt x="342" y="849"/>
                    <a:pt x="307" y="849"/>
                  </a:cubicBezTo>
                  <a:cubicBezTo>
                    <a:pt x="271" y="849"/>
                    <a:pt x="186" y="870"/>
                    <a:pt x="150" y="864"/>
                  </a:cubicBezTo>
                  <a:cubicBezTo>
                    <a:pt x="115" y="858"/>
                    <a:pt x="85" y="885"/>
                    <a:pt x="71" y="890"/>
                  </a:cubicBezTo>
                  <a:cubicBezTo>
                    <a:pt x="63" y="893"/>
                    <a:pt x="34" y="896"/>
                    <a:pt x="6" y="895"/>
                  </a:cubicBezTo>
                  <a:cubicBezTo>
                    <a:pt x="2" y="918"/>
                    <a:pt x="0" y="945"/>
                    <a:pt x="6" y="949"/>
                  </a:cubicBezTo>
                  <a:cubicBezTo>
                    <a:pt x="17" y="955"/>
                    <a:pt x="22" y="993"/>
                    <a:pt x="40" y="1006"/>
                  </a:cubicBezTo>
                  <a:cubicBezTo>
                    <a:pt x="57" y="1020"/>
                    <a:pt x="86" y="1039"/>
                    <a:pt x="86" y="1059"/>
                  </a:cubicBezTo>
                  <a:cubicBezTo>
                    <a:pt x="86" y="1079"/>
                    <a:pt x="88" y="1097"/>
                    <a:pt x="104" y="1097"/>
                  </a:cubicBezTo>
                  <a:cubicBezTo>
                    <a:pt x="119" y="1097"/>
                    <a:pt x="126" y="1126"/>
                    <a:pt x="144" y="1133"/>
                  </a:cubicBezTo>
                  <a:cubicBezTo>
                    <a:pt x="161" y="1139"/>
                    <a:pt x="190" y="1119"/>
                    <a:pt x="195" y="1126"/>
                  </a:cubicBezTo>
                  <a:cubicBezTo>
                    <a:pt x="199" y="1133"/>
                    <a:pt x="192" y="1181"/>
                    <a:pt x="201" y="1181"/>
                  </a:cubicBezTo>
                  <a:cubicBezTo>
                    <a:pt x="206" y="1181"/>
                    <a:pt x="227" y="1185"/>
                    <a:pt x="242" y="1199"/>
                  </a:cubicBezTo>
                  <a:cubicBezTo>
                    <a:pt x="236" y="1176"/>
                    <a:pt x="248" y="1144"/>
                    <a:pt x="277" y="1153"/>
                  </a:cubicBezTo>
                  <a:cubicBezTo>
                    <a:pt x="307" y="1162"/>
                    <a:pt x="283" y="1189"/>
                    <a:pt x="310" y="1200"/>
                  </a:cubicBezTo>
                  <a:cubicBezTo>
                    <a:pt x="336" y="1212"/>
                    <a:pt x="351" y="1203"/>
                    <a:pt x="351" y="1183"/>
                  </a:cubicBezTo>
                  <a:cubicBezTo>
                    <a:pt x="351" y="1162"/>
                    <a:pt x="386" y="1121"/>
                    <a:pt x="395" y="1112"/>
                  </a:cubicBezTo>
                  <a:cubicBezTo>
                    <a:pt x="404" y="1103"/>
                    <a:pt x="401" y="1047"/>
                    <a:pt x="419" y="1032"/>
                  </a:cubicBezTo>
                  <a:cubicBezTo>
                    <a:pt x="437" y="1017"/>
                    <a:pt x="490" y="1029"/>
                    <a:pt x="510" y="1032"/>
                  </a:cubicBezTo>
                  <a:cubicBezTo>
                    <a:pt x="531" y="1035"/>
                    <a:pt x="546" y="991"/>
                    <a:pt x="569" y="1011"/>
                  </a:cubicBezTo>
                  <a:cubicBezTo>
                    <a:pt x="593" y="1032"/>
                    <a:pt x="631" y="1014"/>
                    <a:pt x="649" y="1035"/>
                  </a:cubicBezTo>
                  <a:cubicBezTo>
                    <a:pt x="667" y="1056"/>
                    <a:pt x="676" y="1106"/>
                    <a:pt x="705" y="1088"/>
                  </a:cubicBezTo>
                  <a:cubicBezTo>
                    <a:pt x="735" y="1070"/>
                    <a:pt x="770" y="1065"/>
                    <a:pt x="788" y="1065"/>
                  </a:cubicBezTo>
                  <a:cubicBezTo>
                    <a:pt x="805" y="1065"/>
                    <a:pt x="847" y="1100"/>
                    <a:pt x="865" y="1106"/>
                  </a:cubicBezTo>
                  <a:cubicBezTo>
                    <a:pt x="882" y="1112"/>
                    <a:pt x="941" y="1118"/>
                    <a:pt x="962" y="1106"/>
                  </a:cubicBezTo>
                  <a:cubicBezTo>
                    <a:pt x="983" y="1094"/>
                    <a:pt x="1009" y="1056"/>
                    <a:pt x="1036" y="1059"/>
                  </a:cubicBezTo>
                  <a:cubicBezTo>
                    <a:pt x="1062" y="1062"/>
                    <a:pt x="1145" y="1053"/>
                    <a:pt x="1163" y="1062"/>
                  </a:cubicBezTo>
                  <a:cubicBezTo>
                    <a:pt x="1180" y="1070"/>
                    <a:pt x="1219" y="1091"/>
                    <a:pt x="1245" y="1082"/>
                  </a:cubicBezTo>
                  <a:cubicBezTo>
                    <a:pt x="1272" y="1073"/>
                    <a:pt x="1295" y="1023"/>
                    <a:pt x="1316" y="1017"/>
                  </a:cubicBezTo>
                  <a:cubicBezTo>
                    <a:pt x="1323" y="1016"/>
                    <a:pt x="1327" y="1016"/>
                    <a:pt x="1330" y="1017"/>
                  </a:cubicBezTo>
                  <a:cubicBezTo>
                    <a:pt x="1331" y="1006"/>
                    <a:pt x="1331" y="995"/>
                    <a:pt x="1331" y="985"/>
                  </a:cubicBezTo>
                  <a:cubicBezTo>
                    <a:pt x="1331" y="932"/>
                    <a:pt x="1343" y="952"/>
                    <a:pt x="1352" y="899"/>
                  </a:cubicBezTo>
                  <a:cubicBezTo>
                    <a:pt x="1360" y="846"/>
                    <a:pt x="1499" y="708"/>
                    <a:pt x="1511" y="699"/>
                  </a:cubicBezTo>
                  <a:cubicBezTo>
                    <a:pt x="1523" y="690"/>
                    <a:pt x="1523" y="480"/>
                    <a:pt x="1523" y="451"/>
                  </a:cubicBezTo>
                  <a:cubicBezTo>
                    <a:pt x="1523" y="421"/>
                    <a:pt x="1529" y="386"/>
                    <a:pt x="1540" y="344"/>
                  </a:cubicBezTo>
                  <a:cubicBezTo>
                    <a:pt x="1552" y="303"/>
                    <a:pt x="1520" y="306"/>
                    <a:pt x="1523" y="268"/>
                  </a:cubicBezTo>
                  <a:cubicBezTo>
                    <a:pt x="1526" y="229"/>
                    <a:pt x="1481" y="200"/>
                    <a:pt x="1481" y="17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3" name="Freeform 37">
              <a:extLst>
                <a:ext uri="{FF2B5EF4-FFF2-40B4-BE49-F238E27FC236}">
                  <a16:creationId xmlns:a16="http://schemas.microsoft.com/office/drawing/2014/main" id="{D2C42329-E661-ED62-CEA7-6CA27B0CD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561" y="3630209"/>
              <a:ext cx="304359" cy="504913"/>
            </a:xfrm>
            <a:custGeom>
              <a:avLst/>
              <a:gdLst>
                <a:gd name="T0" fmla="*/ 997 w 1003"/>
                <a:gd name="T1" fmla="*/ 409 h 1661"/>
                <a:gd name="T2" fmla="*/ 235 w 1003"/>
                <a:gd name="T3" fmla="*/ 0 h 1661"/>
                <a:gd name="T4" fmla="*/ 146 w 1003"/>
                <a:gd name="T5" fmla="*/ 48 h 1661"/>
                <a:gd name="T6" fmla="*/ 151 w 1003"/>
                <a:gd name="T7" fmla="*/ 176 h 1661"/>
                <a:gd name="T8" fmla="*/ 193 w 1003"/>
                <a:gd name="T9" fmla="*/ 268 h 1661"/>
                <a:gd name="T10" fmla="*/ 210 w 1003"/>
                <a:gd name="T11" fmla="*/ 344 h 1661"/>
                <a:gd name="T12" fmla="*/ 193 w 1003"/>
                <a:gd name="T13" fmla="*/ 451 h 1661"/>
                <a:gd name="T14" fmla="*/ 181 w 1003"/>
                <a:gd name="T15" fmla="*/ 699 h 1661"/>
                <a:gd name="T16" fmla="*/ 22 w 1003"/>
                <a:gd name="T17" fmla="*/ 899 h 1661"/>
                <a:gd name="T18" fmla="*/ 1 w 1003"/>
                <a:gd name="T19" fmla="*/ 985 h 1661"/>
                <a:gd name="T20" fmla="*/ 0 w 1003"/>
                <a:gd name="T21" fmla="*/ 1017 h 1661"/>
                <a:gd name="T22" fmla="*/ 21 w 1003"/>
                <a:gd name="T23" fmla="*/ 1038 h 1661"/>
                <a:gd name="T24" fmla="*/ 66 w 1003"/>
                <a:gd name="T25" fmla="*/ 1079 h 1661"/>
                <a:gd name="T26" fmla="*/ 128 w 1003"/>
                <a:gd name="T27" fmla="*/ 1174 h 1661"/>
                <a:gd name="T28" fmla="*/ 140 w 1003"/>
                <a:gd name="T29" fmla="*/ 1262 h 1661"/>
                <a:gd name="T30" fmla="*/ 181 w 1003"/>
                <a:gd name="T31" fmla="*/ 1386 h 1661"/>
                <a:gd name="T32" fmla="*/ 140 w 1003"/>
                <a:gd name="T33" fmla="*/ 1401 h 1661"/>
                <a:gd name="T34" fmla="*/ 54 w 1003"/>
                <a:gd name="T35" fmla="*/ 1413 h 1661"/>
                <a:gd name="T36" fmla="*/ 78 w 1003"/>
                <a:gd name="T37" fmla="*/ 1484 h 1661"/>
                <a:gd name="T38" fmla="*/ 160 w 1003"/>
                <a:gd name="T39" fmla="*/ 1569 h 1661"/>
                <a:gd name="T40" fmla="*/ 199 w 1003"/>
                <a:gd name="T41" fmla="*/ 1652 h 1661"/>
                <a:gd name="T42" fmla="*/ 255 w 1003"/>
                <a:gd name="T43" fmla="*/ 1628 h 1661"/>
                <a:gd name="T44" fmla="*/ 320 w 1003"/>
                <a:gd name="T45" fmla="*/ 1628 h 1661"/>
                <a:gd name="T46" fmla="*/ 429 w 1003"/>
                <a:gd name="T47" fmla="*/ 1596 h 1661"/>
                <a:gd name="T48" fmla="*/ 517 w 1003"/>
                <a:gd name="T49" fmla="*/ 1549 h 1661"/>
                <a:gd name="T50" fmla="*/ 523 w 1003"/>
                <a:gd name="T51" fmla="*/ 1496 h 1661"/>
                <a:gd name="T52" fmla="*/ 665 w 1003"/>
                <a:gd name="T53" fmla="*/ 1466 h 1661"/>
                <a:gd name="T54" fmla="*/ 762 w 1003"/>
                <a:gd name="T55" fmla="*/ 1366 h 1661"/>
                <a:gd name="T56" fmla="*/ 783 w 1003"/>
                <a:gd name="T57" fmla="*/ 1318 h 1661"/>
                <a:gd name="T58" fmla="*/ 866 w 1003"/>
                <a:gd name="T59" fmla="*/ 1286 h 1661"/>
                <a:gd name="T60" fmla="*/ 883 w 1003"/>
                <a:gd name="T61" fmla="*/ 1290 h 1661"/>
                <a:gd name="T62" fmla="*/ 880 w 1003"/>
                <a:gd name="T63" fmla="*/ 1286 h 1661"/>
                <a:gd name="T64" fmla="*/ 892 w 1003"/>
                <a:gd name="T65" fmla="*/ 1243 h 1661"/>
                <a:gd name="T66" fmla="*/ 843 w 1003"/>
                <a:gd name="T67" fmla="*/ 1181 h 1661"/>
                <a:gd name="T68" fmla="*/ 824 w 1003"/>
                <a:gd name="T69" fmla="*/ 1108 h 1661"/>
                <a:gd name="T70" fmla="*/ 812 w 1003"/>
                <a:gd name="T71" fmla="*/ 1052 h 1661"/>
                <a:gd name="T72" fmla="*/ 818 w 1003"/>
                <a:gd name="T73" fmla="*/ 978 h 1661"/>
                <a:gd name="T74" fmla="*/ 861 w 1003"/>
                <a:gd name="T75" fmla="*/ 904 h 1661"/>
                <a:gd name="T76" fmla="*/ 898 w 1003"/>
                <a:gd name="T77" fmla="*/ 843 h 1661"/>
                <a:gd name="T78" fmla="*/ 984 w 1003"/>
                <a:gd name="T79" fmla="*/ 787 h 1661"/>
                <a:gd name="T80" fmla="*/ 997 w 1003"/>
                <a:gd name="T81" fmla="*/ 683 h 1661"/>
                <a:gd name="T82" fmla="*/ 997 w 1003"/>
                <a:gd name="T83" fmla="*/ 409 h 1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03" h="1661">
                  <a:moveTo>
                    <a:pt x="997" y="409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8" y="96"/>
                    <a:pt x="151" y="162"/>
                    <a:pt x="151" y="176"/>
                  </a:cubicBezTo>
                  <a:cubicBezTo>
                    <a:pt x="151" y="200"/>
                    <a:pt x="196" y="229"/>
                    <a:pt x="193" y="268"/>
                  </a:cubicBezTo>
                  <a:cubicBezTo>
                    <a:pt x="190" y="306"/>
                    <a:pt x="222" y="303"/>
                    <a:pt x="210" y="344"/>
                  </a:cubicBezTo>
                  <a:cubicBezTo>
                    <a:pt x="199" y="386"/>
                    <a:pt x="193" y="421"/>
                    <a:pt x="193" y="451"/>
                  </a:cubicBezTo>
                  <a:cubicBezTo>
                    <a:pt x="193" y="480"/>
                    <a:pt x="193" y="690"/>
                    <a:pt x="181" y="699"/>
                  </a:cubicBezTo>
                  <a:cubicBezTo>
                    <a:pt x="169" y="708"/>
                    <a:pt x="30" y="846"/>
                    <a:pt x="22" y="899"/>
                  </a:cubicBezTo>
                  <a:cubicBezTo>
                    <a:pt x="13" y="952"/>
                    <a:pt x="1" y="932"/>
                    <a:pt x="1" y="985"/>
                  </a:cubicBezTo>
                  <a:cubicBezTo>
                    <a:pt x="1" y="995"/>
                    <a:pt x="1" y="1006"/>
                    <a:pt x="0" y="1017"/>
                  </a:cubicBezTo>
                  <a:cubicBezTo>
                    <a:pt x="8" y="1020"/>
                    <a:pt x="11" y="1028"/>
                    <a:pt x="21" y="1038"/>
                  </a:cubicBezTo>
                  <a:cubicBezTo>
                    <a:pt x="36" y="1053"/>
                    <a:pt x="36" y="1079"/>
                    <a:pt x="66" y="1079"/>
                  </a:cubicBezTo>
                  <a:cubicBezTo>
                    <a:pt x="95" y="1079"/>
                    <a:pt x="131" y="1147"/>
                    <a:pt x="128" y="1174"/>
                  </a:cubicBezTo>
                  <a:cubicBezTo>
                    <a:pt x="125" y="1200"/>
                    <a:pt x="143" y="1215"/>
                    <a:pt x="140" y="1262"/>
                  </a:cubicBezTo>
                  <a:cubicBezTo>
                    <a:pt x="137" y="1310"/>
                    <a:pt x="166" y="1377"/>
                    <a:pt x="181" y="1386"/>
                  </a:cubicBezTo>
                  <a:cubicBezTo>
                    <a:pt x="196" y="1395"/>
                    <a:pt x="175" y="1404"/>
                    <a:pt x="140" y="1401"/>
                  </a:cubicBezTo>
                  <a:cubicBezTo>
                    <a:pt x="104" y="1398"/>
                    <a:pt x="54" y="1398"/>
                    <a:pt x="54" y="1413"/>
                  </a:cubicBezTo>
                  <a:cubicBezTo>
                    <a:pt x="54" y="1428"/>
                    <a:pt x="39" y="1448"/>
                    <a:pt x="78" y="1484"/>
                  </a:cubicBezTo>
                  <a:cubicBezTo>
                    <a:pt x="116" y="1519"/>
                    <a:pt x="148" y="1531"/>
                    <a:pt x="160" y="1569"/>
                  </a:cubicBezTo>
                  <a:cubicBezTo>
                    <a:pt x="172" y="1608"/>
                    <a:pt x="187" y="1643"/>
                    <a:pt x="199" y="1652"/>
                  </a:cubicBezTo>
                  <a:cubicBezTo>
                    <a:pt x="210" y="1661"/>
                    <a:pt x="234" y="1658"/>
                    <a:pt x="255" y="1628"/>
                  </a:cubicBezTo>
                  <a:cubicBezTo>
                    <a:pt x="275" y="1599"/>
                    <a:pt x="299" y="1655"/>
                    <a:pt x="320" y="1628"/>
                  </a:cubicBezTo>
                  <a:cubicBezTo>
                    <a:pt x="340" y="1602"/>
                    <a:pt x="411" y="1605"/>
                    <a:pt x="429" y="1596"/>
                  </a:cubicBezTo>
                  <a:cubicBezTo>
                    <a:pt x="447" y="1587"/>
                    <a:pt x="500" y="1563"/>
                    <a:pt x="517" y="1549"/>
                  </a:cubicBezTo>
                  <a:cubicBezTo>
                    <a:pt x="535" y="1534"/>
                    <a:pt x="497" y="1510"/>
                    <a:pt x="523" y="1496"/>
                  </a:cubicBezTo>
                  <a:cubicBezTo>
                    <a:pt x="550" y="1481"/>
                    <a:pt x="632" y="1507"/>
                    <a:pt x="665" y="1466"/>
                  </a:cubicBezTo>
                  <a:cubicBezTo>
                    <a:pt x="697" y="1425"/>
                    <a:pt x="748" y="1380"/>
                    <a:pt x="762" y="1366"/>
                  </a:cubicBezTo>
                  <a:cubicBezTo>
                    <a:pt x="777" y="1351"/>
                    <a:pt x="762" y="1339"/>
                    <a:pt x="783" y="1318"/>
                  </a:cubicBezTo>
                  <a:cubicBezTo>
                    <a:pt x="804" y="1298"/>
                    <a:pt x="845" y="1274"/>
                    <a:pt x="866" y="1286"/>
                  </a:cubicBezTo>
                  <a:cubicBezTo>
                    <a:pt x="870" y="1289"/>
                    <a:pt x="876" y="1290"/>
                    <a:pt x="883" y="1290"/>
                  </a:cubicBezTo>
                  <a:cubicBezTo>
                    <a:pt x="881" y="1288"/>
                    <a:pt x="880" y="1286"/>
                    <a:pt x="880" y="1286"/>
                  </a:cubicBezTo>
                  <a:cubicBezTo>
                    <a:pt x="892" y="1243"/>
                    <a:pt x="892" y="1243"/>
                    <a:pt x="892" y="1243"/>
                  </a:cubicBezTo>
                  <a:cubicBezTo>
                    <a:pt x="892" y="1243"/>
                    <a:pt x="843" y="1218"/>
                    <a:pt x="843" y="1181"/>
                  </a:cubicBezTo>
                  <a:cubicBezTo>
                    <a:pt x="843" y="1144"/>
                    <a:pt x="855" y="1108"/>
                    <a:pt x="824" y="1108"/>
                  </a:cubicBezTo>
                  <a:cubicBezTo>
                    <a:pt x="794" y="1108"/>
                    <a:pt x="787" y="1077"/>
                    <a:pt x="812" y="1052"/>
                  </a:cubicBezTo>
                  <a:cubicBezTo>
                    <a:pt x="837" y="1028"/>
                    <a:pt x="775" y="978"/>
                    <a:pt x="818" y="978"/>
                  </a:cubicBezTo>
                  <a:cubicBezTo>
                    <a:pt x="861" y="978"/>
                    <a:pt x="830" y="911"/>
                    <a:pt x="861" y="904"/>
                  </a:cubicBezTo>
                  <a:cubicBezTo>
                    <a:pt x="892" y="898"/>
                    <a:pt x="898" y="874"/>
                    <a:pt x="898" y="843"/>
                  </a:cubicBezTo>
                  <a:cubicBezTo>
                    <a:pt x="898" y="812"/>
                    <a:pt x="966" y="794"/>
                    <a:pt x="984" y="787"/>
                  </a:cubicBezTo>
                  <a:cubicBezTo>
                    <a:pt x="1003" y="781"/>
                    <a:pt x="997" y="683"/>
                    <a:pt x="997" y="683"/>
                  </a:cubicBezTo>
                  <a:lnTo>
                    <a:pt x="997" y="409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4" name="Freeform 38">
              <a:extLst>
                <a:ext uri="{FF2B5EF4-FFF2-40B4-BE49-F238E27FC236}">
                  <a16:creationId xmlns:a16="http://schemas.microsoft.com/office/drawing/2014/main" id="{E3300AED-CEA3-51B1-2EFA-2C08858C7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4053" y="3351045"/>
              <a:ext cx="331570" cy="330562"/>
            </a:xfrm>
            <a:custGeom>
              <a:avLst/>
              <a:gdLst>
                <a:gd name="T0" fmla="*/ 1021 w 1093"/>
                <a:gd name="T1" fmla="*/ 236 h 1088"/>
                <a:gd name="T2" fmla="*/ 949 w 1093"/>
                <a:gd name="T3" fmla="*/ 60 h 1088"/>
                <a:gd name="T4" fmla="*/ 938 w 1093"/>
                <a:gd name="T5" fmla="*/ 76 h 1088"/>
                <a:gd name="T6" fmla="*/ 832 w 1093"/>
                <a:gd name="T7" fmla="*/ 70 h 1088"/>
                <a:gd name="T8" fmla="*/ 706 w 1093"/>
                <a:gd name="T9" fmla="*/ 44 h 1088"/>
                <a:gd name="T10" fmla="*/ 498 w 1093"/>
                <a:gd name="T11" fmla="*/ 77 h 1088"/>
                <a:gd name="T12" fmla="*/ 386 w 1093"/>
                <a:gd name="T13" fmla="*/ 88 h 1088"/>
                <a:gd name="T14" fmla="*/ 203 w 1093"/>
                <a:gd name="T15" fmla="*/ 36 h 1088"/>
                <a:gd name="T16" fmla="*/ 52 w 1093"/>
                <a:gd name="T17" fmla="*/ 0 h 1088"/>
                <a:gd name="T18" fmla="*/ 43 w 1093"/>
                <a:gd name="T19" fmla="*/ 25 h 1088"/>
                <a:gd name="T20" fmla="*/ 31 w 1093"/>
                <a:gd name="T21" fmla="*/ 148 h 1088"/>
                <a:gd name="T22" fmla="*/ 31 w 1093"/>
                <a:gd name="T23" fmla="*/ 296 h 1088"/>
                <a:gd name="T24" fmla="*/ 31 w 1093"/>
                <a:gd name="T25" fmla="*/ 1065 h 1088"/>
                <a:gd name="T26" fmla="*/ 640 w 1093"/>
                <a:gd name="T27" fmla="*/ 1065 h 1088"/>
                <a:gd name="T28" fmla="*/ 675 w 1093"/>
                <a:gd name="T29" fmla="*/ 1041 h 1088"/>
                <a:gd name="T30" fmla="*/ 723 w 1093"/>
                <a:gd name="T31" fmla="*/ 1059 h 1088"/>
                <a:gd name="T32" fmla="*/ 852 w 1093"/>
                <a:gd name="T33" fmla="*/ 1059 h 1088"/>
                <a:gd name="T34" fmla="*/ 906 w 1093"/>
                <a:gd name="T35" fmla="*/ 1088 h 1088"/>
                <a:gd name="T36" fmla="*/ 965 w 1093"/>
                <a:gd name="T37" fmla="*/ 1041 h 1088"/>
                <a:gd name="T38" fmla="*/ 1030 w 1093"/>
                <a:gd name="T39" fmla="*/ 970 h 1088"/>
                <a:gd name="T40" fmla="*/ 1083 w 1093"/>
                <a:gd name="T41" fmla="*/ 935 h 1088"/>
                <a:gd name="T42" fmla="*/ 1086 w 1093"/>
                <a:gd name="T43" fmla="*/ 931 h 1088"/>
                <a:gd name="T44" fmla="*/ 1086 w 1093"/>
                <a:gd name="T45" fmla="*/ 891 h 1088"/>
                <a:gd name="T46" fmla="*/ 1040 w 1093"/>
                <a:gd name="T47" fmla="*/ 780 h 1088"/>
                <a:gd name="T48" fmla="*/ 934 w 1093"/>
                <a:gd name="T49" fmla="*/ 576 h 1088"/>
                <a:gd name="T50" fmla="*/ 886 w 1093"/>
                <a:gd name="T51" fmla="*/ 474 h 1088"/>
                <a:gd name="T52" fmla="*/ 819 w 1093"/>
                <a:gd name="T53" fmla="*/ 364 h 1088"/>
                <a:gd name="T54" fmla="*/ 773 w 1093"/>
                <a:gd name="T55" fmla="*/ 181 h 1088"/>
                <a:gd name="T56" fmla="*/ 839 w 1093"/>
                <a:gd name="T57" fmla="*/ 309 h 1088"/>
                <a:gd name="T58" fmla="*/ 940 w 1093"/>
                <a:gd name="T59" fmla="*/ 441 h 1088"/>
                <a:gd name="T60" fmla="*/ 1000 w 1093"/>
                <a:gd name="T61" fmla="*/ 299 h 1088"/>
                <a:gd name="T62" fmla="*/ 1002 w 1093"/>
                <a:gd name="T63" fmla="*/ 303 h 1088"/>
                <a:gd name="T64" fmla="*/ 1006 w 1093"/>
                <a:gd name="T65" fmla="*/ 276 h 1088"/>
                <a:gd name="T66" fmla="*/ 1021 w 1093"/>
                <a:gd name="T67" fmla="*/ 236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3" h="1088">
                  <a:moveTo>
                    <a:pt x="1021" y="236"/>
                  </a:moveTo>
                  <a:cubicBezTo>
                    <a:pt x="949" y="60"/>
                    <a:pt x="949" y="60"/>
                    <a:pt x="949" y="60"/>
                  </a:cubicBezTo>
                  <a:cubicBezTo>
                    <a:pt x="944" y="68"/>
                    <a:pt x="940" y="74"/>
                    <a:pt x="938" y="76"/>
                  </a:cubicBezTo>
                  <a:cubicBezTo>
                    <a:pt x="926" y="88"/>
                    <a:pt x="878" y="58"/>
                    <a:pt x="832" y="70"/>
                  </a:cubicBezTo>
                  <a:cubicBezTo>
                    <a:pt x="786" y="82"/>
                    <a:pt x="751" y="66"/>
                    <a:pt x="706" y="44"/>
                  </a:cubicBezTo>
                  <a:cubicBezTo>
                    <a:pt x="662" y="21"/>
                    <a:pt x="517" y="49"/>
                    <a:pt x="498" y="77"/>
                  </a:cubicBezTo>
                  <a:cubicBezTo>
                    <a:pt x="479" y="105"/>
                    <a:pt x="430" y="105"/>
                    <a:pt x="386" y="88"/>
                  </a:cubicBezTo>
                  <a:cubicBezTo>
                    <a:pt x="342" y="70"/>
                    <a:pt x="284" y="44"/>
                    <a:pt x="203" y="36"/>
                  </a:cubicBezTo>
                  <a:cubicBezTo>
                    <a:pt x="127" y="29"/>
                    <a:pt x="66" y="18"/>
                    <a:pt x="52" y="0"/>
                  </a:cubicBezTo>
                  <a:cubicBezTo>
                    <a:pt x="49" y="9"/>
                    <a:pt x="46" y="17"/>
                    <a:pt x="43" y="25"/>
                  </a:cubicBezTo>
                  <a:cubicBezTo>
                    <a:pt x="19" y="93"/>
                    <a:pt x="62" y="111"/>
                    <a:pt x="31" y="148"/>
                  </a:cubicBezTo>
                  <a:cubicBezTo>
                    <a:pt x="0" y="185"/>
                    <a:pt x="31" y="228"/>
                    <a:pt x="31" y="296"/>
                  </a:cubicBezTo>
                  <a:cubicBezTo>
                    <a:pt x="31" y="342"/>
                    <a:pt x="31" y="791"/>
                    <a:pt x="31" y="1065"/>
                  </a:cubicBezTo>
                  <a:cubicBezTo>
                    <a:pt x="640" y="1065"/>
                    <a:pt x="640" y="1065"/>
                    <a:pt x="640" y="1065"/>
                  </a:cubicBezTo>
                  <a:cubicBezTo>
                    <a:pt x="640" y="1065"/>
                    <a:pt x="658" y="1053"/>
                    <a:pt x="675" y="1041"/>
                  </a:cubicBezTo>
                  <a:cubicBezTo>
                    <a:pt x="693" y="1029"/>
                    <a:pt x="723" y="1059"/>
                    <a:pt x="723" y="1059"/>
                  </a:cubicBezTo>
                  <a:cubicBezTo>
                    <a:pt x="852" y="1059"/>
                    <a:pt x="852" y="1059"/>
                    <a:pt x="852" y="1059"/>
                  </a:cubicBezTo>
                  <a:cubicBezTo>
                    <a:pt x="852" y="1059"/>
                    <a:pt x="876" y="1088"/>
                    <a:pt x="906" y="1088"/>
                  </a:cubicBezTo>
                  <a:cubicBezTo>
                    <a:pt x="935" y="1088"/>
                    <a:pt x="917" y="1041"/>
                    <a:pt x="965" y="1041"/>
                  </a:cubicBezTo>
                  <a:cubicBezTo>
                    <a:pt x="1012" y="1041"/>
                    <a:pt x="1000" y="970"/>
                    <a:pt x="1030" y="970"/>
                  </a:cubicBezTo>
                  <a:cubicBezTo>
                    <a:pt x="1059" y="970"/>
                    <a:pt x="1053" y="976"/>
                    <a:pt x="1083" y="935"/>
                  </a:cubicBezTo>
                  <a:cubicBezTo>
                    <a:pt x="1084" y="934"/>
                    <a:pt x="1085" y="932"/>
                    <a:pt x="1086" y="931"/>
                  </a:cubicBezTo>
                  <a:cubicBezTo>
                    <a:pt x="1084" y="918"/>
                    <a:pt x="1083" y="904"/>
                    <a:pt x="1086" y="891"/>
                  </a:cubicBezTo>
                  <a:cubicBezTo>
                    <a:pt x="1093" y="843"/>
                    <a:pt x="1061" y="846"/>
                    <a:pt x="1040" y="780"/>
                  </a:cubicBezTo>
                  <a:cubicBezTo>
                    <a:pt x="1019" y="713"/>
                    <a:pt x="937" y="615"/>
                    <a:pt x="934" y="576"/>
                  </a:cubicBezTo>
                  <a:cubicBezTo>
                    <a:pt x="931" y="538"/>
                    <a:pt x="885" y="516"/>
                    <a:pt x="886" y="474"/>
                  </a:cubicBezTo>
                  <a:cubicBezTo>
                    <a:pt x="888" y="433"/>
                    <a:pt x="864" y="429"/>
                    <a:pt x="819" y="364"/>
                  </a:cubicBezTo>
                  <a:cubicBezTo>
                    <a:pt x="773" y="299"/>
                    <a:pt x="759" y="185"/>
                    <a:pt x="773" y="181"/>
                  </a:cubicBezTo>
                  <a:cubicBezTo>
                    <a:pt x="786" y="176"/>
                    <a:pt x="824" y="277"/>
                    <a:pt x="839" y="309"/>
                  </a:cubicBezTo>
                  <a:cubicBezTo>
                    <a:pt x="854" y="342"/>
                    <a:pt x="904" y="441"/>
                    <a:pt x="940" y="441"/>
                  </a:cubicBezTo>
                  <a:cubicBezTo>
                    <a:pt x="975" y="441"/>
                    <a:pt x="988" y="291"/>
                    <a:pt x="1000" y="299"/>
                  </a:cubicBezTo>
                  <a:cubicBezTo>
                    <a:pt x="1001" y="299"/>
                    <a:pt x="1002" y="301"/>
                    <a:pt x="1002" y="303"/>
                  </a:cubicBezTo>
                  <a:cubicBezTo>
                    <a:pt x="1006" y="276"/>
                    <a:pt x="1006" y="276"/>
                    <a:pt x="1006" y="276"/>
                  </a:cubicBezTo>
                  <a:lnTo>
                    <a:pt x="1021" y="236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5" name="Freeform 39">
              <a:extLst>
                <a:ext uri="{FF2B5EF4-FFF2-40B4-BE49-F238E27FC236}">
                  <a16:creationId xmlns:a16="http://schemas.microsoft.com/office/drawing/2014/main" id="{C6EC95C7-B6C4-2B6E-C1B1-C51D5C869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45" y="4290325"/>
              <a:ext cx="172336" cy="190476"/>
            </a:xfrm>
            <a:custGeom>
              <a:avLst/>
              <a:gdLst>
                <a:gd name="T0" fmla="*/ 285 w 569"/>
                <a:gd name="T1" fmla="*/ 597 h 626"/>
                <a:gd name="T2" fmla="*/ 297 w 569"/>
                <a:gd name="T3" fmla="*/ 517 h 626"/>
                <a:gd name="T4" fmla="*/ 359 w 569"/>
                <a:gd name="T5" fmla="*/ 474 h 626"/>
                <a:gd name="T6" fmla="*/ 402 w 569"/>
                <a:gd name="T7" fmla="*/ 418 h 626"/>
                <a:gd name="T8" fmla="*/ 457 w 569"/>
                <a:gd name="T9" fmla="*/ 480 h 626"/>
                <a:gd name="T10" fmla="*/ 532 w 569"/>
                <a:gd name="T11" fmla="*/ 492 h 626"/>
                <a:gd name="T12" fmla="*/ 562 w 569"/>
                <a:gd name="T13" fmla="*/ 375 h 626"/>
                <a:gd name="T14" fmla="*/ 538 w 569"/>
                <a:gd name="T15" fmla="*/ 270 h 626"/>
                <a:gd name="T16" fmla="*/ 519 w 569"/>
                <a:gd name="T17" fmla="*/ 190 h 626"/>
                <a:gd name="T18" fmla="*/ 532 w 569"/>
                <a:gd name="T19" fmla="*/ 110 h 626"/>
                <a:gd name="T20" fmla="*/ 433 w 569"/>
                <a:gd name="T21" fmla="*/ 110 h 626"/>
                <a:gd name="T22" fmla="*/ 443 w 569"/>
                <a:gd name="T23" fmla="*/ 7 h 626"/>
                <a:gd name="T24" fmla="*/ 295 w 569"/>
                <a:gd name="T25" fmla="*/ 0 h 626"/>
                <a:gd name="T26" fmla="*/ 276 w 569"/>
                <a:gd name="T27" fmla="*/ 6 h 626"/>
                <a:gd name="T28" fmla="*/ 272 w 569"/>
                <a:gd name="T29" fmla="*/ 134 h 626"/>
                <a:gd name="T30" fmla="*/ 137 w 569"/>
                <a:gd name="T31" fmla="*/ 141 h 626"/>
                <a:gd name="T32" fmla="*/ 90 w 569"/>
                <a:gd name="T33" fmla="*/ 147 h 626"/>
                <a:gd name="T34" fmla="*/ 73 w 569"/>
                <a:gd name="T35" fmla="*/ 168 h 626"/>
                <a:gd name="T36" fmla="*/ 112 w 569"/>
                <a:gd name="T37" fmla="*/ 218 h 626"/>
                <a:gd name="T38" fmla="*/ 57 w 569"/>
                <a:gd name="T39" fmla="*/ 259 h 626"/>
                <a:gd name="T40" fmla="*/ 17 w 569"/>
                <a:gd name="T41" fmla="*/ 323 h 626"/>
                <a:gd name="T42" fmla="*/ 66 w 569"/>
                <a:gd name="T43" fmla="*/ 411 h 626"/>
                <a:gd name="T44" fmla="*/ 138 w 569"/>
                <a:gd name="T45" fmla="*/ 503 h 626"/>
                <a:gd name="T46" fmla="*/ 237 w 569"/>
                <a:gd name="T47" fmla="*/ 626 h 626"/>
                <a:gd name="T48" fmla="*/ 285 w 569"/>
                <a:gd name="T49" fmla="*/ 597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9" h="626">
                  <a:moveTo>
                    <a:pt x="285" y="597"/>
                  </a:moveTo>
                  <a:cubicBezTo>
                    <a:pt x="334" y="597"/>
                    <a:pt x="316" y="566"/>
                    <a:pt x="297" y="517"/>
                  </a:cubicBezTo>
                  <a:cubicBezTo>
                    <a:pt x="279" y="468"/>
                    <a:pt x="328" y="474"/>
                    <a:pt x="359" y="474"/>
                  </a:cubicBezTo>
                  <a:cubicBezTo>
                    <a:pt x="390" y="474"/>
                    <a:pt x="377" y="418"/>
                    <a:pt x="402" y="418"/>
                  </a:cubicBezTo>
                  <a:cubicBezTo>
                    <a:pt x="427" y="418"/>
                    <a:pt x="433" y="486"/>
                    <a:pt x="457" y="480"/>
                  </a:cubicBezTo>
                  <a:cubicBezTo>
                    <a:pt x="482" y="474"/>
                    <a:pt x="501" y="498"/>
                    <a:pt x="532" y="492"/>
                  </a:cubicBezTo>
                  <a:cubicBezTo>
                    <a:pt x="562" y="486"/>
                    <a:pt x="562" y="424"/>
                    <a:pt x="562" y="375"/>
                  </a:cubicBezTo>
                  <a:cubicBezTo>
                    <a:pt x="562" y="326"/>
                    <a:pt x="569" y="289"/>
                    <a:pt x="538" y="270"/>
                  </a:cubicBezTo>
                  <a:cubicBezTo>
                    <a:pt x="507" y="252"/>
                    <a:pt x="482" y="208"/>
                    <a:pt x="519" y="190"/>
                  </a:cubicBezTo>
                  <a:cubicBezTo>
                    <a:pt x="556" y="171"/>
                    <a:pt x="562" y="134"/>
                    <a:pt x="532" y="110"/>
                  </a:cubicBezTo>
                  <a:cubicBezTo>
                    <a:pt x="501" y="85"/>
                    <a:pt x="433" y="134"/>
                    <a:pt x="433" y="110"/>
                  </a:cubicBezTo>
                  <a:cubicBezTo>
                    <a:pt x="433" y="96"/>
                    <a:pt x="438" y="48"/>
                    <a:pt x="443" y="7"/>
                  </a:cubicBezTo>
                  <a:cubicBezTo>
                    <a:pt x="372" y="4"/>
                    <a:pt x="295" y="0"/>
                    <a:pt x="295" y="0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81" y="78"/>
                    <a:pt x="272" y="134"/>
                    <a:pt x="272" y="134"/>
                  </a:cubicBezTo>
                  <a:cubicBezTo>
                    <a:pt x="272" y="134"/>
                    <a:pt x="161" y="141"/>
                    <a:pt x="137" y="141"/>
                  </a:cubicBezTo>
                  <a:cubicBezTo>
                    <a:pt x="131" y="141"/>
                    <a:pt x="114" y="143"/>
                    <a:pt x="90" y="147"/>
                  </a:cubicBezTo>
                  <a:cubicBezTo>
                    <a:pt x="85" y="155"/>
                    <a:pt x="79" y="162"/>
                    <a:pt x="73" y="168"/>
                  </a:cubicBezTo>
                  <a:cubicBezTo>
                    <a:pt x="60" y="181"/>
                    <a:pt x="104" y="199"/>
                    <a:pt x="112" y="218"/>
                  </a:cubicBezTo>
                  <a:cubicBezTo>
                    <a:pt x="119" y="237"/>
                    <a:pt x="56" y="231"/>
                    <a:pt x="57" y="259"/>
                  </a:cubicBezTo>
                  <a:cubicBezTo>
                    <a:pt x="59" y="287"/>
                    <a:pt x="35" y="309"/>
                    <a:pt x="17" y="323"/>
                  </a:cubicBezTo>
                  <a:cubicBezTo>
                    <a:pt x="0" y="336"/>
                    <a:pt x="65" y="392"/>
                    <a:pt x="66" y="411"/>
                  </a:cubicBezTo>
                  <a:cubicBezTo>
                    <a:pt x="68" y="430"/>
                    <a:pt x="82" y="448"/>
                    <a:pt x="138" y="503"/>
                  </a:cubicBezTo>
                  <a:cubicBezTo>
                    <a:pt x="192" y="555"/>
                    <a:pt x="166" y="568"/>
                    <a:pt x="237" y="626"/>
                  </a:cubicBezTo>
                  <a:cubicBezTo>
                    <a:pt x="247" y="611"/>
                    <a:pt x="261" y="597"/>
                    <a:pt x="285" y="59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6" name="Freeform 40">
              <a:extLst>
                <a:ext uri="{FF2B5EF4-FFF2-40B4-BE49-F238E27FC236}">
                  <a16:creationId xmlns:a16="http://schemas.microsoft.com/office/drawing/2014/main" id="{B6086F00-2B0B-8058-2E6C-9AC84C285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6585" y="4292340"/>
              <a:ext cx="66516" cy="42328"/>
            </a:xfrm>
            <a:custGeom>
              <a:avLst/>
              <a:gdLst>
                <a:gd name="T0" fmla="*/ 212 w 221"/>
                <a:gd name="T1" fmla="*/ 128 h 141"/>
                <a:gd name="T2" fmla="*/ 216 w 221"/>
                <a:gd name="T3" fmla="*/ 0 h 141"/>
                <a:gd name="T4" fmla="*/ 192 w 221"/>
                <a:gd name="T5" fmla="*/ 7 h 141"/>
                <a:gd name="T6" fmla="*/ 54 w 221"/>
                <a:gd name="T7" fmla="*/ 7 h 141"/>
                <a:gd name="T8" fmla="*/ 55 w 221"/>
                <a:gd name="T9" fmla="*/ 10 h 141"/>
                <a:gd name="T10" fmla="*/ 31 w 221"/>
                <a:gd name="T11" fmla="*/ 75 h 141"/>
                <a:gd name="T12" fmla="*/ 27 w 221"/>
                <a:gd name="T13" fmla="*/ 114 h 141"/>
                <a:gd name="T14" fmla="*/ 30 w 221"/>
                <a:gd name="T15" fmla="*/ 141 h 141"/>
                <a:gd name="T16" fmla="*/ 77 w 221"/>
                <a:gd name="T17" fmla="*/ 135 h 141"/>
                <a:gd name="T18" fmla="*/ 212 w 221"/>
                <a:gd name="T19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141">
                  <a:moveTo>
                    <a:pt x="212" y="128"/>
                  </a:moveTo>
                  <a:cubicBezTo>
                    <a:pt x="212" y="128"/>
                    <a:pt x="221" y="72"/>
                    <a:pt x="216" y="0"/>
                  </a:cubicBezTo>
                  <a:cubicBezTo>
                    <a:pt x="192" y="7"/>
                    <a:pt x="192" y="7"/>
                    <a:pt x="192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8"/>
                    <a:pt x="54" y="9"/>
                    <a:pt x="55" y="10"/>
                  </a:cubicBezTo>
                  <a:cubicBezTo>
                    <a:pt x="70" y="32"/>
                    <a:pt x="62" y="64"/>
                    <a:pt x="31" y="75"/>
                  </a:cubicBezTo>
                  <a:cubicBezTo>
                    <a:pt x="0" y="85"/>
                    <a:pt x="2" y="113"/>
                    <a:pt x="27" y="114"/>
                  </a:cubicBezTo>
                  <a:cubicBezTo>
                    <a:pt x="42" y="115"/>
                    <a:pt x="39" y="128"/>
                    <a:pt x="30" y="141"/>
                  </a:cubicBezTo>
                  <a:cubicBezTo>
                    <a:pt x="54" y="137"/>
                    <a:pt x="71" y="135"/>
                    <a:pt x="77" y="135"/>
                  </a:cubicBezTo>
                  <a:cubicBezTo>
                    <a:pt x="101" y="135"/>
                    <a:pt x="212" y="128"/>
                    <a:pt x="212" y="12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7" name="Freeform 41">
              <a:extLst>
                <a:ext uri="{FF2B5EF4-FFF2-40B4-BE49-F238E27FC236}">
                  <a16:creationId xmlns:a16="http://schemas.microsoft.com/office/drawing/2014/main" id="{C72CB579-7D27-D746-E97E-A2A885748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999" y="4246989"/>
              <a:ext cx="214664" cy="268078"/>
            </a:xfrm>
            <a:custGeom>
              <a:avLst/>
              <a:gdLst>
                <a:gd name="T0" fmla="*/ 190 w 706"/>
                <a:gd name="T1" fmla="*/ 831 h 880"/>
                <a:gd name="T2" fmla="*/ 257 w 706"/>
                <a:gd name="T3" fmla="*/ 837 h 880"/>
                <a:gd name="T4" fmla="*/ 338 w 706"/>
                <a:gd name="T5" fmla="*/ 843 h 880"/>
                <a:gd name="T6" fmla="*/ 381 w 706"/>
                <a:gd name="T7" fmla="*/ 837 h 880"/>
                <a:gd name="T8" fmla="*/ 443 w 706"/>
                <a:gd name="T9" fmla="*/ 781 h 880"/>
                <a:gd name="T10" fmla="*/ 480 w 706"/>
                <a:gd name="T11" fmla="*/ 707 h 880"/>
                <a:gd name="T12" fmla="*/ 486 w 706"/>
                <a:gd name="T13" fmla="*/ 541 h 880"/>
                <a:gd name="T14" fmla="*/ 572 w 706"/>
                <a:gd name="T15" fmla="*/ 430 h 880"/>
                <a:gd name="T16" fmla="*/ 646 w 706"/>
                <a:gd name="T17" fmla="*/ 220 h 880"/>
                <a:gd name="T18" fmla="*/ 683 w 706"/>
                <a:gd name="T19" fmla="*/ 115 h 880"/>
                <a:gd name="T20" fmla="*/ 698 w 706"/>
                <a:gd name="T21" fmla="*/ 11 h 880"/>
                <a:gd name="T22" fmla="*/ 698 w 706"/>
                <a:gd name="T23" fmla="*/ 12 h 880"/>
                <a:gd name="T24" fmla="*/ 612 w 706"/>
                <a:gd name="T25" fmla="*/ 0 h 880"/>
                <a:gd name="T26" fmla="*/ 569 w 706"/>
                <a:gd name="T27" fmla="*/ 12 h 880"/>
                <a:gd name="T28" fmla="*/ 513 w 706"/>
                <a:gd name="T29" fmla="*/ 24 h 880"/>
                <a:gd name="T30" fmla="*/ 495 w 706"/>
                <a:gd name="T31" fmla="*/ 98 h 880"/>
                <a:gd name="T32" fmla="*/ 464 w 706"/>
                <a:gd name="T33" fmla="*/ 197 h 880"/>
                <a:gd name="T34" fmla="*/ 323 w 706"/>
                <a:gd name="T35" fmla="*/ 148 h 880"/>
                <a:gd name="T36" fmla="*/ 206 w 706"/>
                <a:gd name="T37" fmla="*/ 148 h 880"/>
                <a:gd name="T38" fmla="*/ 196 w 706"/>
                <a:gd name="T39" fmla="*/ 251 h 880"/>
                <a:gd name="T40" fmla="*/ 295 w 706"/>
                <a:gd name="T41" fmla="*/ 251 h 880"/>
                <a:gd name="T42" fmla="*/ 282 w 706"/>
                <a:gd name="T43" fmla="*/ 331 h 880"/>
                <a:gd name="T44" fmla="*/ 301 w 706"/>
                <a:gd name="T45" fmla="*/ 411 h 880"/>
                <a:gd name="T46" fmla="*/ 325 w 706"/>
                <a:gd name="T47" fmla="*/ 516 h 880"/>
                <a:gd name="T48" fmla="*/ 295 w 706"/>
                <a:gd name="T49" fmla="*/ 633 h 880"/>
                <a:gd name="T50" fmla="*/ 220 w 706"/>
                <a:gd name="T51" fmla="*/ 621 h 880"/>
                <a:gd name="T52" fmla="*/ 165 w 706"/>
                <a:gd name="T53" fmla="*/ 559 h 880"/>
                <a:gd name="T54" fmla="*/ 122 w 706"/>
                <a:gd name="T55" fmla="*/ 615 h 880"/>
                <a:gd name="T56" fmla="*/ 60 w 706"/>
                <a:gd name="T57" fmla="*/ 658 h 880"/>
                <a:gd name="T58" fmla="*/ 48 w 706"/>
                <a:gd name="T59" fmla="*/ 738 h 880"/>
                <a:gd name="T60" fmla="*/ 0 w 706"/>
                <a:gd name="T61" fmla="*/ 767 h 880"/>
                <a:gd name="T62" fmla="*/ 11 w 706"/>
                <a:gd name="T63" fmla="*/ 775 h 880"/>
                <a:gd name="T64" fmla="*/ 96 w 706"/>
                <a:gd name="T65" fmla="*/ 880 h 880"/>
                <a:gd name="T66" fmla="*/ 190 w 706"/>
                <a:gd name="T67" fmla="*/ 831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06" h="880">
                  <a:moveTo>
                    <a:pt x="190" y="831"/>
                  </a:moveTo>
                  <a:cubicBezTo>
                    <a:pt x="208" y="837"/>
                    <a:pt x="220" y="868"/>
                    <a:pt x="257" y="837"/>
                  </a:cubicBezTo>
                  <a:cubicBezTo>
                    <a:pt x="295" y="806"/>
                    <a:pt x="338" y="812"/>
                    <a:pt x="338" y="843"/>
                  </a:cubicBezTo>
                  <a:cubicBezTo>
                    <a:pt x="338" y="874"/>
                    <a:pt x="350" y="868"/>
                    <a:pt x="381" y="837"/>
                  </a:cubicBezTo>
                  <a:cubicBezTo>
                    <a:pt x="412" y="806"/>
                    <a:pt x="443" y="843"/>
                    <a:pt x="443" y="781"/>
                  </a:cubicBezTo>
                  <a:cubicBezTo>
                    <a:pt x="443" y="720"/>
                    <a:pt x="480" y="775"/>
                    <a:pt x="480" y="707"/>
                  </a:cubicBezTo>
                  <a:cubicBezTo>
                    <a:pt x="480" y="639"/>
                    <a:pt x="486" y="572"/>
                    <a:pt x="486" y="541"/>
                  </a:cubicBezTo>
                  <a:cubicBezTo>
                    <a:pt x="486" y="510"/>
                    <a:pt x="572" y="479"/>
                    <a:pt x="572" y="430"/>
                  </a:cubicBezTo>
                  <a:cubicBezTo>
                    <a:pt x="572" y="380"/>
                    <a:pt x="646" y="282"/>
                    <a:pt x="646" y="220"/>
                  </a:cubicBezTo>
                  <a:cubicBezTo>
                    <a:pt x="646" y="158"/>
                    <a:pt x="665" y="146"/>
                    <a:pt x="683" y="115"/>
                  </a:cubicBezTo>
                  <a:cubicBezTo>
                    <a:pt x="696" y="94"/>
                    <a:pt x="706" y="52"/>
                    <a:pt x="698" y="11"/>
                  </a:cubicBezTo>
                  <a:cubicBezTo>
                    <a:pt x="698" y="12"/>
                    <a:pt x="698" y="12"/>
                    <a:pt x="698" y="12"/>
                  </a:cubicBezTo>
                  <a:cubicBezTo>
                    <a:pt x="612" y="0"/>
                    <a:pt x="612" y="0"/>
                    <a:pt x="612" y="0"/>
                  </a:cubicBezTo>
                  <a:cubicBezTo>
                    <a:pt x="569" y="12"/>
                    <a:pt x="569" y="12"/>
                    <a:pt x="569" y="12"/>
                  </a:cubicBezTo>
                  <a:cubicBezTo>
                    <a:pt x="513" y="24"/>
                    <a:pt x="513" y="24"/>
                    <a:pt x="513" y="24"/>
                  </a:cubicBezTo>
                  <a:cubicBezTo>
                    <a:pt x="513" y="24"/>
                    <a:pt x="520" y="68"/>
                    <a:pt x="495" y="98"/>
                  </a:cubicBezTo>
                  <a:cubicBezTo>
                    <a:pt x="470" y="129"/>
                    <a:pt x="464" y="197"/>
                    <a:pt x="464" y="197"/>
                  </a:cubicBezTo>
                  <a:cubicBezTo>
                    <a:pt x="464" y="197"/>
                    <a:pt x="353" y="141"/>
                    <a:pt x="323" y="148"/>
                  </a:cubicBezTo>
                  <a:cubicBezTo>
                    <a:pt x="310" y="150"/>
                    <a:pt x="259" y="150"/>
                    <a:pt x="206" y="148"/>
                  </a:cubicBezTo>
                  <a:cubicBezTo>
                    <a:pt x="201" y="189"/>
                    <a:pt x="196" y="237"/>
                    <a:pt x="196" y="251"/>
                  </a:cubicBezTo>
                  <a:cubicBezTo>
                    <a:pt x="196" y="275"/>
                    <a:pt x="264" y="226"/>
                    <a:pt x="295" y="251"/>
                  </a:cubicBezTo>
                  <a:cubicBezTo>
                    <a:pt x="325" y="275"/>
                    <a:pt x="319" y="312"/>
                    <a:pt x="282" y="331"/>
                  </a:cubicBezTo>
                  <a:cubicBezTo>
                    <a:pt x="245" y="349"/>
                    <a:pt x="270" y="393"/>
                    <a:pt x="301" y="411"/>
                  </a:cubicBezTo>
                  <a:cubicBezTo>
                    <a:pt x="332" y="430"/>
                    <a:pt x="325" y="467"/>
                    <a:pt x="325" y="516"/>
                  </a:cubicBezTo>
                  <a:cubicBezTo>
                    <a:pt x="325" y="565"/>
                    <a:pt x="325" y="627"/>
                    <a:pt x="295" y="633"/>
                  </a:cubicBezTo>
                  <a:cubicBezTo>
                    <a:pt x="264" y="639"/>
                    <a:pt x="245" y="615"/>
                    <a:pt x="220" y="621"/>
                  </a:cubicBezTo>
                  <a:cubicBezTo>
                    <a:pt x="196" y="627"/>
                    <a:pt x="190" y="559"/>
                    <a:pt x="165" y="559"/>
                  </a:cubicBezTo>
                  <a:cubicBezTo>
                    <a:pt x="140" y="559"/>
                    <a:pt x="153" y="615"/>
                    <a:pt x="122" y="615"/>
                  </a:cubicBezTo>
                  <a:cubicBezTo>
                    <a:pt x="91" y="615"/>
                    <a:pt x="42" y="609"/>
                    <a:pt x="60" y="658"/>
                  </a:cubicBezTo>
                  <a:cubicBezTo>
                    <a:pt x="79" y="707"/>
                    <a:pt x="97" y="738"/>
                    <a:pt x="48" y="738"/>
                  </a:cubicBezTo>
                  <a:cubicBezTo>
                    <a:pt x="24" y="738"/>
                    <a:pt x="10" y="752"/>
                    <a:pt x="0" y="767"/>
                  </a:cubicBezTo>
                  <a:cubicBezTo>
                    <a:pt x="3" y="769"/>
                    <a:pt x="7" y="772"/>
                    <a:pt x="11" y="775"/>
                  </a:cubicBezTo>
                  <a:cubicBezTo>
                    <a:pt x="52" y="807"/>
                    <a:pt x="78" y="844"/>
                    <a:pt x="96" y="880"/>
                  </a:cubicBezTo>
                  <a:cubicBezTo>
                    <a:pt x="137" y="852"/>
                    <a:pt x="179" y="827"/>
                    <a:pt x="190" y="83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8" name="Freeform 42">
              <a:extLst>
                <a:ext uri="{FF2B5EF4-FFF2-40B4-BE49-F238E27FC236}">
                  <a16:creationId xmlns:a16="http://schemas.microsoft.com/office/drawing/2014/main" id="{C38CD53F-FE97-675F-5093-B1AC700C7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382" y="3634240"/>
              <a:ext cx="502898" cy="619804"/>
            </a:xfrm>
            <a:custGeom>
              <a:avLst/>
              <a:gdLst>
                <a:gd name="T0" fmla="*/ 1248 w 1655"/>
                <a:gd name="T1" fmla="*/ 110 h 2040"/>
                <a:gd name="T2" fmla="*/ 1135 w 1655"/>
                <a:gd name="T3" fmla="*/ 128 h 2040"/>
                <a:gd name="T4" fmla="*/ 958 w 1655"/>
                <a:gd name="T5" fmla="*/ 110 h 2040"/>
                <a:gd name="T6" fmla="*/ 314 w 1655"/>
                <a:gd name="T7" fmla="*/ 134 h 2040"/>
                <a:gd name="T8" fmla="*/ 222 w 1655"/>
                <a:gd name="T9" fmla="*/ 344 h 2040"/>
                <a:gd name="T10" fmla="*/ 209 w 1655"/>
                <a:gd name="T11" fmla="*/ 774 h 2040"/>
                <a:gd name="T12" fmla="*/ 86 w 1655"/>
                <a:gd name="T13" fmla="*/ 891 h 2040"/>
                <a:gd name="T14" fmla="*/ 37 w 1655"/>
                <a:gd name="T15" fmla="*/ 1039 h 2040"/>
                <a:gd name="T16" fmla="*/ 68 w 1655"/>
                <a:gd name="T17" fmla="*/ 1168 h 2040"/>
                <a:gd name="T18" fmla="*/ 105 w 1655"/>
                <a:gd name="T19" fmla="*/ 1273 h 2040"/>
                <a:gd name="T20" fmla="*/ 185 w 1655"/>
                <a:gd name="T21" fmla="*/ 1458 h 2040"/>
                <a:gd name="T22" fmla="*/ 215 w 1655"/>
                <a:gd name="T23" fmla="*/ 1501 h 2040"/>
                <a:gd name="T24" fmla="*/ 308 w 1655"/>
                <a:gd name="T25" fmla="*/ 1569 h 2040"/>
                <a:gd name="T26" fmla="*/ 413 w 1655"/>
                <a:gd name="T27" fmla="*/ 1686 h 2040"/>
                <a:gd name="T28" fmla="*/ 517 w 1655"/>
                <a:gd name="T29" fmla="*/ 1802 h 2040"/>
                <a:gd name="T30" fmla="*/ 566 w 1655"/>
                <a:gd name="T31" fmla="*/ 1886 h 2040"/>
                <a:gd name="T32" fmla="*/ 671 w 1655"/>
                <a:gd name="T33" fmla="*/ 1936 h 2040"/>
                <a:gd name="T34" fmla="*/ 776 w 1655"/>
                <a:gd name="T35" fmla="*/ 1929 h 2040"/>
                <a:gd name="T36" fmla="*/ 965 w 1655"/>
                <a:gd name="T37" fmla="*/ 2005 h 2040"/>
                <a:gd name="T38" fmla="*/ 1100 w 1655"/>
                <a:gd name="T39" fmla="*/ 2003 h 2040"/>
                <a:gd name="T40" fmla="*/ 1196 w 1655"/>
                <a:gd name="T41" fmla="*/ 1966 h 2040"/>
                <a:gd name="T42" fmla="*/ 1288 w 1655"/>
                <a:gd name="T43" fmla="*/ 1896 h 2040"/>
                <a:gd name="T44" fmla="*/ 1373 w 1655"/>
                <a:gd name="T45" fmla="*/ 1918 h 2040"/>
                <a:gd name="T46" fmla="*/ 1282 w 1655"/>
                <a:gd name="T47" fmla="*/ 1756 h 2040"/>
                <a:gd name="T48" fmla="*/ 1103 w 1655"/>
                <a:gd name="T49" fmla="*/ 1596 h 2040"/>
                <a:gd name="T50" fmla="*/ 1202 w 1655"/>
                <a:gd name="T51" fmla="*/ 1522 h 2040"/>
                <a:gd name="T52" fmla="*/ 1245 w 1655"/>
                <a:gd name="T53" fmla="*/ 1318 h 2040"/>
                <a:gd name="T54" fmla="*/ 1319 w 1655"/>
                <a:gd name="T55" fmla="*/ 1176 h 2040"/>
                <a:gd name="T56" fmla="*/ 1424 w 1655"/>
                <a:gd name="T57" fmla="*/ 1053 h 2040"/>
                <a:gd name="T58" fmla="*/ 1467 w 1655"/>
                <a:gd name="T59" fmla="*/ 800 h 2040"/>
                <a:gd name="T60" fmla="*/ 1560 w 1655"/>
                <a:gd name="T61" fmla="*/ 646 h 2040"/>
                <a:gd name="T62" fmla="*/ 1593 w 1655"/>
                <a:gd name="T63" fmla="*/ 500 h 2040"/>
                <a:gd name="T64" fmla="*/ 1512 w 1655"/>
                <a:gd name="T65" fmla="*/ 178 h 2040"/>
                <a:gd name="T66" fmla="*/ 1369 w 1655"/>
                <a:gd name="T67" fmla="*/ 0 h 2040"/>
                <a:gd name="T68" fmla="*/ 1313 w 1655"/>
                <a:gd name="T69" fmla="*/ 39 h 2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5" h="2040">
                  <a:moveTo>
                    <a:pt x="1313" y="39"/>
                  </a:moveTo>
                  <a:cubicBezTo>
                    <a:pt x="1283" y="39"/>
                    <a:pt x="1295" y="110"/>
                    <a:pt x="1248" y="110"/>
                  </a:cubicBezTo>
                  <a:cubicBezTo>
                    <a:pt x="1200" y="110"/>
                    <a:pt x="1218" y="157"/>
                    <a:pt x="1189" y="157"/>
                  </a:cubicBezTo>
                  <a:cubicBezTo>
                    <a:pt x="1159" y="157"/>
                    <a:pt x="1135" y="128"/>
                    <a:pt x="1135" y="128"/>
                  </a:cubicBezTo>
                  <a:cubicBezTo>
                    <a:pt x="1006" y="128"/>
                    <a:pt x="1006" y="128"/>
                    <a:pt x="1006" y="128"/>
                  </a:cubicBezTo>
                  <a:cubicBezTo>
                    <a:pt x="1006" y="128"/>
                    <a:pt x="976" y="98"/>
                    <a:pt x="958" y="110"/>
                  </a:cubicBezTo>
                  <a:cubicBezTo>
                    <a:pt x="941" y="122"/>
                    <a:pt x="923" y="134"/>
                    <a:pt x="923" y="134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4" y="256"/>
                    <a:pt x="314" y="344"/>
                    <a:pt x="314" y="344"/>
                  </a:cubicBezTo>
                  <a:cubicBezTo>
                    <a:pt x="222" y="344"/>
                    <a:pt x="222" y="344"/>
                    <a:pt x="222" y="344"/>
                  </a:cubicBezTo>
                  <a:cubicBezTo>
                    <a:pt x="222" y="670"/>
                    <a:pt x="222" y="670"/>
                    <a:pt x="222" y="670"/>
                  </a:cubicBezTo>
                  <a:cubicBezTo>
                    <a:pt x="222" y="670"/>
                    <a:pt x="228" y="768"/>
                    <a:pt x="209" y="774"/>
                  </a:cubicBezTo>
                  <a:cubicBezTo>
                    <a:pt x="191" y="781"/>
                    <a:pt x="123" y="799"/>
                    <a:pt x="123" y="830"/>
                  </a:cubicBezTo>
                  <a:cubicBezTo>
                    <a:pt x="123" y="861"/>
                    <a:pt x="117" y="885"/>
                    <a:pt x="86" y="891"/>
                  </a:cubicBezTo>
                  <a:cubicBezTo>
                    <a:pt x="55" y="898"/>
                    <a:pt x="86" y="965"/>
                    <a:pt x="43" y="965"/>
                  </a:cubicBezTo>
                  <a:cubicBezTo>
                    <a:pt x="0" y="965"/>
                    <a:pt x="62" y="1015"/>
                    <a:pt x="37" y="1039"/>
                  </a:cubicBezTo>
                  <a:cubicBezTo>
                    <a:pt x="12" y="1064"/>
                    <a:pt x="19" y="1095"/>
                    <a:pt x="49" y="1095"/>
                  </a:cubicBezTo>
                  <a:cubicBezTo>
                    <a:pt x="80" y="1095"/>
                    <a:pt x="68" y="1131"/>
                    <a:pt x="68" y="1168"/>
                  </a:cubicBezTo>
                  <a:cubicBezTo>
                    <a:pt x="68" y="1205"/>
                    <a:pt x="117" y="1230"/>
                    <a:pt x="117" y="1230"/>
                  </a:cubicBezTo>
                  <a:cubicBezTo>
                    <a:pt x="105" y="1273"/>
                    <a:pt x="105" y="1273"/>
                    <a:pt x="105" y="1273"/>
                  </a:cubicBezTo>
                  <a:cubicBezTo>
                    <a:pt x="105" y="1273"/>
                    <a:pt x="172" y="1353"/>
                    <a:pt x="179" y="1372"/>
                  </a:cubicBezTo>
                  <a:cubicBezTo>
                    <a:pt x="185" y="1390"/>
                    <a:pt x="222" y="1439"/>
                    <a:pt x="185" y="1458"/>
                  </a:cubicBezTo>
                  <a:cubicBezTo>
                    <a:pt x="148" y="1476"/>
                    <a:pt x="172" y="1495"/>
                    <a:pt x="172" y="1495"/>
                  </a:cubicBezTo>
                  <a:cubicBezTo>
                    <a:pt x="215" y="1501"/>
                    <a:pt x="215" y="1501"/>
                    <a:pt x="215" y="1501"/>
                  </a:cubicBezTo>
                  <a:cubicBezTo>
                    <a:pt x="228" y="1532"/>
                    <a:pt x="228" y="1532"/>
                    <a:pt x="228" y="1532"/>
                  </a:cubicBezTo>
                  <a:cubicBezTo>
                    <a:pt x="228" y="1532"/>
                    <a:pt x="277" y="1532"/>
                    <a:pt x="308" y="1569"/>
                  </a:cubicBezTo>
                  <a:cubicBezTo>
                    <a:pt x="339" y="1605"/>
                    <a:pt x="351" y="1612"/>
                    <a:pt x="351" y="1630"/>
                  </a:cubicBezTo>
                  <a:cubicBezTo>
                    <a:pt x="351" y="1649"/>
                    <a:pt x="376" y="1655"/>
                    <a:pt x="413" y="1686"/>
                  </a:cubicBezTo>
                  <a:cubicBezTo>
                    <a:pt x="449" y="1716"/>
                    <a:pt x="449" y="1735"/>
                    <a:pt x="449" y="1753"/>
                  </a:cubicBezTo>
                  <a:cubicBezTo>
                    <a:pt x="449" y="1772"/>
                    <a:pt x="517" y="1802"/>
                    <a:pt x="517" y="1802"/>
                  </a:cubicBezTo>
                  <a:cubicBezTo>
                    <a:pt x="540" y="1860"/>
                    <a:pt x="540" y="1860"/>
                    <a:pt x="540" y="1860"/>
                  </a:cubicBezTo>
                  <a:cubicBezTo>
                    <a:pt x="552" y="1866"/>
                    <a:pt x="561" y="1874"/>
                    <a:pt x="566" y="1886"/>
                  </a:cubicBezTo>
                  <a:cubicBezTo>
                    <a:pt x="578" y="1917"/>
                    <a:pt x="609" y="1936"/>
                    <a:pt x="609" y="1936"/>
                  </a:cubicBezTo>
                  <a:cubicBezTo>
                    <a:pt x="609" y="1936"/>
                    <a:pt x="646" y="1960"/>
                    <a:pt x="671" y="1936"/>
                  </a:cubicBezTo>
                  <a:cubicBezTo>
                    <a:pt x="696" y="1911"/>
                    <a:pt x="726" y="1942"/>
                    <a:pt x="726" y="1942"/>
                  </a:cubicBezTo>
                  <a:cubicBezTo>
                    <a:pt x="726" y="1942"/>
                    <a:pt x="757" y="1917"/>
                    <a:pt x="776" y="1929"/>
                  </a:cubicBezTo>
                  <a:cubicBezTo>
                    <a:pt x="788" y="1938"/>
                    <a:pt x="843" y="1983"/>
                    <a:pt x="891" y="2027"/>
                  </a:cubicBezTo>
                  <a:cubicBezTo>
                    <a:pt x="898" y="2024"/>
                    <a:pt x="945" y="2007"/>
                    <a:pt x="965" y="2005"/>
                  </a:cubicBezTo>
                  <a:cubicBezTo>
                    <a:pt x="987" y="2003"/>
                    <a:pt x="1018" y="2040"/>
                    <a:pt x="1027" y="2027"/>
                  </a:cubicBezTo>
                  <a:cubicBezTo>
                    <a:pt x="1036" y="2014"/>
                    <a:pt x="1082" y="1994"/>
                    <a:pt x="1100" y="2003"/>
                  </a:cubicBezTo>
                  <a:cubicBezTo>
                    <a:pt x="1118" y="2012"/>
                    <a:pt x="1160" y="2014"/>
                    <a:pt x="1162" y="1998"/>
                  </a:cubicBezTo>
                  <a:cubicBezTo>
                    <a:pt x="1163" y="1988"/>
                    <a:pt x="1182" y="1977"/>
                    <a:pt x="1196" y="1966"/>
                  </a:cubicBezTo>
                  <a:cubicBezTo>
                    <a:pt x="1202" y="1961"/>
                    <a:pt x="1207" y="1955"/>
                    <a:pt x="1208" y="1950"/>
                  </a:cubicBezTo>
                  <a:cubicBezTo>
                    <a:pt x="1213" y="1932"/>
                    <a:pt x="1266" y="1901"/>
                    <a:pt x="1288" y="1896"/>
                  </a:cubicBezTo>
                  <a:cubicBezTo>
                    <a:pt x="1310" y="1892"/>
                    <a:pt x="1337" y="1890"/>
                    <a:pt x="1348" y="1903"/>
                  </a:cubicBezTo>
                  <a:cubicBezTo>
                    <a:pt x="1353" y="1909"/>
                    <a:pt x="1363" y="1914"/>
                    <a:pt x="1373" y="1918"/>
                  </a:cubicBezTo>
                  <a:cubicBezTo>
                    <a:pt x="1380" y="1862"/>
                    <a:pt x="1393" y="1831"/>
                    <a:pt x="1375" y="1831"/>
                  </a:cubicBezTo>
                  <a:cubicBezTo>
                    <a:pt x="1350" y="1831"/>
                    <a:pt x="1300" y="1806"/>
                    <a:pt x="1282" y="1756"/>
                  </a:cubicBezTo>
                  <a:cubicBezTo>
                    <a:pt x="1263" y="1707"/>
                    <a:pt x="1208" y="1676"/>
                    <a:pt x="1196" y="1645"/>
                  </a:cubicBezTo>
                  <a:cubicBezTo>
                    <a:pt x="1183" y="1615"/>
                    <a:pt x="1115" y="1621"/>
                    <a:pt x="1103" y="1596"/>
                  </a:cubicBezTo>
                  <a:cubicBezTo>
                    <a:pt x="1091" y="1571"/>
                    <a:pt x="1122" y="1571"/>
                    <a:pt x="1122" y="1540"/>
                  </a:cubicBezTo>
                  <a:cubicBezTo>
                    <a:pt x="1122" y="1510"/>
                    <a:pt x="1196" y="1528"/>
                    <a:pt x="1202" y="1522"/>
                  </a:cubicBezTo>
                  <a:cubicBezTo>
                    <a:pt x="1208" y="1516"/>
                    <a:pt x="1214" y="1448"/>
                    <a:pt x="1214" y="1411"/>
                  </a:cubicBezTo>
                  <a:cubicBezTo>
                    <a:pt x="1214" y="1374"/>
                    <a:pt x="1263" y="1337"/>
                    <a:pt x="1245" y="1318"/>
                  </a:cubicBezTo>
                  <a:cubicBezTo>
                    <a:pt x="1226" y="1300"/>
                    <a:pt x="1263" y="1294"/>
                    <a:pt x="1288" y="1275"/>
                  </a:cubicBezTo>
                  <a:cubicBezTo>
                    <a:pt x="1313" y="1257"/>
                    <a:pt x="1294" y="1201"/>
                    <a:pt x="1319" y="1176"/>
                  </a:cubicBezTo>
                  <a:cubicBezTo>
                    <a:pt x="1344" y="1152"/>
                    <a:pt x="1362" y="1102"/>
                    <a:pt x="1381" y="1102"/>
                  </a:cubicBezTo>
                  <a:cubicBezTo>
                    <a:pt x="1399" y="1102"/>
                    <a:pt x="1424" y="1078"/>
                    <a:pt x="1424" y="1053"/>
                  </a:cubicBezTo>
                  <a:cubicBezTo>
                    <a:pt x="1424" y="1028"/>
                    <a:pt x="1467" y="979"/>
                    <a:pt x="1461" y="936"/>
                  </a:cubicBezTo>
                  <a:cubicBezTo>
                    <a:pt x="1455" y="893"/>
                    <a:pt x="1436" y="837"/>
                    <a:pt x="1467" y="800"/>
                  </a:cubicBezTo>
                  <a:cubicBezTo>
                    <a:pt x="1498" y="763"/>
                    <a:pt x="1510" y="732"/>
                    <a:pt x="1504" y="701"/>
                  </a:cubicBezTo>
                  <a:cubicBezTo>
                    <a:pt x="1498" y="670"/>
                    <a:pt x="1541" y="664"/>
                    <a:pt x="1560" y="646"/>
                  </a:cubicBezTo>
                  <a:cubicBezTo>
                    <a:pt x="1573" y="633"/>
                    <a:pt x="1620" y="613"/>
                    <a:pt x="1655" y="557"/>
                  </a:cubicBezTo>
                  <a:cubicBezTo>
                    <a:pt x="1632" y="529"/>
                    <a:pt x="1608" y="507"/>
                    <a:pt x="1593" y="500"/>
                  </a:cubicBezTo>
                  <a:cubicBezTo>
                    <a:pt x="1558" y="484"/>
                    <a:pt x="1534" y="422"/>
                    <a:pt x="1534" y="343"/>
                  </a:cubicBezTo>
                  <a:cubicBezTo>
                    <a:pt x="1534" y="265"/>
                    <a:pt x="1515" y="203"/>
                    <a:pt x="1512" y="178"/>
                  </a:cubicBezTo>
                  <a:cubicBezTo>
                    <a:pt x="1509" y="153"/>
                    <a:pt x="1470" y="100"/>
                    <a:pt x="1425" y="75"/>
                  </a:cubicBezTo>
                  <a:cubicBezTo>
                    <a:pt x="1392" y="57"/>
                    <a:pt x="1374" y="30"/>
                    <a:pt x="1369" y="0"/>
                  </a:cubicBezTo>
                  <a:cubicBezTo>
                    <a:pt x="1368" y="1"/>
                    <a:pt x="1367" y="3"/>
                    <a:pt x="1366" y="4"/>
                  </a:cubicBezTo>
                  <a:cubicBezTo>
                    <a:pt x="1336" y="45"/>
                    <a:pt x="1342" y="39"/>
                    <a:pt x="1313" y="3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69" name="Freeform 43">
              <a:extLst>
                <a:ext uri="{FF2B5EF4-FFF2-40B4-BE49-F238E27FC236}">
                  <a16:creationId xmlns:a16="http://schemas.microsoft.com/office/drawing/2014/main" id="{CE1BDA1F-0E20-EB0E-7253-5014080EF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5013" y="3969841"/>
              <a:ext cx="60469" cy="57445"/>
            </a:xfrm>
            <a:custGeom>
              <a:avLst/>
              <a:gdLst>
                <a:gd name="T0" fmla="*/ 71 w 196"/>
                <a:gd name="T1" fmla="*/ 22 h 189"/>
                <a:gd name="T2" fmla="*/ 22 w 196"/>
                <a:gd name="T3" fmla="*/ 92 h 189"/>
                <a:gd name="T4" fmla="*/ 19 w 196"/>
                <a:gd name="T5" fmla="*/ 176 h 189"/>
                <a:gd name="T6" fmla="*/ 75 w 196"/>
                <a:gd name="T7" fmla="*/ 172 h 189"/>
                <a:gd name="T8" fmla="*/ 122 w 196"/>
                <a:gd name="T9" fmla="*/ 189 h 189"/>
                <a:gd name="T10" fmla="*/ 163 w 196"/>
                <a:gd name="T11" fmla="*/ 140 h 189"/>
                <a:gd name="T12" fmla="*/ 110 w 196"/>
                <a:gd name="T13" fmla="*/ 117 h 189"/>
                <a:gd name="T14" fmla="*/ 168 w 196"/>
                <a:gd name="T15" fmla="*/ 71 h 189"/>
                <a:gd name="T16" fmla="*/ 159 w 196"/>
                <a:gd name="T17" fmla="*/ 12 h 189"/>
                <a:gd name="T18" fmla="*/ 145 w 196"/>
                <a:gd name="T19" fmla="*/ 0 h 189"/>
                <a:gd name="T20" fmla="*/ 118 w 196"/>
                <a:gd name="T21" fmla="*/ 19 h 189"/>
                <a:gd name="T22" fmla="*/ 71 w 196"/>
                <a:gd name="T23" fmla="*/ 2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89">
                  <a:moveTo>
                    <a:pt x="71" y="22"/>
                  </a:moveTo>
                  <a:cubicBezTo>
                    <a:pt x="65" y="32"/>
                    <a:pt x="41" y="70"/>
                    <a:pt x="22" y="92"/>
                  </a:cubicBezTo>
                  <a:cubicBezTo>
                    <a:pt x="0" y="116"/>
                    <a:pt x="13" y="163"/>
                    <a:pt x="19" y="176"/>
                  </a:cubicBezTo>
                  <a:cubicBezTo>
                    <a:pt x="25" y="188"/>
                    <a:pt x="56" y="185"/>
                    <a:pt x="75" y="172"/>
                  </a:cubicBezTo>
                  <a:cubicBezTo>
                    <a:pt x="90" y="163"/>
                    <a:pt x="100" y="168"/>
                    <a:pt x="122" y="189"/>
                  </a:cubicBezTo>
                  <a:cubicBezTo>
                    <a:pt x="133" y="172"/>
                    <a:pt x="149" y="154"/>
                    <a:pt x="163" y="140"/>
                  </a:cubicBezTo>
                  <a:cubicBezTo>
                    <a:pt x="139" y="125"/>
                    <a:pt x="116" y="123"/>
                    <a:pt x="110" y="117"/>
                  </a:cubicBezTo>
                  <a:cubicBezTo>
                    <a:pt x="100" y="107"/>
                    <a:pt x="139" y="77"/>
                    <a:pt x="168" y="71"/>
                  </a:cubicBezTo>
                  <a:cubicBezTo>
                    <a:pt x="196" y="65"/>
                    <a:pt x="182" y="33"/>
                    <a:pt x="159" y="12"/>
                  </a:cubicBezTo>
                  <a:cubicBezTo>
                    <a:pt x="155" y="9"/>
                    <a:pt x="150" y="4"/>
                    <a:pt x="145" y="0"/>
                  </a:cubicBezTo>
                  <a:cubicBezTo>
                    <a:pt x="132" y="8"/>
                    <a:pt x="122" y="15"/>
                    <a:pt x="118" y="19"/>
                  </a:cubicBezTo>
                  <a:cubicBezTo>
                    <a:pt x="111" y="29"/>
                    <a:pt x="95" y="25"/>
                    <a:pt x="71" y="2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0" name="Freeform 44">
              <a:extLst>
                <a:ext uri="{FF2B5EF4-FFF2-40B4-BE49-F238E27FC236}">
                  <a16:creationId xmlns:a16="http://schemas.microsoft.com/office/drawing/2014/main" id="{F604F5A5-B343-8A41-B6C5-F1B66E7FC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3763" y="3803552"/>
              <a:ext cx="205593" cy="175359"/>
            </a:xfrm>
            <a:custGeom>
              <a:avLst/>
              <a:gdLst>
                <a:gd name="T0" fmla="*/ 124 w 676"/>
                <a:gd name="T1" fmla="*/ 89 h 578"/>
                <a:gd name="T2" fmla="*/ 68 w 676"/>
                <a:gd name="T3" fmla="*/ 144 h 578"/>
                <a:gd name="T4" fmla="*/ 31 w 676"/>
                <a:gd name="T5" fmla="*/ 243 h 578"/>
                <a:gd name="T6" fmla="*/ 25 w 676"/>
                <a:gd name="T7" fmla="*/ 378 h 578"/>
                <a:gd name="T8" fmla="*/ 108 w 676"/>
                <a:gd name="T9" fmla="*/ 382 h 578"/>
                <a:gd name="T10" fmla="*/ 139 w 676"/>
                <a:gd name="T11" fmla="*/ 351 h 578"/>
                <a:gd name="T12" fmla="*/ 186 w 676"/>
                <a:gd name="T13" fmla="*/ 339 h 578"/>
                <a:gd name="T14" fmla="*/ 248 w 676"/>
                <a:gd name="T15" fmla="*/ 364 h 578"/>
                <a:gd name="T16" fmla="*/ 292 w 676"/>
                <a:gd name="T17" fmla="*/ 364 h 578"/>
                <a:gd name="T18" fmla="*/ 391 w 676"/>
                <a:gd name="T19" fmla="*/ 364 h 578"/>
                <a:gd name="T20" fmla="*/ 603 w 676"/>
                <a:gd name="T21" fmla="*/ 569 h 578"/>
                <a:gd name="T22" fmla="*/ 602 w 676"/>
                <a:gd name="T23" fmla="*/ 571 h 578"/>
                <a:gd name="T24" fmla="*/ 649 w 676"/>
                <a:gd name="T25" fmla="*/ 568 h 578"/>
                <a:gd name="T26" fmla="*/ 676 w 676"/>
                <a:gd name="T27" fmla="*/ 549 h 578"/>
                <a:gd name="T28" fmla="*/ 570 w 676"/>
                <a:gd name="T29" fmla="*/ 430 h 578"/>
                <a:gd name="T30" fmla="*/ 412 w 676"/>
                <a:gd name="T31" fmla="*/ 320 h 578"/>
                <a:gd name="T32" fmla="*/ 349 w 676"/>
                <a:gd name="T33" fmla="*/ 257 h 578"/>
                <a:gd name="T34" fmla="*/ 275 w 676"/>
                <a:gd name="T35" fmla="*/ 111 h 578"/>
                <a:gd name="T36" fmla="*/ 219 w 676"/>
                <a:gd name="T37" fmla="*/ 0 h 578"/>
                <a:gd name="T38" fmla="*/ 124 w 676"/>
                <a:gd name="T39" fmla="*/ 89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6" h="578">
                  <a:moveTo>
                    <a:pt x="124" y="89"/>
                  </a:moveTo>
                  <a:cubicBezTo>
                    <a:pt x="105" y="107"/>
                    <a:pt x="62" y="113"/>
                    <a:pt x="68" y="144"/>
                  </a:cubicBezTo>
                  <a:cubicBezTo>
                    <a:pt x="74" y="175"/>
                    <a:pt x="62" y="206"/>
                    <a:pt x="31" y="243"/>
                  </a:cubicBezTo>
                  <a:cubicBezTo>
                    <a:pt x="0" y="280"/>
                    <a:pt x="18" y="335"/>
                    <a:pt x="25" y="378"/>
                  </a:cubicBezTo>
                  <a:cubicBezTo>
                    <a:pt x="62" y="375"/>
                    <a:pt x="101" y="375"/>
                    <a:pt x="108" y="382"/>
                  </a:cubicBezTo>
                  <a:cubicBezTo>
                    <a:pt x="124" y="398"/>
                    <a:pt x="130" y="382"/>
                    <a:pt x="139" y="351"/>
                  </a:cubicBezTo>
                  <a:cubicBezTo>
                    <a:pt x="149" y="320"/>
                    <a:pt x="167" y="323"/>
                    <a:pt x="186" y="339"/>
                  </a:cubicBezTo>
                  <a:cubicBezTo>
                    <a:pt x="205" y="354"/>
                    <a:pt x="217" y="379"/>
                    <a:pt x="248" y="364"/>
                  </a:cubicBezTo>
                  <a:cubicBezTo>
                    <a:pt x="279" y="348"/>
                    <a:pt x="276" y="357"/>
                    <a:pt x="292" y="364"/>
                  </a:cubicBezTo>
                  <a:cubicBezTo>
                    <a:pt x="307" y="370"/>
                    <a:pt x="370" y="361"/>
                    <a:pt x="391" y="364"/>
                  </a:cubicBezTo>
                  <a:cubicBezTo>
                    <a:pt x="413" y="367"/>
                    <a:pt x="603" y="569"/>
                    <a:pt x="603" y="569"/>
                  </a:cubicBezTo>
                  <a:cubicBezTo>
                    <a:pt x="603" y="569"/>
                    <a:pt x="603" y="570"/>
                    <a:pt x="602" y="571"/>
                  </a:cubicBezTo>
                  <a:cubicBezTo>
                    <a:pt x="626" y="574"/>
                    <a:pt x="642" y="578"/>
                    <a:pt x="649" y="568"/>
                  </a:cubicBezTo>
                  <a:cubicBezTo>
                    <a:pt x="653" y="564"/>
                    <a:pt x="663" y="557"/>
                    <a:pt x="676" y="549"/>
                  </a:cubicBezTo>
                  <a:cubicBezTo>
                    <a:pt x="652" y="526"/>
                    <a:pt x="617" y="489"/>
                    <a:pt x="570" y="430"/>
                  </a:cubicBezTo>
                  <a:cubicBezTo>
                    <a:pt x="514" y="359"/>
                    <a:pt x="448" y="320"/>
                    <a:pt x="412" y="320"/>
                  </a:cubicBezTo>
                  <a:cubicBezTo>
                    <a:pt x="377" y="320"/>
                    <a:pt x="371" y="260"/>
                    <a:pt x="349" y="257"/>
                  </a:cubicBezTo>
                  <a:cubicBezTo>
                    <a:pt x="327" y="254"/>
                    <a:pt x="276" y="167"/>
                    <a:pt x="275" y="111"/>
                  </a:cubicBezTo>
                  <a:cubicBezTo>
                    <a:pt x="274" y="79"/>
                    <a:pt x="248" y="35"/>
                    <a:pt x="219" y="0"/>
                  </a:cubicBezTo>
                  <a:cubicBezTo>
                    <a:pt x="184" y="56"/>
                    <a:pt x="137" y="76"/>
                    <a:pt x="124" y="8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1" name="Freeform 45">
              <a:extLst>
                <a:ext uri="{FF2B5EF4-FFF2-40B4-BE49-F238E27FC236}">
                  <a16:creationId xmlns:a16="http://schemas.microsoft.com/office/drawing/2014/main" id="{27C9B741-50AB-6E29-3009-F760A487C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8951" y="3900302"/>
              <a:ext cx="457546" cy="355757"/>
            </a:xfrm>
            <a:custGeom>
              <a:avLst/>
              <a:gdLst>
                <a:gd name="T0" fmla="*/ 105 w 1505"/>
                <a:gd name="T1" fmla="*/ 768 h 1170"/>
                <a:gd name="T2" fmla="*/ 191 w 1505"/>
                <a:gd name="T3" fmla="*/ 879 h 1170"/>
                <a:gd name="T4" fmla="*/ 284 w 1505"/>
                <a:gd name="T5" fmla="*/ 954 h 1170"/>
                <a:gd name="T6" fmla="*/ 282 w 1505"/>
                <a:gd name="T7" fmla="*/ 1041 h 1170"/>
                <a:gd name="T8" fmla="*/ 314 w 1505"/>
                <a:gd name="T9" fmla="*/ 1055 h 1170"/>
                <a:gd name="T10" fmla="*/ 416 w 1505"/>
                <a:gd name="T11" fmla="*/ 1075 h 1170"/>
                <a:gd name="T12" fmla="*/ 531 w 1505"/>
                <a:gd name="T13" fmla="*/ 1141 h 1170"/>
                <a:gd name="T14" fmla="*/ 647 w 1505"/>
                <a:gd name="T15" fmla="*/ 1161 h 1170"/>
                <a:gd name="T16" fmla="*/ 713 w 1505"/>
                <a:gd name="T17" fmla="*/ 1108 h 1170"/>
                <a:gd name="T18" fmla="*/ 799 w 1505"/>
                <a:gd name="T19" fmla="*/ 1090 h 1170"/>
                <a:gd name="T20" fmla="*/ 848 w 1505"/>
                <a:gd name="T21" fmla="*/ 1110 h 1170"/>
                <a:gd name="T22" fmla="*/ 898 w 1505"/>
                <a:gd name="T23" fmla="*/ 1096 h 1170"/>
                <a:gd name="T24" fmla="*/ 979 w 1505"/>
                <a:gd name="T25" fmla="*/ 1084 h 1170"/>
                <a:gd name="T26" fmla="*/ 1109 w 1505"/>
                <a:gd name="T27" fmla="*/ 1015 h 1170"/>
                <a:gd name="T28" fmla="*/ 1220 w 1505"/>
                <a:gd name="T29" fmla="*/ 995 h 1170"/>
                <a:gd name="T30" fmla="*/ 1485 w 1505"/>
                <a:gd name="T31" fmla="*/ 729 h 1170"/>
                <a:gd name="T32" fmla="*/ 1450 w 1505"/>
                <a:gd name="T33" fmla="*/ 707 h 1170"/>
                <a:gd name="T34" fmla="*/ 1313 w 1505"/>
                <a:gd name="T35" fmla="*/ 676 h 1170"/>
                <a:gd name="T36" fmla="*/ 1111 w 1505"/>
                <a:gd name="T37" fmla="*/ 606 h 1170"/>
                <a:gd name="T38" fmla="*/ 1045 w 1505"/>
                <a:gd name="T39" fmla="*/ 546 h 1170"/>
                <a:gd name="T40" fmla="*/ 983 w 1505"/>
                <a:gd name="T41" fmla="*/ 455 h 1170"/>
                <a:gd name="T42" fmla="*/ 998 w 1505"/>
                <a:gd name="T43" fmla="*/ 418 h 1170"/>
                <a:gd name="T44" fmla="*/ 951 w 1505"/>
                <a:gd name="T45" fmla="*/ 401 h 1170"/>
                <a:gd name="T46" fmla="*/ 895 w 1505"/>
                <a:gd name="T47" fmla="*/ 405 h 1170"/>
                <a:gd name="T48" fmla="*/ 898 w 1505"/>
                <a:gd name="T49" fmla="*/ 321 h 1170"/>
                <a:gd name="T50" fmla="*/ 948 w 1505"/>
                <a:gd name="T51" fmla="*/ 249 h 1170"/>
                <a:gd name="T52" fmla="*/ 736 w 1505"/>
                <a:gd name="T53" fmla="*/ 44 h 1170"/>
                <a:gd name="T54" fmla="*/ 637 w 1505"/>
                <a:gd name="T55" fmla="*/ 44 h 1170"/>
                <a:gd name="T56" fmla="*/ 593 w 1505"/>
                <a:gd name="T57" fmla="*/ 44 h 1170"/>
                <a:gd name="T58" fmla="*/ 531 w 1505"/>
                <a:gd name="T59" fmla="*/ 19 h 1170"/>
                <a:gd name="T60" fmla="*/ 484 w 1505"/>
                <a:gd name="T61" fmla="*/ 31 h 1170"/>
                <a:gd name="T62" fmla="*/ 453 w 1505"/>
                <a:gd name="T63" fmla="*/ 62 h 1170"/>
                <a:gd name="T64" fmla="*/ 370 w 1505"/>
                <a:gd name="T65" fmla="*/ 58 h 1170"/>
                <a:gd name="T66" fmla="*/ 370 w 1505"/>
                <a:gd name="T67" fmla="*/ 59 h 1170"/>
                <a:gd name="T68" fmla="*/ 333 w 1505"/>
                <a:gd name="T69" fmla="*/ 176 h 1170"/>
                <a:gd name="T70" fmla="*/ 290 w 1505"/>
                <a:gd name="T71" fmla="*/ 225 h 1170"/>
                <a:gd name="T72" fmla="*/ 228 w 1505"/>
                <a:gd name="T73" fmla="*/ 299 h 1170"/>
                <a:gd name="T74" fmla="*/ 197 w 1505"/>
                <a:gd name="T75" fmla="*/ 398 h 1170"/>
                <a:gd name="T76" fmla="*/ 154 w 1505"/>
                <a:gd name="T77" fmla="*/ 441 h 1170"/>
                <a:gd name="T78" fmla="*/ 123 w 1505"/>
                <a:gd name="T79" fmla="*/ 534 h 1170"/>
                <a:gd name="T80" fmla="*/ 111 w 1505"/>
                <a:gd name="T81" fmla="*/ 645 h 1170"/>
                <a:gd name="T82" fmla="*/ 31 w 1505"/>
                <a:gd name="T83" fmla="*/ 663 h 1170"/>
                <a:gd name="T84" fmla="*/ 12 w 1505"/>
                <a:gd name="T85" fmla="*/ 719 h 1170"/>
                <a:gd name="T86" fmla="*/ 105 w 1505"/>
                <a:gd name="T87" fmla="*/ 768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05" h="1170">
                  <a:moveTo>
                    <a:pt x="105" y="768"/>
                  </a:moveTo>
                  <a:cubicBezTo>
                    <a:pt x="117" y="799"/>
                    <a:pt x="172" y="830"/>
                    <a:pt x="191" y="879"/>
                  </a:cubicBezTo>
                  <a:cubicBezTo>
                    <a:pt x="209" y="929"/>
                    <a:pt x="259" y="954"/>
                    <a:pt x="284" y="954"/>
                  </a:cubicBezTo>
                  <a:cubicBezTo>
                    <a:pt x="302" y="954"/>
                    <a:pt x="289" y="985"/>
                    <a:pt x="282" y="1041"/>
                  </a:cubicBezTo>
                  <a:cubicBezTo>
                    <a:pt x="294" y="1046"/>
                    <a:pt x="306" y="1050"/>
                    <a:pt x="314" y="1055"/>
                  </a:cubicBezTo>
                  <a:cubicBezTo>
                    <a:pt x="330" y="1064"/>
                    <a:pt x="394" y="1055"/>
                    <a:pt x="416" y="1075"/>
                  </a:cubicBezTo>
                  <a:cubicBezTo>
                    <a:pt x="438" y="1095"/>
                    <a:pt x="509" y="1141"/>
                    <a:pt x="531" y="1141"/>
                  </a:cubicBezTo>
                  <a:cubicBezTo>
                    <a:pt x="554" y="1141"/>
                    <a:pt x="633" y="1152"/>
                    <a:pt x="647" y="1161"/>
                  </a:cubicBezTo>
                  <a:cubicBezTo>
                    <a:pt x="660" y="1170"/>
                    <a:pt x="678" y="1128"/>
                    <a:pt x="713" y="1108"/>
                  </a:cubicBezTo>
                  <a:cubicBezTo>
                    <a:pt x="748" y="1088"/>
                    <a:pt x="793" y="1075"/>
                    <a:pt x="799" y="1090"/>
                  </a:cubicBezTo>
                  <a:cubicBezTo>
                    <a:pt x="806" y="1106"/>
                    <a:pt x="830" y="1119"/>
                    <a:pt x="848" y="1110"/>
                  </a:cubicBezTo>
                  <a:cubicBezTo>
                    <a:pt x="855" y="1107"/>
                    <a:pt x="875" y="1101"/>
                    <a:pt x="898" y="1096"/>
                  </a:cubicBezTo>
                  <a:cubicBezTo>
                    <a:pt x="930" y="1089"/>
                    <a:pt x="968" y="1082"/>
                    <a:pt x="979" y="1084"/>
                  </a:cubicBezTo>
                  <a:cubicBezTo>
                    <a:pt x="996" y="1086"/>
                    <a:pt x="1045" y="1015"/>
                    <a:pt x="1109" y="1015"/>
                  </a:cubicBezTo>
                  <a:cubicBezTo>
                    <a:pt x="1173" y="1015"/>
                    <a:pt x="1191" y="1026"/>
                    <a:pt x="1220" y="995"/>
                  </a:cubicBezTo>
                  <a:cubicBezTo>
                    <a:pt x="1249" y="964"/>
                    <a:pt x="1466" y="745"/>
                    <a:pt x="1485" y="729"/>
                  </a:cubicBezTo>
                  <a:cubicBezTo>
                    <a:pt x="1505" y="714"/>
                    <a:pt x="1472" y="707"/>
                    <a:pt x="1450" y="707"/>
                  </a:cubicBezTo>
                  <a:cubicBezTo>
                    <a:pt x="1428" y="707"/>
                    <a:pt x="1384" y="705"/>
                    <a:pt x="1313" y="676"/>
                  </a:cubicBezTo>
                  <a:cubicBezTo>
                    <a:pt x="1242" y="648"/>
                    <a:pt x="1131" y="610"/>
                    <a:pt x="1111" y="606"/>
                  </a:cubicBezTo>
                  <a:cubicBezTo>
                    <a:pt x="1091" y="601"/>
                    <a:pt x="1063" y="555"/>
                    <a:pt x="1045" y="546"/>
                  </a:cubicBezTo>
                  <a:cubicBezTo>
                    <a:pt x="1027" y="537"/>
                    <a:pt x="992" y="475"/>
                    <a:pt x="983" y="455"/>
                  </a:cubicBezTo>
                  <a:cubicBezTo>
                    <a:pt x="980" y="448"/>
                    <a:pt x="987" y="434"/>
                    <a:pt x="998" y="418"/>
                  </a:cubicBezTo>
                  <a:cubicBezTo>
                    <a:pt x="976" y="397"/>
                    <a:pt x="966" y="392"/>
                    <a:pt x="951" y="401"/>
                  </a:cubicBezTo>
                  <a:cubicBezTo>
                    <a:pt x="932" y="414"/>
                    <a:pt x="901" y="417"/>
                    <a:pt x="895" y="405"/>
                  </a:cubicBezTo>
                  <a:cubicBezTo>
                    <a:pt x="889" y="392"/>
                    <a:pt x="876" y="345"/>
                    <a:pt x="898" y="321"/>
                  </a:cubicBezTo>
                  <a:cubicBezTo>
                    <a:pt x="920" y="296"/>
                    <a:pt x="948" y="249"/>
                    <a:pt x="948" y="249"/>
                  </a:cubicBezTo>
                  <a:cubicBezTo>
                    <a:pt x="948" y="249"/>
                    <a:pt x="758" y="47"/>
                    <a:pt x="736" y="44"/>
                  </a:cubicBezTo>
                  <a:cubicBezTo>
                    <a:pt x="715" y="41"/>
                    <a:pt x="652" y="50"/>
                    <a:pt x="637" y="44"/>
                  </a:cubicBezTo>
                  <a:cubicBezTo>
                    <a:pt x="621" y="37"/>
                    <a:pt x="624" y="28"/>
                    <a:pt x="593" y="44"/>
                  </a:cubicBezTo>
                  <a:cubicBezTo>
                    <a:pt x="562" y="59"/>
                    <a:pt x="550" y="34"/>
                    <a:pt x="531" y="19"/>
                  </a:cubicBezTo>
                  <a:cubicBezTo>
                    <a:pt x="512" y="3"/>
                    <a:pt x="494" y="0"/>
                    <a:pt x="484" y="31"/>
                  </a:cubicBezTo>
                  <a:cubicBezTo>
                    <a:pt x="475" y="62"/>
                    <a:pt x="469" y="78"/>
                    <a:pt x="453" y="62"/>
                  </a:cubicBezTo>
                  <a:cubicBezTo>
                    <a:pt x="446" y="55"/>
                    <a:pt x="407" y="55"/>
                    <a:pt x="370" y="58"/>
                  </a:cubicBezTo>
                  <a:cubicBezTo>
                    <a:pt x="370" y="58"/>
                    <a:pt x="370" y="58"/>
                    <a:pt x="370" y="59"/>
                  </a:cubicBezTo>
                  <a:cubicBezTo>
                    <a:pt x="376" y="102"/>
                    <a:pt x="333" y="151"/>
                    <a:pt x="333" y="176"/>
                  </a:cubicBezTo>
                  <a:cubicBezTo>
                    <a:pt x="333" y="201"/>
                    <a:pt x="308" y="225"/>
                    <a:pt x="290" y="225"/>
                  </a:cubicBezTo>
                  <a:cubicBezTo>
                    <a:pt x="271" y="225"/>
                    <a:pt x="253" y="275"/>
                    <a:pt x="228" y="299"/>
                  </a:cubicBezTo>
                  <a:cubicBezTo>
                    <a:pt x="203" y="324"/>
                    <a:pt x="222" y="380"/>
                    <a:pt x="197" y="398"/>
                  </a:cubicBezTo>
                  <a:cubicBezTo>
                    <a:pt x="172" y="417"/>
                    <a:pt x="135" y="423"/>
                    <a:pt x="154" y="441"/>
                  </a:cubicBezTo>
                  <a:cubicBezTo>
                    <a:pt x="172" y="460"/>
                    <a:pt x="123" y="497"/>
                    <a:pt x="123" y="534"/>
                  </a:cubicBezTo>
                  <a:cubicBezTo>
                    <a:pt x="123" y="571"/>
                    <a:pt x="117" y="639"/>
                    <a:pt x="111" y="645"/>
                  </a:cubicBezTo>
                  <a:cubicBezTo>
                    <a:pt x="105" y="651"/>
                    <a:pt x="31" y="633"/>
                    <a:pt x="31" y="663"/>
                  </a:cubicBezTo>
                  <a:cubicBezTo>
                    <a:pt x="31" y="694"/>
                    <a:pt x="0" y="694"/>
                    <a:pt x="12" y="719"/>
                  </a:cubicBezTo>
                  <a:cubicBezTo>
                    <a:pt x="24" y="744"/>
                    <a:pt x="92" y="738"/>
                    <a:pt x="105" y="76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2" name="Freeform 46">
              <a:extLst>
                <a:ext uri="{FF2B5EF4-FFF2-40B4-BE49-F238E27FC236}">
                  <a16:creationId xmlns:a16="http://schemas.microsoft.com/office/drawing/2014/main" id="{F73031AF-ABB0-DAEA-A9D9-0362A2F4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0506" y="3250263"/>
              <a:ext cx="47367" cy="56437"/>
            </a:xfrm>
            <a:custGeom>
              <a:avLst/>
              <a:gdLst>
                <a:gd name="T0" fmla="*/ 123 w 153"/>
                <a:gd name="T1" fmla="*/ 81 h 186"/>
                <a:gd name="T2" fmla="*/ 75 w 153"/>
                <a:gd name="T3" fmla="*/ 3 h 186"/>
                <a:gd name="T4" fmla="*/ 74 w 153"/>
                <a:gd name="T5" fmla="*/ 16 h 186"/>
                <a:gd name="T6" fmla="*/ 0 w 153"/>
                <a:gd name="T7" fmla="*/ 166 h 186"/>
                <a:gd name="T8" fmla="*/ 47 w 153"/>
                <a:gd name="T9" fmla="*/ 186 h 186"/>
                <a:gd name="T10" fmla="*/ 123 w 153"/>
                <a:gd name="T11" fmla="*/ 8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86">
                  <a:moveTo>
                    <a:pt x="123" y="81"/>
                  </a:moveTo>
                  <a:cubicBezTo>
                    <a:pt x="142" y="64"/>
                    <a:pt x="153" y="0"/>
                    <a:pt x="75" y="3"/>
                  </a:cubicBezTo>
                  <a:cubicBezTo>
                    <a:pt x="74" y="7"/>
                    <a:pt x="74" y="12"/>
                    <a:pt x="74" y="16"/>
                  </a:cubicBezTo>
                  <a:cubicBezTo>
                    <a:pt x="74" y="46"/>
                    <a:pt x="26" y="109"/>
                    <a:pt x="0" y="166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72" y="142"/>
                    <a:pt x="108" y="94"/>
                    <a:pt x="123" y="8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3" name="Freeform 47">
              <a:extLst>
                <a:ext uri="{FF2B5EF4-FFF2-40B4-BE49-F238E27FC236}">
                  <a16:creationId xmlns:a16="http://schemas.microsoft.com/office/drawing/2014/main" id="{8121A769-B47E-9563-9914-4F3DC05DD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5623" y="3166615"/>
              <a:ext cx="208617" cy="166289"/>
            </a:xfrm>
            <a:custGeom>
              <a:avLst/>
              <a:gdLst>
                <a:gd name="T0" fmla="*/ 76 w 687"/>
                <a:gd name="T1" fmla="*/ 358 h 548"/>
                <a:gd name="T2" fmla="*/ 0 w 687"/>
                <a:gd name="T3" fmla="*/ 463 h 548"/>
                <a:gd name="T4" fmla="*/ 5 w 687"/>
                <a:gd name="T5" fmla="*/ 465 h 548"/>
                <a:gd name="T6" fmla="*/ 13 w 687"/>
                <a:gd name="T7" fmla="*/ 501 h 548"/>
                <a:gd name="T8" fmla="*/ 104 w 687"/>
                <a:gd name="T9" fmla="*/ 548 h 548"/>
                <a:gd name="T10" fmla="*/ 198 w 687"/>
                <a:gd name="T11" fmla="*/ 497 h 548"/>
                <a:gd name="T12" fmla="*/ 541 w 687"/>
                <a:gd name="T13" fmla="*/ 323 h 548"/>
                <a:gd name="T14" fmla="*/ 565 w 687"/>
                <a:gd name="T15" fmla="*/ 264 h 548"/>
                <a:gd name="T16" fmla="*/ 573 w 687"/>
                <a:gd name="T17" fmla="*/ 185 h 548"/>
                <a:gd name="T18" fmla="*/ 565 w 687"/>
                <a:gd name="T19" fmla="*/ 102 h 548"/>
                <a:gd name="T20" fmla="*/ 628 w 687"/>
                <a:gd name="T21" fmla="*/ 55 h 548"/>
                <a:gd name="T22" fmla="*/ 687 w 687"/>
                <a:gd name="T23" fmla="*/ 12 h 548"/>
                <a:gd name="T24" fmla="*/ 648 w 687"/>
                <a:gd name="T25" fmla="*/ 0 h 548"/>
                <a:gd name="T26" fmla="*/ 537 w 687"/>
                <a:gd name="T27" fmla="*/ 16 h 548"/>
                <a:gd name="T28" fmla="*/ 403 w 687"/>
                <a:gd name="T29" fmla="*/ 55 h 548"/>
                <a:gd name="T30" fmla="*/ 289 w 687"/>
                <a:gd name="T31" fmla="*/ 51 h 548"/>
                <a:gd name="T32" fmla="*/ 226 w 687"/>
                <a:gd name="T33" fmla="*/ 63 h 548"/>
                <a:gd name="T34" fmla="*/ 135 w 687"/>
                <a:gd name="T35" fmla="*/ 63 h 548"/>
                <a:gd name="T36" fmla="*/ 96 w 687"/>
                <a:gd name="T37" fmla="*/ 87 h 548"/>
                <a:gd name="T38" fmla="*/ 37 w 687"/>
                <a:gd name="T39" fmla="*/ 156 h 548"/>
                <a:gd name="T40" fmla="*/ 36 w 687"/>
                <a:gd name="T41" fmla="*/ 206 h 548"/>
                <a:gd name="T42" fmla="*/ 28 w 687"/>
                <a:gd name="T43" fmla="*/ 280 h 548"/>
                <a:gd name="T44" fmla="*/ 76 w 687"/>
                <a:gd name="T45" fmla="*/ 35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7" h="548">
                  <a:moveTo>
                    <a:pt x="76" y="358"/>
                  </a:moveTo>
                  <a:cubicBezTo>
                    <a:pt x="61" y="371"/>
                    <a:pt x="25" y="419"/>
                    <a:pt x="0" y="463"/>
                  </a:cubicBezTo>
                  <a:cubicBezTo>
                    <a:pt x="5" y="465"/>
                    <a:pt x="5" y="465"/>
                    <a:pt x="5" y="465"/>
                  </a:cubicBezTo>
                  <a:cubicBezTo>
                    <a:pt x="13" y="501"/>
                    <a:pt x="13" y="501"/>
                    <a:pt x="13" y="501"/>
                  </a:cubicBezTo>
                  <a:cubicBezTo>
                    <a:pt x="104" y="548"/>
                    <a:pt x="104" y="548"/>
                    <a:pt x="104" y="548"/>
                  </a:cubicBezTo>
                  <a:cubicBezTo>
                    <a:pt x="104" y="548"/>
                    <a:pt x="171" y="501"/>
                    <a:pt x="198" y="497"/>
                  </a:cubicBezTo>
                  <a:cubicBezTo>
                    <a:pt x="226" y="493"/>
                    <a:pt x="541" y="323"/>
                    <a:pt x="541" y="323"/>
                  </a:cubicBezTo>
                  <a:cubicBezTo>
                    <a:pt x="541" y="323"/>
                    <a:pt x="569" y="280"/>
                    <a:pt x="565" y="264"/>
                  </a:cubicBezTo>
                  <a:cubicBezTo>
                    <a:pt x="561" y="248"/>
                    <a:pt x="557" y="205"/>
                    <a:pt x="573" y="185"/>
                  </a:cubicBezTo>
                  <a:cubicBezTo>
                    <a:pt x="589" y="166"/>
                    <a:pt x="553" y="134"/>
                    <a:pt x="565" y="102"/>
                  </a:cubicBezTo>
                  <a:cubicBezTo>
                    <a:pt x="577" y="71"/>
                    <a:pt x="628" y="55"/>
                    <a:pt x="628" y="55"/>
                  </a:cubicBezTo>
                  <a:cubicBezTo>
                    <a:pt x="687" y="12"/>
                    <a:pt x="687" y="12"/>
                    <a:pt x="687" y="12"/>
                  </a:cubicBezTo>
                  <a:cubicBezTo>
                    <a:pt x="648" y="0"/>
                    <a:pt x="648" y="0"/>
                    <a:pt x="648" y="0"/>
                  </a:cubicBezTo>
                  <a:cubicBezTo>
                    <a:pt x="648" y="0"/>
                    <a:pt x="596" y="20"/>
                    <a:pt x="537" y="16"/>
                  </a:cubicBezTo>
                  <a:cubicBezTo>
                    <a:pt x="478" y="12"/>
                    <a:pt x="466" y="55"/>
                    <a:pt x="403" y="55"/>
                  </a:cubicBezTo>
                  <a:cubicBezTo>
                    <a:pt x="340" y="55"/>
                    <a:pt x="305" y="71"/>
                    <a:pt x="289" y="51"/>
                  </a:cubicBezTo>
                  <a:cubicBezTo>
                    <a:pt x="273" y="32"/>
                    <a:pt x="269" y="43"/>
                    <a:pt x="226" y="63"/>
                  </a:cubicBezTo>
                  <a:cubicBezTo>
                    <a:pt x="183" y="83"/>
                    <a:pt x="155" y="79"/>
                    <a:pt x="135" y="63"/>
                  </a:cubicBezTo>
                  <a:cubicBezTo>
                    <a:pt x="116" y="47"/>
                    <a:pt x="100" y="67"/>
                    <a:pt x="96" y="87"/>
                  </a:cubicBezTo>
                  <a:cubicBezTo>
                    <a:pt x="92" y="105"/>
                    <a:pt x="98" y="148"/>
                    <a:pt x="37" y="156"/>
                  </a:cubicBezTo>
                  <a:cubicBezTo>
                    <a:pt x="33" y="174"/>
                    <a:pt x="25" y="193"/>
                    <a:pt x="36" y="206"/>
                  </a:cubicBezTo>
                  <a:cubicBezTo>
                    <a:pt x="52" y="226"/>
                    <a:pt x="33" y="249"/>
                    <a:pt x="28" y="280"/>
                  </a:cubicBezTo>
                  <a:cubicBezTo>
                    <a:pt x="106" y="277"/>
                    <a:pt x="95" y="341"/>
                    <a:pt x="76" y="35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4" name="Freeform 48">
              <a:extLst>
                <a:ext uri="{FF2B5EF4-FFF2-40B4-BE49-F238E27FC236}">
                  <a16:creationId xmlns:a16="http://schemas.microsoft.com/office/drawing/2014/main" id="{58E33E32-3B49-8FE0-D100-07696D490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783" y="3129326"/>
              <a:ext cx="115899" cy="144117"/>
            </a:xfrm>
            <a:custGeom>
              <a:avLst/>
              <a:gdLst>
                <a:gd name="T0" fmla="*/ 95 w 383"/>
                <a:gd name="T1" fmla="*/ 39 h 473"/>
                <a:gd name="T2" fmla="*/ 36 w 383"/>
                <a:gd name="T3" fmla="*/ 84 h 473"/>
                <a:gd name="T4" fmla="*/ 67 w 383"/>
                <a:gd name="T5" fmla="*/ 136 h 473"/>
                <a:gd name="T6" fmla="*/ 61 w 383"/>
                <a:gd name="T7" fmla="*/ 179 h 473"/>
                <a:gd name="T8" fmla="*/ 56 w 383"/>
                <a:gd name="T9" fmla="*/ 271 h 473"/>
                <a:gd name="T10" fmla="*/ 24 w 383"/>
                <a:gd name="T11" fmla="*/ 392 h 473"/>
                <a:gd name="T12" fmla="*/ 39 w 383"/>
                <a:gd name="T13" fmla="*/ 458 h 473"/>
                <a:gd name="T14" fmla="*/ 229 w 383"/>
                <a:gd name="T15" fmla="*/ 396 h 473"/>
                <a:gd name="T16" fmla="*/ 327 w 383"/>
                <a:gd name="T17" fmla="*/ 355 h 473"/>
                <a:gd name="T18" fmla="*/ 368 w 383"/>
                <a:gd name="T19" fmla="*/ 312 h 473"/>
                <a:gd name="T20" fmla="*/ 341 w 383"/>
                <a:gd name="T21" fmla="*/ 167 h 473"/>
                <a:gd name="T22" fmla="*/ 238 w 383"/>
                <a:gd name="T23" fmla="*/ 0 h 473"/>
                <a:gd name="T24" fmla="*/ 185 w 383"/>
                <a:gd name="T25" fmla="*/ 20 h 473"/>
                <a:gd name="T26" fmla="*/ 95 w 383"/>
                <a:gd name="T27" fmla="*/ 3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3" h="473">
                  <a:moveTo>
                    <a:pt x="95" y="39"/>
                  </a:moveTo>
                  <a:cubicBezTo>
                    <a:pt x="86" y="48"/>
                    <a:pt x="59" y="65"/>
                    <a:pt x="36" y="84"/>
                  </a:cubicBezTo>
                  <a:cubicBezTo>
                    <a:pt x="47" y="102"/>
                    <a:pt x="45" y="134"/>
                    <a:pt x="67" y="136"/>
                  </a:cubicBezTo>
                  <a:cubicBezTo>
                    <a:pt x="98" y="139"/>
                    <a:pt x="95" y="187"/>
                    <a:pt x="61" y="179"/>
                  </a:cubicBezTo>
                  <a:cubicBezTo>
                    <a:pt x="27" y="172"/>
                    <a:pt x="27" y="225"/>
                    <a:pt x="56" y="271"/>
                  </a:cubicBezTo>
                  <a:cubicBezTo>
                    <a:pt x="86" y="316"/>
                    <a:pt x="0" y="368"/>
                    <a:pt x="24" y="392"/>
                  </a:cubicBezTo>
                  <a:cubicBezTo>
                    <a:pt x="48" y="415"/>
                    <a:pt x="28" y="443"/>
                    <a:pt x="39" y="458"/>
                  </a:cubicBezTo>
                  <a:cubicBezTo>
                    <a:pt x="49" y="473"/>
                    <a:pt x="175" y="452"/>
                    <a:pt x="229" y="396"/>
                  </a:cubicBezTo>
                  <a:cubicBezTo>
                    <a:pt x="284" y="340"/>
                    <a:pt x="299" y="347"/>
                    <a:pt x="327" y="355"/>
                  </a:cubicBezTo>
                  <a:cubicBezTo>
                    <a:pt x="355" y="362"/>
                    <a:pt x="383" y="334"/>
                    <a:pt x="368" y="312"/>
                  </a:cubicBezTo>
                  <a:cubicBezTo>
                    <a:pt x="353" y="290"/>
                    <a:pt x="337" y="235"/>
                    <a:pt x="341" y="167"/>
                  </a:cubicBezTo>
                  <a:cubicBezTo>
                    <a:pt x="344" y="128"/>
                    <a:pt x="290" y="57"/>
                    <a:pt x="238" y="0"/>
                  </a:cubicBezTo>
                  <a:cubicBezTo>
                    <a:pt x="222" y="13"/>
                    <a:pt x="207" y="20"/>
                    <a:pt x="185" y="20"/>
                  </a:cubicBezTo>
                  <a:cubicBezTo>
                    <a:pt x="150" y="20"/>
                    <a:pt x="110" y="23"/>
                    <a:pt x="95" y="3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5" name="Freeform 49">
              <a:extLst>
                <a:ext uri="{FF2B5EF4-FFF2-40B4-BE49-F238E27FC236}">
                  <a16:creationId xmlns:a16="http://schemas.microsoft.com/office/drawing/2014/main" id="{F4218DEB-0685-98B0-C59D-E8D6B05AC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3933" y="3534466"/>
              <a:ext cx="136055" cy="178382"/>
            </a:xfrm>
            <a:custGeom>
              <a:avLst/>
              <a:gdLst>
                <a:gd name="T0" fmla="*/ 447 w 447"/>
                <a:gd name="T1" fmla="*/ 492 h 587"/>
                <a:gd name="T2" fmla="*/ 406 w 447"/>
                <a:gd name="T3" fmla="*/ 299 h 587"/>
                <a:gd name="T4" fmla="*/ 335 w 447"/>
                <a:gd name="T5" fmla="*/ 377 h 587"/>
                <a:gd name="T6" fmla="*/ 341 w 447"/>
                <a:gd name="T7" fmla="*/ 270 h 587"/>
                <a:gd name="T8" fmla="*/ 418 w 447"/>
                <a:gd name="T9" fmla="*/ 168 h 587"/>
                <a:gd name="T10" fmla="*/ 347 w 447"/>
                <a:gd name="T11" fmla="*/ 144 h 587"/>
                <a:gd name="T12" fmla="*/ 233 w 447"/>
                <a:gd name="T13" fmla="*/ 150 h 587"/>
                <a:gd name="T14" fmla="*/ 185 w 447"/>
                <a:gd name="T15" fmla="*/ 102 h 587"/>
                <a:gd name="T16" fmla="*/ 119 w 447"/>
                <a:gd name="T17" fmla="*/ 48 h 587"/>
                <a:gd name="T18" fmla="*/ 35 w 447"/>
                <a:gd name="T19" fmla="*/ 48 h 587"/>
                <a:gd name="T20" fmla="*/ 101 w 447"/>
                <a:gd name="T21" fmla="*/ 132 h 587"/>
                <a:gd name="T22" fmla="*/ 47 w 447"/>
                <a:gd name="T23" fmla="*/ 174 h 587"/>
                <a:gd name="T24" fmla="*/ 71 w 447"/>
                <a:gd name="T25" fmla="*/ 323 h 587"/>
                <a:gd name="T26" fmla="*/ 107 w 447"/>
                <a:gd name="T27" fmla="*/ 506 h 587"/>
                <a:gd name="T28" fmla="*/ 173 w 447"/>
                <a:gd name="T29" fmla="*/ 488 h 587"/>
                <a:gd name="T30" fmla="*/ 253 w 447"/>
                <a:gd name="T31" fmla="*/ 449 h 587"/>
                <a:gd name="T32" fmla="*/ 313 w 447"/>
                <a:gd name="T33" fmla="*/ 401 h 587"/>
                <a:gd name="T34" fmla="*/ 367 w 447"/>
                <a:gd name="T35" fmla="*/ 536 h 587"/>
                <a:gd name="T36" fmla="*/ 382 w 447"/>
                <a:gd name="T37" fmla="*/ 587 h 587"/>
                <a:gd name="T38" fmla="*/ 418 w 447"/>
                <a:gd name="T39" fmla="*/ 558 h 587"/>
                <a:gd name="T40" fmla="*/ 447 w 447"/>
                <a:gd name="T41" fmla="*/ 492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7" h="587">
                  <a:moveTo>
                    <a:pt x="447" y="492"/>
                  </a:moveTo>
                  <a:cubicBezTo>
                    <a:pt x="429" y="394"/>
                    <a:pt x="419" y="299"/>
                    <a:pt x="406" y="299"/>
                  </a:cubicBezTo>
                  <a:cubicBezTo>
                    <a:pt x="388" y="299"/>
                    <a:pt x="364" y="383"/>
                    <a:pt x="335" y="377"/>
                  </a:cubicBezTo>
                  <a:cubicBezTo>
                    <a:pt x="305" y="371"/>
                    <a:pt x="305" y="270"/>
                    <a:pt x="341" y="270"/>
                  </a:cubicBezTo>
                  <a:cubicBezTo>
                    <a:pt x="376" y="270"/>
                    <a:pt x="418" y="192"/>
                    <a:pt x="418" y="168"/>
                  </a:cubicBezTo>
                  <a:cubicBezTo>
                    <a:pt x="418" y="144"/>
                    <a:pt x="382" y="144"/>
                    <a:pt x="347" y="144"/>
                  </a:cubicBezTo>
                  <a:cubicBezTo>
                    <a:pt x="311" y="144"/>
                    <a:pt x="233" y="150"/>
                    <a:pt x="233" y="150"/>
                  </a:cubicBezTo>
                  <a:cubicBezTo>
                    <a:pt x="233" y="150"/>
                    <a:pt x="185" y="132"/>
                    <a:pt x="185" y="102"/>
                  </a:cubicBezTo>
                  <a:cubicBezTo>
                    <a:pt x="185" y="72"/>
                    <a:pt x="167" y="48"/>
                    <a:pt x="119" y="48"/>
                  </a:cubicBezTo>
                  <a:cubicBezTo>
                    <a:pt x="71" y="48"/>
                    <a:pt x="71" y="0"/>
                    <a:pt x="35" y="48"/>
                  </a:cubicBezTo>
                  <a:cubicBezTo>
                    <a:pt x="0" y="96"/>
                    <a:pt x="113" y="96"/>
                    <a:pt x="101" y="132"/>
                  </a:cubicBezTo>
                  <a:cubicBezTo>
                    <a:pt x="89" y="168"/>
                    <a:pt x="53" y="144"/>
                    <a:pt x="47" y="174"/>
                  </a:cubicBezTo>
                  <a:cubicBezTo>
                    <a:pt x="41" y="204"/>
                    <a:pt x="54" y="281"/>
                    <a:pt x="71" y="323"/>
                  </a:cubicBezTo>
                  <a:cubicBezTo>
                    <a:pt x="85" y="356"/>
                    <a:pt x="106" y="437"/>
                    <a:pt x="107" y="506"/>
                  </a:cubicBezTo>
                  <a:cubicBezTo>
                    <a:pt x="134" y="501"/>
                    <a:pt x="147" y="488"/>
                    <a:pt x="173" y="488"/>
                  </a:cubicBezTo>
                  <a:cubicBezTo>
                    <a:pt x="206" y="488"/>
                    <a:pt x="250" y="483"/>
                    <a:pt x="253" y="449"/>
                  </a:cubicBezTo>
                  <a:cubicBezTo>
                    <a:pt x="256" y="415"/>
                    <a:pt x="293" y="390"/>
                    <a:pt x="313" y="401"/>
                  </a:cubicBezTo>
                  <a:cubicBezTo>
                    <a:pt x="334" y="411"/>
                    <a:pt x="365" y="494"/>
                    <a:pt x="367" y="536"/>
                  </a:cubicBezTo>
                  <a:cubicBezTo>
                    <a:pt x="367" y="550"/>
                    <a:pt x="373" y="568"/>
                    <a:pt x="382" y="587"/>
                  </a:cubicBezTo>
                  <a:cubicBezTo>
                    <a:pt x="399" y="571"/>
                    <a:pt x="418" y="558"/>
                    <a:pt x="418" y="558"/>
                  </a:cubicBezTo>
                  <a:cubicBezTo>
                    <a:pt x="418" y="558"/>
                    <a:pt x="430" y="512"/>
                    <a:pt x="447" y="49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6" name="Freeform 50">
              <a:extLst>
                <a:ext uri="{FF2B5EF4-FFF2-40B4-BE49-F238E27FC236}">
                  <a16:creationId xmlns:a16="http://schemas.microsoft.com/office/drawing/2014/main" id="{882165EA-252C-861A-3A50-A50A9D21C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2426" y="3231115"/>
              <a:ext cx="844546" cy="892921"/>
            </a:xfrm>
            <a:custGeom>
              <a:avLst/>
              <a:gdLst>
                <a:gd name="T0" fmla="*/ 1961 w 2781"/>
                <a:gd name="T1" fmla="*/ 1173 h 2936"/>
                <a:gd name="T2" fmla="*/ 1949 w 2781"/>
                <a:gd name="T3" fmla="*/ 1047 h 2936"/>
                <a:gd name="T4" fmla="*/ 2099 w 2781"/>
                <a:gd name="T5" fmla="*/ 1101 h 2936"/>
                <a:gd name="T6" fmla="*/ 2261 w 2781"/>
                <a:gd name="T7" fmla="*/ 1143 h 2936"/>
                <a:gd name="T8" fmla="*/ 2255 w 2781"/>
                <a:gd name="T9" fmla="*/ 1269 h 2936"/>
                <a:gd name="T10" fmla="*/ 2320 w 2781"/>
                <a:gd name="T11" fmla="*/ 1298 h 2936"/>
                <a:gd name="T12" fmla="*/ 2375 w 2781"/>
                <a:gd name="T13" fmla="*/ 1482 h 2936"/>
                <a:gd name="T14" fmla="*/ 2423 w 2781"/>
                <a:gd name="T15" fmla="*/ 1277 h 2936"/>
                <a:gd name="T16" fmla="*/ 2537 w 2781"/>
                <a:gd name="T17" fmla="*/ 1159 h 2936"/>
                <a:gd name="T18" fmla="*/ 2631 w 2781"/>
                <a:gd name="T19" fmla="*/ 958 h 2936"/>
                <a:gd name="T20" fmla="*/ 2758 w 2781"/>
                <a:gd name="T21" fmla="*/ 922 h 2936"/>
                <a:gd name="T22" fmla="*/ 2773 w 2781"/>
                <a:gd name="T23" fmla="*/ 808 h 2936"/>
                <a:gd name="T24" fmla="*/ 2675 w 2781"/>
                <a:gd name="T25" fmla="*/ 709 h 2936"/>
                <a:gd name="T26" fmla="*/ 2505 w 2781"/>
                <a:gd name="T27" fmla="*/ 721 h 2936"/>
                <a:gd name="T28" fmla="*/ 2379 w 2781"/>
                <a:gd name="T29" fmla="*/ 816 h 2936"/>
                <a:gd name="T30" fmla="*/ 2281 w 2781"/>
                <a:gd name="T31" fmla="*/ 879 h 2936"/>
                <a:gd name="T32" fmla="*/ 2194 w 2781"/>
                <a:gd name="T33" fmla="*/ 977 h 2936"/>
                <a:gd name="T34" fmla="*/ 2032 w 2781"/>
                <a:gd name="T35" fmla="*/ 954 h 2936"/>
                <a:gd name="T36" fmla="*/ 1969 w 2781"/>
                <a:gd name="T37" fmla="*/ 835 h 2936"/>
                <a:gd name="T38" fmla="*/ 1926 w 2781"/>
                <a:gd name="T39" fmla="*/ 985 h 2936"/>
                <a:gd name="T40" fmla="*/ 1623 w 2781"/>
                <a:gd name="T41" fmla="*/ 950 h 2936"/>
                <a:gd name="T42" fmla="*/ 1473 w 2781"/>
                <a:gd name="T43" fmla="*/ 910 h 2936"/>
                <a:gd name="T44" fmla="*/ 1315 w 2781"/>
                <a:gd name="T45" fmla="*/ 824 h 2936"/>
                <a:gd name="T46" fmla="*/ 1185 w 2781"/>
                <a:gd name="T47" fmla="*/ 745 h 2936"/>
                <a:gd name="T48" fmla="*/ 1248 w 2781"/>
                <a:gd name="T49" fmla="*/ 607 h 2936"/>
                <a:gd name="T50" fmla="*/ 1146 w 2781"/>
                <a:gd name="T51" fmla="*/ 512 h 2936"/>
                <a:gd name="T52" fmla="*/ 1027 w 2781"/>
                <a:gd name="T53" fmla="*/ 374 h 2936"/>
                <a:gd name="T54" fmla="*/ 1110 w 2781"/>
                <a:gd name="T55" fmla="*/ 295 h 2936"/>
                <a:gd name="T56" fmla="*/ 1051 w 2781"/>
                <a:gd name="T57" fmla="*/ 114 h 2936"/>
                <a:gd name="T58" fmla="*/ 952 w 2781"/>
                <a:gd name="T59" fmla="*/ 0 h 2936"/>
                <a:gd name="T60" fmla="*/ 874 w 2781"/>
                <a:gd name="T61" fmla="*/ 75 h 2936"/>
                <a:gd name="T62" fmla="*/ 625 w 2781"/>
                <a:gd name="T63" fmla="*/ 87 h 2936"/>
                <a:gd name="T64" fmla="*/ 590 w 2781"/>
                <a:gd name="T65" fmla="*/ 236 h 2936"/>
                <a:gd name="T66" fmla="*/ 696 w 2781"/>
                <a:gd name="T67" fmla="*/ 374 h 2936"/>
                <a:gd name="T68" fmla="*/ 625 w 2781"/>
                <a:gd name="T69" fmla="*/ 524 h 2936"/>
                <a:gd name="T70" fmla="*/ 519 w 2781"/>
                <a:gd name="T71" fmla="*/ 626 h 2936"/>
                <a:gd name="T72" fmla="*/ 397 w 2781"/>
                <a:gd name="T73" fmla="*/ 784 h 2936"/>
                <a:gd name="T74" fmla="*/ 275 w 2781"/>
                <a:gd name="T75" fmla="*/ 863 h 2936"/>
                <a:gd name="T76" fmla="*/ 125 w 2781"/>
                <a:gd name="T77" fmla="*/ 950 h 2936"/>
                <a:gd name="T78" fmla="*/ 231 w 2781"/>
                <a:gd name="T79" fmla="*/ 1123 h 2936"/>
                <a:gd name="T80" fmla="*/ 192 w 2781"/>
                <a:gd name="T81" fmla="*/ 1233 h 2936"/>
                <a:gd name="T82" fmla="*/ 7 w 2781"/>
                <a:gd name="T83" fmla="*/ 1300 h 2936"/>
                <a:gd name="T84" fmla="*/ 92 w 2781"/>
                <a:gd name="T85" fmla="*/ 1392 h 2936"/>
                <a:gd name="T86" fmla="*/ 63 w 2781"/>
                <a:gd name="T87" fmla="*/ 1445 h 2936"/>
                <a:gd name="T88" fmla="*/ 380 w 2781"/>
                <a:gd name="T89" fmla="*/ 1515 h 2936"/>
                <a:gd name="T90" fmla="*/ 436 w 2781"/>
                <a:gd name="T91" fmla="*/ 1566 h 2936"/>
                <a:gd name="T92" fmla="*/ 455 w 2781"/>
                <a:gd name="T93" fmla="*/ 1826 h 2936"/>
                <a:gd name="T94" fmla="*/ 594 w 2781"/>
                <a:gd name="T95" fmla="*/ 2273 h 2936"/>
                <a:gd name="T96" fmla="*/ 786 w 2781"/>
                <a:gd name="T97" fmla="*/ 2741 h 2936"/>
                <a:gd name="T98" fmla="*/ 976 w 2781"/>
                <a:gd name="T99" fmla="*/ 2856 h 2936"/>
                <a:gd name="T100" fmla="*/ 1107 w 2781"/>
                <a:gd name="T101" fmla="*/ 2695 h 2936"/>
                <a:gd name="T102" fmla="*/ 1163 w 2781"/>
                <a:gd name="T103" fmla="*/ 2498 h 2936"/>
                <a:gd name="T104" fmla="*/ 1186 w 2781"/>
                <a:gd name="T105" fmla="*/ 2210 h 2936"/>
                <a:gd name="T106" fmla="*/ 1321 w 2781"/>
                <a:gd name="T107" fmla="*/ 2059 h 2936"/>
                <a:gd name="T108" fmla="*/ 1634 w 2781"/>
                <a:gd name="T109" fmla="*/ 1776 h 2936"/>
                <a:gd name="T110" fmla="*/ 1817 w 2781"/>
                <a:gd name="T111" fmla="*/ 1568 h 2936"/>
                <a:gd name="T112" fmla="*/ 2021 w 2781"/>
                <a:gd name="T113" fmla="*/ 1505 h 2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81" h="2936">
                  <a:moveTo>
                    <a:pt x="1985" y="1322"/>
                  </a:moveTo>
                  <a:cubicBezTo>
                    <a:pt x="1968" y="1280"/>
                    <a:pt x="1955" y="1203"/>
                    <a:pt x="1961" y="1173"/>
                  </a:cubicBezTo>
                  <a:cubicBezTo>
                    <a:pt x="1967" y="1143"/>
                    <a:pt x="2003" y="1167"/>
                    <a:pt x="2015" y="1131"/>
                  </a:cubicBezTo>
                  <a:cubicBezTo>
                    <a:pt x="2027" y="1095"/>
                    <a:pt x="1914" y="1095"/>
                    <a:pt x="1949" y="1047"/>
                  </a:cubicBezTo>
                  <a:cubicBezTo>
                    <a:pt x="1985" y="999"/>
                    <a:pt x="1985" y="1047"/>
                    <a:pt x="2033" y="1047"/>
                  </a:cubicBezTo>
                  <a:cubicBezTo>
                    <a:pt x="2081" y="1047"/>
                    <a:pt x="2099" y="1071"/>
                    <a:pt x="2099" y="1101"/>
                  </a:cubicBezTo>
                  <a:cubicBezTo>
                    <a:pt x="2099" y="1131"/>
                    <a:pt x="2147" y="1149"/>
                    <a:pt x="2147" y="1149"/>
                  </a:cubicBezTo>
                  <a:cubicBezTo>
                    <a:pt x="2147" y="1149"/>
                    <a:pt x="2225" y="1143"/>
                    <a:pt x="2261" y="1143"/>
                  </a:cubicBezTo>
                  <a:cubicBezTo>
                    <a:pt x="2296" y="1143"/>
                    <a:pt x="2332" y="1143"/>
                    <a:pt x="2332" y="1167"/>
                  </a:cubicBezTo>
                  <a:cubicBezTo>
                    <a:pt x="2332" y="1191"/>
                    <a:pt x="2290" y="1269"/>
                    <a:pt x="2255" y="1269"/>
                  </a:cubicBezTo>
                  <a:cubicBezTo>
                    <a:pt x="2219" y="1269"/>
                    <a:pt x="2219" y="1370"/>
                    <a:pt x="2249" y="1376"/>
                  </a:cubicBezTo>
                  <a:cubicBezTo>
                    <a:pt x="2278" y="1382"/>
                    <a:pt x="2302" y="1298"/>
                    <a:pt x="2320" y="1298"/>
                  </a:cubicBezTo>
                  <a:cubicBezTo>
                    <a:pt x="2333" y="1298"/>
                    <a:pt x="2343" y="1393"/>
                    <a:pt x="2361" y="1491"/>
                  </a:cubicBezTo>
                  <a:cubicBezTo>
                    <a:pt x="2365" y="1486"/>
                    <a:pt x="2370" y="1482"/>
                    <a:pt x="2375" y="1482"/>
                  </a:cubicBezTo>
                  <a:cubicBezTo>
                    <a:pt x="2399" y="1482"/>
                    <a:pt x="2387" y="1399"/>
                    <a:pt x="2403" y="1375"/>
                  </a:cubicBezTo>
                  <a:cubicBezTo>
                    <a:pt x="2419" y="1352"/>
                    <a:pt x="2411" y="1277"/>
                    <a:pt x="2423" y="1277"/>
                  </a:cubicBezTo>
                  <a:cubicBezTo>
                    <a:pt x="2434" y="1277"/>
                    <a:pt x="2505" y="1300"/>
                    <a:pt x="2501" y="1281"/>
                  </a:cubicBezTo>
                  <a:cubicBezTo>
                    <a:pt x="2497" y="1261"/>
                    <a:pt x="2545" y="1194"/>
                    <a:pt x="2537" y="1159"/>
                  </a:cubicBezTo>
                  <a:cubicBezTo>
                    <a:pt x="2529" y="1123"/>
                    <a:pt x="2564" y="1080"/>
                    <a:pt x="2564" y="1036"/>
                  </a:cubicBezTo>
                  <a:cubicBezTo>
                    <a:pt x="2564" y="993"/>
                    <a:pt x="2604" y="981"/>
                    <a:pt x="2631" y="958"/>
                  </a:cubicBezTo>
                  <a:cubicBezTo>
                    <a:pt x="2659" y="934"/>
                    <a:pt x="2706" y="902"/>
                    <a:pt x="2714" y="922"/>
                  </a:cubicBezTo>
                  <a:cubicBezTo>
                    <a:pt x="2722" y="942"/>
                    <a:pt x="2781" y="958"/>
                    <a:pt x="2758" y="922"/>
                  </a:cubicBezTo>
                  <a:cubicBezTo>
                    <a:pt x="2734" y="887"/>
                    <a:pt x="2734" y="863"/>
                    <a:pt x="2750" y="855"/>
                  </a:cubicBezTo>
                  <a:cubicBezTo>
                    <a:pt x="2765" y="847"/>
                    <a:pt x="2773" y="808"/>
                    <a:pt x="2773" y="808"/>
                  </a:cubicBezTo>
                  <a:cubicBezTo>
                    <a:pt x="2773" y="808"/>
                    <a:pt x="2722" y="800"/>
                    <a:pt x="2714" y="776"/>
                  </a:cubicBezTo>
                  <a:cubicBezTo>
                    <a:pt x="2706" y="753"/>
                    <a:pt x="2675" y="729"/>
                    <a:pt x="2675" y="709"/>
                  </a:cubicBezTo>
                  <a:cubicBezTo>
                    <a:pt x="2675" y="690"/>
                    <a:pt x="2647" y="697"/>
                    <a:pt x="2624" y="717"/>
                  </a:cubicBezTo>
                  <a:cubicBezTo>
                    <a:pt x="2600" y="737"/>
                    <a:pt x="2556" y="694"/>
                    <a:pt x="2505" y="721"/>
                  </a:cubicBezTo>
                  <a:cubicBezTo>
                    <a:pt x="2454" y="749"/>
                    <a:pt x="2442" y="780"/>
                    <a:pt x="2419" y="776"/>
                  </a:cubicBezTo>
                  <a:cubicBezTo>
                    <a:pt x="2395" y="772"/>
                    <a:pt x="2399" y="796"/>
                    <a:pt x="2379" y="816"/>
                  </a:cubicBezTo>
                  <a:cubicBezTo>
                    <a:pt x="2359" y="835"/>
                    <a:pt x="2344" y="859"/>
                    <a:pt x="2332" y="859"/>
                  </a:cubicBezTo>
                  <a:cubicBezTo>
                    <a:pt x="2320" y="859"/>
                    <a:pt x="2281" y="879"/>
                    <a:pt x="2281" y="879"/>
                  </a:cubicBezTo>
                  <a:cubicBezTo>
                    <a:pt x="2281" y="879"/>
                    <a:pt x="2308" y="938"/>
                    <a:pt x="2292" y="965"/>
                  </a:cubicBezTo>
                  <a:cubicBezTo>
                    <a:pt x="2277" y="993"/>
                    <a:pt x="2237" y="965"/>
                    <a:pt x="2194" y="977"/>
                  </a:cubicBezTo>
                  <a:cubicBezTo>
                    <a:pt x="2151" y="989"/>
                    <a:pt x="2131" y="961"/>
                    <a:pt x="2099" y="969"/>
                  </a:cubicBezTo>
                  <a:cubicBezTo>
                    <a:pt x="2068" y="977"/>
                    <a:pt x="2048" y="950"/>
                    <a:pt x="2032" y="954"/>
                  </a:cubicBezTo>
                  <a:cubicBezTo>
                    <a:pt x="2017" y="958"/>
                    <a:pt x="1993" y="918"/>
                    <a:pt x="2001" y="887"/>
                  </a:cubicBezTo>
                  <a:cubicBezTo>
                    <a:pt x="2009" y="855"/>
                    <a:pt x="1985" y="812"/>
                    <a:pt x="1969" y="835"/>
                  </a:cubicBezTo>
                  <a:cubicBezTo>
                    <a:pt x="1953" y="859"/>
                    <a:pt x="1930" y="847"/>
                    <a:pt x="1930" y="883"/>
                  </a:cubicBezTo>
                  <a:cubicBezTo>
                    <a:pt x="1930" y="918"/>
                    <a:pt x="1950" y="961"/>
                    <a:pt x="1926" y="985"/>
                  </a:cubicBezTo>
                  <a:cubicBezTo>
                    <a:pt x="1902" y="1009"/>
                    <a:pt x="1776" y="1021"/>
                    <a:pt x="1753" y="1001"/>
                  </a:cubicBezTo>
                  <a:cubicBezTo>
                    <a:pt x="1729" y="981"/>
                    <a:pt x="1626" y="969"/>
                    <a:pt x="1623" y="950"/>
                  </a:cubicBezTo>
                  <a:cubicBezTo>
                    <a:pt x="1619" y="930"/>
                    <a:pt x="1587" y="895"/>
                    <a:pt x="1567" y="895"/>
                  </a:cubicBezTo>
                  <a:cubicBezTo>
                    <a:pt x="1548" y="895"/>
                    <a:pt x="1488" y="922"/>
                    <a:pt x="1473" y="910"/>
                  </a:cubicBezTo>
                  <a:cubicBezTo>
                    <a:pt x="1457" y="898"/>
                    <a:pt x="1417" y="867"/>
                    <a:pt x="1390" y="863"/>
                  </a:cubicBezTo>
                  <a:cubicBezTo>
                    <a:pt x="1362" y="859"/>
                    <a:pt x="1319" y="839"/>
                    <a:pt x="1315" y="824"/>
                  </a:cubicBezTo>
                  <a:cubicBezTo>
                    <a:pt x="1311" y="808"/>
                    <a:pt x="1248" y="800"/>
                    <a:pt x="1236" y="784"/>
                  </a:cubicBezTo>
                  <a:cubicBezTo>
                    <a:pt x="1224" y="768"/>
                    <a:pt x="1185" y="764"/>
                    <a:pt x="1185" y="745"/>
                  </a:cubicBezTo>
                  <a:cubicBezTo>
                    <a:pt x="1185" y="725"/>
                    <a:pt x="1201" y="694"/>
                    <a:pt x="1201" y="670"/>
                  </a:cubicBezTo>
                  <a:cubicBezTo>
                    <a:pt x="1201" y="646"/>
                    <a:pt x="1248" y="623"/>
                    <a:pt x="1248" y="607"/>
                  </a:cubicBezTo>
                  <a:cubicBezTo>
                    <a:pt x="1248" y="591"/>
                    <a:pt x="1205" y="563"/>
                    <a:pt x="1205" y="563"/>
                  </a:cubicBezTo>
                  <a:cubicBezTo>
                    <a:pt x="1205" y="563"/>
                    <a:pt x="1177" y="512"/>
                    <a:pt x="1146" y="512"/>
                  </a:cubicBezTo>
                  <a:cubicBezTo>
                    <a:pt x="1114" y="512"/>
                    <a:pt x="1090" y="457"/>
                    <a:pt x="1063" y="453"/>
                  </a:cubicBezTo>
                  <a:cubicBezTo>
                    <a:pt x="1035" y="449"/>
                    <a:pt x="1043" y="394"/>
                    <a:pt x="1027" y="374"/>
                  </a:cubicBezTo>
                  <a:cubicBezTo>
                    <a:pt x="1012" y="355"/>
                    <a:pt x="1023" y="307"/>
                    <a:pt x="1051" y="331"/>
                  </a:cubicBezTo>
                  <a:cubicBezTo>
                    <a:pt x="1079" y="355"/>
                    <a:pt x="1130" y="331"/>
                    <a:pt x="1110" y="295"/>
                  </a:cubicBezTo>
                  <a:cubicBezTo>
                    <a:pt x="1090" y="260"/>
                    <a:pt x="1055" y="229"/>
                    <a:pt x="1055" y="209"/>
                  </a:cubicBezTo>
                  <a:cubicBezTo>
                    <a:pt x="1055" y="189"/>
                    <a:pt x="1079" y="130"/>
                    <a:pt x="1051" y="114"/>
                  </a:cubicBezTo>
                  <a:cubicBezTo>
                    <a:pt x="1023" y="98"/>
                    <a:pt x="1000" y="75"/>
                    <a:pt x="992" y="47"/>
                  </a:cubicBezTo>
                  <a:cubicBezTo>
                    <a:pt x="984" y="20"/>
                    <a:pt x="952" y="0"/>
                    <a:pt x="952" y="0"/>
                  </a:cubicBezTo>
                  <a:cubicBezTo>
                    <a:pt x="913" y="4"/>
                    <a:pt x="913" y="4"/>
                    <a:pt x="913" y="4"/>
                  </a:cubicBezTo>
                  <a:cubicBezTo>
                    <a:pt x="913" y="4"/>
                    <a:pt x="889" y="67"/>
                    <a:pt x="874" y="75"/>
                  </a:cubicBezTo>
                  <a:cubicBezTo>
                    <a:pt x="858" y="83"/>
                    <a:pt x="803" y="94"/>
                    <a:pt x="775" y="114"/>
                  </a:cubicBezTo>
                  <a:cubicBezTo>
                    <a:pt x="748" y="134"/>
                    <a:pt x="669" y="87"/>
                    <a:pt x="625" y="87"/>
                  </a:cubicBezTo>
                  <a:cubicBezTo>
                    <a:pt x="582" y="87"/>
                    <a:pt x="554" y="130"/>
                    <a:pt x="574" y="142"/>
                  </a:cubicBezTo>
                  <a:cubicBezTo>
                    <a:pt x="594" y="154"/>
                    <a:pt x="590" y="236"/>
                    <a:pt x="590" y="236"/>
                  </a:cubicBezTo>
                  <a:cubicBezTo>
                    <a:pt x="590" y="236"/>
                    <a:pt x="614" y="339"/>
                    <a:pt x="649" y="331"/>
                  </a:cubicBezTo>
                  <a:cubicBezTo>
                    <a:pt x="684" y="323"/>
                    <a:pt x="728" y="366"/>
                    <a:pt x="696" y="374"/>
                  </a:cubicBezTo>
                  <a:cubicBezTo>
                    <a:pt x="665" y="382"/>
                    <a:pt x="649" y="418"/>
                    <a:pt x="645" y="449"/>
                  </a:cubicBezTo>
                  <a:cubicBezTo>
                    <a:pt x="641" y="481"/>
                    <a:pt x="649" y="520"/>
                    <a:pt x="625" y="524"/>
                  </a:cubicBezTo>
                  <a:cubicBezTo>
                    <a:pt x="602" y="528"/>
                    <a:pt x="578" y="536"/>
                    <a:pt x="578" y="579"/>
                  </a:cubicBezTo>
                  <a:cubicBezTo>
                    <a:pt x="578" y="623"/>
                    <a:pt x="527" y="611"/>
                    <a:pt x="519" y="626"/>
                  </a:cubicBezTo>
                  <a:cubicBezTo>
                    <a:pt x="511" y="642"/>
                    <a:pt x="491" y="721"/>
                    <a:pt x="480" y="733"/>
                  </a:cubicBezTo>
                  <a:cubicBezTo>
                    <a:pt x="468" y="745"/>
                    <a:pt x="401" y="749"/>
                    <a:pt x="397" y="784"/>
                  </a:cubicBezTo>
                  <a:cubicBezTo>
                    <a:pt x="393" y="820"/>
                    <a:pt x="361" y="863"/>
                    <a:pt x="342" y="859"/>
                  </a:cubicBezTo>
                  <a:cubicBezTo>
                    <a:pt x="322" y="855"/>
                    <a:pt x="286" y="839"/>
                    <a:pt x="275" y="863"/>
                  </a:cubicBezTo>
                  <a:cubicBezTo>
                    <a:pt x="263" y="887"/>
                    <a:pt x="212" y="843"/>
                    <a:pt x="200" y="855"/>
                  </a:cubicBezTo>
                  <a:cubicBezTo>
                    <a:pt x="188" y="867"/>
                    <a:pt x="125" y="918"/>
                    <a:pt x="125" y="950"/>
                  </a:cubicBezTo>
                  <a:cubicBezTo>
                    <a:pt x="125" y="981"/>
                    <a:pt x="192" y="981"/>
                    <a:pt x="188" y="1021"/>
                  </a:cubicBezTo>
                  <a:cubicBezTo>
                    <a:pt x="184" y="1060"/>
                    <a:pt x="212" y="1103"/>
                    <a:pt x="231" y="1123"/>
                  </a:cubicBezTo>
                  <a:cubicBezTo>
                    <a:pt x="251" y="1143"/>
                    <a:pt x="282" y="1190"/>
                    <a:pt x="267" y="1214"/>
                  </a:cubicBezTo>
                  <a:cubicBezTo>
                    <a:pt x="251" y="1237"/>
                    <a:pt x="227" y="1241"/>
                    <a:pt x="192" y="1233"/>
                  </a:cubicBezTo>
                  <a:cubicBezTo>
                    <a:pt x="156" y="1225"/>
                    <a:pt x="160" y="1249"/>
                    <a:pt x="97" y="1237"/>
                  </a:cubicBezTo>
                  <a:cubicBezTo>
                    <a:pt x="34" y="1225"/>
                    <a:pt x="30" y="1273"/>
                    <a:pt x="7" y="1300"/>
                  </a:cubicBezTo>
                  <a:cubicBezTo>
                    <a:pt x="5" y="1302"/>
                    <a:pt x="3" y="1305"/>
                    <a:pt x="0" y="1308"/>
                  </a:cubicBezTo>
                  <a:cubicBezTo>
                    <a:pt x="30" y="1331"/>
                    <a:pt x="43" y="1373"/>
                    <a:pt x="92" y="1392"/>
                  </a:cubicBezTo>
                  <a:cubicBezTo>
                    <a:pt x="150" y="1414"/>
                    <a:pt x="201" y="1355"/>
                    <a:pt x="201" y="1398"/>
                  </a:cubicBezTo>
                  <a:cubicBezTo>
                    <a:pt x="201" y="1441"/>
                    <a:pt x="65" y="1432"/>
                    <a:pt x="63" y="1445"/>
                  </a:cubicBezTo>
                  <a:cubicBezTo>
                    <a:pt x="60" y="1459"/>
                    <a:pt x="203" y="1631"/>
                    <a:pt x="275" y="1618"/>
                  </a:cubicBezTo>
                  <a:cubicBezTo>
                    <a:pt x="347" y="1605"/>
                    <a:pt x="401" y="1527"/>
                    <a:pt x="380" y="1515"/>
                  </a:cubicBezTo>
                  <a:cubicBezTo>
                    <a:pt x="359" y="1503"/>
                    <a:pt x="392" y="1454"/>
                    <a:pt x="411" y="1463"/>
                  </a:cubicBezTo>
                  <a:cubicBezTo>
                    <a:pt x="430" y="1472"/>
                    <a:pt x="414" y="1549"/>
                    <a:pt x="436" y="1566"/>
                  </a:cubicBezTo>
                  <a:cubicBezTo>
                    <a:pt x="458" y="1584"/>
                    <a:pt x="451" y="1617"/>
                    <a:pt x="436" y="1658"/>
                  </a:cubicBezTo>
                  <a:cubicBezTo>
                    <a:pt x="421" y="1699"/>
                    <a:pt x="451" y="1780"/>
                    <a:pt x="455" y="1826"/>
                  </a:cubicBezTo>
                  <a:cubicBezTo>
                    <a:pt x="460" y="1872"/>
                    <a:pt x="491" y="1938"/>
                    <a:pt x="501" y="2006"/>
                  </a:cubicBezTo>
                  <a:cubicBezTo>
                    <a:pt x="511" y="2074"/>
                    <a:pt x="554" y="2198"/>
                    <a:pt x="594" y="2273"/>
                  </a:cubicBezTo>
                  <a:cubicBezTo>
                    <a:pt x="634" y="2349"/>
                    <a:pt x="665" y="2496"/>
                    <a:pt x="691" y="2532"/>
                  </a:cubicBezTo>
                  <a:cubicBezTo>
                    <a:pt x="718" y="2567"/>
                    <a:pt x="786" y="2675"/>
                    <a:pt x="786" y="2741"/>
                  </a:cubicBezTo>
                  <a:cubicBezTo>
                    <a:pt x="786" y="2808"/>
                    <a:pt x="858" y="2900"/>
                    <a:pt x="883" y="2918"/>
                  </a:cubicBezTo>
                  <a:cubicBezTo>
                    <a:pt x="908" y="2936"/>
                    <a:pt x="963" y="2898"/>
                    <a:pt x="976" y="2856"/>
                  </a:cubicBezTo>
                  <a:cubicBezTo>
                    <a:pt x="989" y="2815"/>
                    <a:pt x="1065" y="2799"/>
                    <a:pt x="1069" y="2763"/>
                  </a:cubicBezTo>
                  <a:cubicBezTo>
                    <a:pt x="1073" y="2728"/>
                    <a:pt x="1081" y="2700"/>
                    <a:pt x="1107" y="2695"/>
                  </a:cubicBezTo>
                  <a:cubicBezTo>
                    <a:pt x="1134" y="2691"/>
                    <a:pt x="1134" y="2663"/>
                    <a:pt x="1134" y="2625"/>
                  </a:cubicBezTo>
                  <a:cubicBezTo>
                    <a:pt x="1134" y="2586"/>
                    <a:pt x="1137" y="2532"/>
                    <a:pt x="1163" y="2498"/>
                  </a:cubicBezTo>
                  <a:cubicBezTo>
                    <a:pt x="1190" y="2464"/>
                    <a:pt x="1194" y="2372"/>
                    <a:pt x="1178" y="2335"/>
                  </a:cubicBezTo>
                  <a:cubicBezTo>
                    <a:pt x="1162" y="2298"/>
                    <a:pt x="1171" y="2247"/>
                    <a:pt x="1186" y="2210"/>
                  </a:cubicBezTo>
                  <a:cubicBezTo>
                    <a:pt x="1200" y="2173"/>
                    <a:pt x="1194" y="2130"/>
                    <a:pt x="1223" y="2127"/>
                  </a:cubicBezTo>
                  <a:cubicBezTo>
                    <a:pt x="1251" y="2124"/>
                    <a:pt x="1292" y="2099"/>
                    <a:pt x="1321" y="2059"/>
                  </a:cubicBezTo>
                  <a:cubicBezTo>
                    <a:pt x="1351" y="2020"/>
                    <a:pt x="1441" y="1965"/>
                    <a:pt x="1473" y="1938"/>
                  </a:cubicBezTo>
                  <a:cubicBezTo>
                    <a:pt x="1506" y="1912"/>
                    <a:pt x="1605" y="1825"/>
                    <a:pt x="1634" y="1776"/>
                  </a:cubicBezTo>
                  <a:cubicBezTo>
                    <a:pt x="1664" y="1727"/>
                    <a:pt x="1748" y="1711"/>
                    <a:pt x="1786" y="1671"/>
                  </a:cubicBezTo>
                  <a:cubicBezTo>
                    <a:pt x="1825" y="1631"/>
                    <a:pt x="1810" y="1611"/>
                    <a:pt x="1817" y="1568"/>
                  </a:cubicBezTo>
                  <a:cubicBezTo>
                    <a:pt x="1825" y="1525"/>
                    <a:pt x="1949" y="1507"/>
                    <a:pt x="1996" y="1507"/>
                  </a:cubicBezTo>
                  <a:cubicBezTo>
                    <a:pt x="2005" y="1507"/>
                    <a:pt x="2013" y="1506"/>
                    <a:pt x="2021" y="1505"/>
                  </a:cubicBezTo>
                  <a:cubicBezTo>
                    <a:pt x="2020" y="1436"/>
                    <a:pt x="1999" y="1355"/>
                    <a:pt x="1985" y="132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7" name="Freeform 51">
              <a:extLst>
                <a:ext uri="{FF2B5EF4-FFF2-40B4-BE49-F238E27FC236}">
                  <a16:creationId xmlns:a16="http://schemas.microsoft.com/office/drawing/2014/main" id="{4EB4CD80-8207-CB40-AAF5-687F435CA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5949" y="2608288"/>
              <a:ext cx="954397" cy="411187"/>
            </a:xfrm>
            <a:custGeom>
              <a:avLst/>
              <a:gdLst>
                <a:gd name="T0" fmla="*/ 2909 w 3140"/>
                <a:gd name="T1" fmla="*/ 578 h 1350"/>
                <a:gd name="T2" fmla="*/ 2710 w 3140"/>
                <a:gd name="T3" fmla="*/ 559 h 1350"/>
                <a:gd name="T4" fmla="*/ 2729 w 3140"/>
                <a:gd name="T5" fmla="*/ 456 h 1350"/>
                <a:gd name="T6" fmla="*/ 2737 w 3140"/>
                <a:gd name="T7" fmla="*/ 290 h 1350"/>
                <a:gd name="T8" fmla="*/ 2527 w 3140"/>
                <a:gd name="T9" fmla="*/ 266 h 1350"/>
                <a:gd name="T10" fmla="*/ 2368 w 3140"/>
                <a:gd name="T11" fmla="*/ 349 h 1350"/>
                <a:gd name="T12" fmla="*/ 2105 w 3140"/>
                <a:gd name="T13" fmla="*/ 381 h 1350"/>
                <a:gd name="T14" fmla="*/ 1925 w 3140"/>
                <a:gd name="T15" fmla="*/ 301 h 1350"/>
                <a:gd name="T16" fmla="*/ 1766 w 3140"/>
                <a:gd name="T17" fmla="*/ 242 h 1350"/>
                <a:gd name="T18" fmla="*/ 1583 w 3140"/>
                <a:gd name="T19" fmla="*/ 233 h 1350"/>
                <a:gd name="T20" fmla="*/ 1423 w 3140"/>
                <a:gd name="T21" fmla="*/ 242 h 1350"/>
                <a:gd name="T22" fmla="*/ 1349 w 3140"/>
                <a:gd name="T23" fmla="*/ 110 h 1350"/>
                <a:gd name="T24" fmla="*/ 1178 w 3140"/>
                <a:gd name="T25" fmla="*/ 50 h 1350"/>
                <a:gd name="T26" fmla="*/ 1042 w 3140"/>
                <a:gd name="T27" fmla="*/ 6 h 1350"/>
                <a:gd name="T28" fmla="*/ 954 w 3140"/>
                <a:gd name="T29" fmla="*/ 74 h 1350"/>
                <a:gd name="T30" fmla="*/ 948 w 3140"/>
                <a:gd name="T31" fmla="*/ 207 h 1350"/>
                <a:gd name="T32" fmla="*/ 862 w 3140"/>
                <a:gd name="T33" fmla="*/ 307 h 1350"/>
                <a:gd name="T34" fmla="*/ 712 w 3140"/>
                <a:gd name="T35" fmla="*/ 293 h 1350"/>
                <a:gd name="T36" fmla="*/ 597 w 3140"/>
                <a:gd name="T37" fmla="*/ 204 h 1350"/>
                <a:gd name="T38" fmla="*/ 387 w 3140"/>
                <a:gd name="T39" fmla="*/ 192 h 1350"/>
                <a:gd name="T40" fmla="*/ 254 w 3140"/>
                <a:gd name="T41" fmla="*/ 266 h 1350"/>
                <a:gd name="T42" fmla="*/ 86 w 3140"/>
                <a:gd name="T43" fmla="*/ 352 h 1350"/>
                <a:gd name="T44" fmla="*/ 0 w 3140"/>
                <a:gd name="T45" fmla="*/ 384 h 1350"/>
                <a:gd name="T46" fmla="*/ 75 w 3140"/>
                <a:gd name="T47" fmla="*/ 488 h 1350"/>
                <a:gd name="T48" fmla="*/ 251 w 3140"/>
                <a:gd name="T49" fmla="*/ 607 h 1350"/>
                <a:gd name="T50" fmla="*/ 298 w 3140"/>
                <a:gd name="T51" fmla="*/ 782 h 1350"/>
                <a:gd name="T52" fmla="*/ 500 w 3140"/>
                <a:gd name="T53" fmla="*/ 919 h 1350"/>
                <a:gd name="T54" fmla="*/ 639 w 3140"/>
                <a:gd name="T55" fmla="*/ 1009 h 1350"/>
                <a:gd name="T56" fmla="*/ 774 w 3140"/>
                <a:gd name="T57" fmla="*/ 1196 h 1350"/>
                <a:gd name="T58" fmla="*/ 1141 w 3140"/>
                <a:gd name="T59" fmla="*/ 1215 h 1350"/>
                <a:gd name="T60" fmla="*/ 1430 w 3140"/>
                <a:gd name="T61" fmla="*/ 1279 h 1350"/>
                <a:gd name="T62" fmla="*/ 1610 w 3140"/>
                <a:gd name="T63" fmla="*/ 1344 h 1350"/>
                <a:gd name="T64" fmla="*/ 2009 w 3140"/>
                <a:gd name="T65" fmla="*/ 1247 h 1350"/>
                <a:gd name="T66" fmla="*/ 2311 w 3140"/>
                <a:gd name="T67" fmla="*/ 1074 h 1350"/>
                <a:gd name="T68" fmla="*/ 2382 w 3140"/>
                <a:gd name="T69" fmla="*/ 932 h 1350"/>
                <a:gd name="T70" fmla="*/ 2690 w 3140"/>
                <a:gd name="T71" fmla="*/ 874 h 1350"/>
                <a:gd name="T72" fmla="*/ 2903 w 3140"/>
                <a:gd name="T73" fmla="*/ 739 h 1350"/>
                <a:gd name="T74" fmla="*/ 3134 w 3140"/>
                <a:gd name="T75" fmla="*/ 701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40" h="1350">
                  <a:moveTo>
                    <a:pt x="3005" y="565"/>
                  </a:moveTo>
                  <a:cubicBezTo>
                    <a:pt x="2973" y="527"/>
                    <a:pt x="2922" y="546"/>
                    <a:pt x="2909" y="578"/>
                  </a:cubicBezTo>
                  <a:cubicBezTo>
                    <a:pt x="2896" y="611"/>
                    <a:pt x="2870" y="565"/>
                    <a:pt x="2813" y="565"/>
                  </a:cubicBezTo>
                  <a:cubicBezTo>
                    <a:pt x="2755" y="565"/>
                    <a:pt x="2748" y="598"/>
                    <a:pt x="2710" y="559"/>
                  </a:cubicBezTo>
                  <a:cubicBezTo>
                    <a:pt x="2671" y="521"/>
                    <a:pt x="2722" y="508"/>
                    <a:pt x="2722" y="508"/>
                  </a:cubicBezTo>
                  <a:cubicBezTo>
                    <a:pt x="2729" y="456"/>
                    <a:pt x="2729" y="456"/>
                    <a:pt x="2729" y="456"/>
                  </a:cubicBezTo>
                  <a:cubicBezTo>
                    <a:pt x="2809" y="297"/>
                    <a:pt x="2809" y="297"/>
                    <a:pt x="2809" y="297"/>
                  </a:cubicBezTo>
                  <a:cubicBezTo>
                    <a:pt x="2786" y="287"/>
                    <a:pt x="2753" y="284"/>
                    <a:pt x="2737" y="290"/>
                  </a:cubicBezTo>
                  <a:cubicBezTo>
                    <a:pt x="2713" y="298"/>
                    <a:pt x="2657" y="293"/>
                    <a:pt x="2651" y="272"/>
                  </a:cubicBezTo>
                  <a:cubicBezTo>
                    <a:pt x="2645" y="251"/>
                    <a:pt x="2551" y="248"/>
                    <a:pt x="2527" y="266"/>
                  </a:cubicBezTo>
                  <a:cubicBezTo>
                    <a:pt x="2503" y="284"/>
                    <a:pt x="2450" y="298"/>
                    <a:pt x="2447" y="319"/>
                  </a:cubicBezTo>
                  <a:cubicBezTo>
                    <a:pt x="2444" y="340"/>
                    <a:pt x="2388" y="334"/>
                    <a:pt x="2368" y="349"/>
                  </a:cubicBezTo>
                  <a:cubicBezTo>
                    <a:pt x="2347" y="363"/>
                    <a:pt x="2241" y="369"/>
                    <a:pt x="2238" y="381"/>
                  </a:cubicBezTo>
                  <a:cubicBezTo>
                    <a:pt x="2235" y="393"/>
                    <a:pt x="2123" y="396"/>
                    <a:pt x="2105" y="381"/>
                  </a:cubicBezTo>
                  <a:cubicBezTo>
                    <a:pt x="2087" y="366"/>
                    <a:pt x="1990" y="381"/>
                    <a:pt x="1978" y="357"/>
                  </a:cubicBezTo>
                  <a:cubicBezTo>
                    <a:pt x="1966" y="334"/>
                    <a:pt x="1925" y="322"/>
                    <a:pt x="1925" y="301"/>
                  </a:cubicBezTo>
                  <a:cubicBezTo>
                    <a:pt x="1925" y="281"/>
                    <a:pt x="1851" y="281"/>
                    <a:pt x="1842" y="263"/>
                  </a:cubicBezTo>
                  <a:cubicBezTo>
                    <a:pt x="1833" y="245"/>
                    <a:pt x="1774" y="236"/>
                    <a:pt x="1766" y="242"/>
                  </a:cubicBezTo>
                  <a:cubicBezTo>
                    <a:pt x="1757" y="248"/>
                    <a:pt x="1692" y="225"/>
                    <a:pt x="1674" y="222"/>
                  </a:cubicBezTo>
                  <a:cubicBezTo>
                    <a:pt x="1656" y="219"/>
                    <a:pt x="1600" y="233"/>
                    <a:pt x="1583" y="233"/>
                  </a:cubicBezTo>
                  <a:cubicBezTo>
                    <a:pt x="1565" y="233"/>
                    <a:pt x="1532" y="266"/>
                    <a:pt x="1512" y="269"/>
                  </a:cubicBezTo>
                  <a:cubicBezTo>
                    <a:pt x="1491" y="272"/>
                    <a:pt x="1435" y="233"/>
                    <a:pt x="1423" y="242"/>
                  </a:cubicBezTo>
                  <a:cubicBezTo>
                    <a:pt x="1411" y="251"/>
                    <a:pt x="1376" y="213"/>
                    <a:pt x="1361" y="195"/>
                  </a:cubicBezTo>
                  <a:cubicBezTo>
                    <a:pt x="1346" y="177"/>
                    <a:pt x="1361" y="127"/>
                    <a:pt x="1349" y="110"/>
                  </a:cubicBezTo>
                  <a:cubicBezTo>
                    <a:pt x="1338" y="92"/>
                    <a:pt x="1273" y="92"/>
                    <a:pt x="1252" y="80"/>
                  </a:cubicBezTo>
                  <a:cubicBezTo>
                    <a:pt x="1231" y="68"/>
                    <a:pt x="1199" y="50"/>
                    <a:pt x="1178" y="50"/>
                  </a:cubicBezTo>
                  <a:cubicBezTo>
                    <a:pt x="1158" y="50"/>
                    <a:pt x="1125" y="45"/>
                    <a:pt x="1116" y="36"/>
                  </a:cubicBezTo>
                  <a:cubicBezTo>
                    <a:pt x="1107" y="27"/>
                    <a:pt x="1063" y="12"/>
                    <a:pt x="1042" y="6"/>
                  </a:cubicBezTo>
                  <a:cubicBezTo>
                    <a:pt x="1022" y="0"/>
                    <a:pt x="1019" y="27"/>
                    <a:pt x="1007" y="39"/>
                  </a:cubicBezTo>
                  <a:cubicBezTo>
                    <a:pt x="995" y="50"/>
                    <a:pt x="960" y="53"/>
                    <a:pt x="954" y="74"/>
                  </a:cubicBezTo>
                  <a:cubicBezTo>
                    <a:pt x="948" y="95"/>
                    <a:pt x="907" y="101"/>
                    <a:pt x="913" y="124"/>
                  </a:cubicBezTo>
                  <a:cubicBezTo>
                    <a:pt x="918" y="148"/>
                    <a:pt x="933" y="195"/>
                    <a:pt x="948" y="207"/>
                  </a:cubicBezTo>
                  <a:cubicBezTo>
                    <a:pt x="963" y="219"/>
                    <a:pt x="954" y="254"/>
                    <a:pt x="945" y="266"/>
                  </a:cubicBezTo>
                  <a:cubicBezTo>
                    <a:pt x="936" y="278"/>
                    <a:pt x="874" y="287"/>
                    <a:pt x="862" y="307"/>
                  </a:cubicBezTo>
                  <a:cubicBezTo>
                    <a:pt x="851" y="328"/>
                    <a:pt x="821" y="304"/>
                    <a:pt x="792" y="287"/>
                  </a:cubicBezTo>
                  <a:cubicBezTo>
                    <a:pt x="762" y="269"/>
                    <a:pt x="727" y="281"/>
                    <a:pt x="712" y="293"/>
                  </a:cubicBezTo>
                  <a:cubicBezTo>
                    <a:pt x="697" y="304"/>
                    <a:pt x="644" y="263"/>
                    <a:pt x="629" y="260"/>
                  </a:cubicBezTo>
                  <a:cubicBezTo>
                    <a:pt x="614" y="257"/>
                    <a:pt x="611" y="201"/>
                    <a:pt x="597" y="204"/>
                  </a:cubicBezTo>
                  <a:cubicBezTo>
                    <a:pt x="582" y="207"/>
                    <a:pt x="479" y="186"/>
                    <a:pt x="458" y="180"/>
                  </a:cubicBezTo>
                  <a:cubicBezTo>
                    <a:pt x="437" y="174"/>
                    <a:pt x="393" y="177"/>
                    <a:pt x="387" y="192"/>
                  </a:cubicBezTo>
                  <a:cubicBezTo>
                    <a:pt x="381" y="207"/>
                    <a:pt x="328" y="204"/>
                    <a:pt x="319" y="222"/>
                  </a:cubicBezTo>
                  <a:cubicBezTo>
                    <a:pt x="310" y="239"/>
                    <a:pt x="269" y="248"/>
                    <a:pt x="254" y="266"/>
                  </a:cubicBezTo>
                  <a:cubicBezTo>
                    <a:pt x="240" y="284"/>
                    <a:pt x="189" y="284"/>
                    <a:pt x="178" y="310"/>
                  </a:cubicBezTo>
                  <a:cubicBezTo>
                    <a:pt x="166" y="337"/>
                    <a:pt x="104" y="349"/>
                    <a:pt x="86" y="352"/>
                  </a:cubicBezTo>
                  <a:cubicBezTo>
                    <a:pt x="68" y="355"/>
                    <a:pt x="21" y="363"/>
                    <a:pt x="18" y="378"/>
                  </a:cubicBezTo>
                  <a:cubicBezTo>
                    <a:pt x="17" y="384"/>
                    <a:pt x="10" y="385"/>
                    <a:pt x="0" y="384"/>
                  </a:cubicBezTo>
                  <a:cubicBezTo>
                    <a:pt x="1" y="388"/>
                    <a:pt x="3" y="392"/>
                    <a:pt x="4" y="396"/>
                  </a:cubicBezTo>
                  <a:cubicBezTo>
                    <a:pt x="16" y="463"/>
                    <a:pt x="44" y="461"/>
                    <a:pt x="75" y="488"/>
                  </a:cubicBezTo>
                  <a:cubicBezTo>
                    <a:pt x="106" y="515"/>
                    <a:pt x="132" y="535"/>
                    <a:pt x="165" y="537"/>
                  </a:cubicBezTo>
                  <a:cubicBezTo>
                    <a:pt x="198" y="539"/>
                    <a:pt x="247" y="578"/>
                    <a:pt x="251" y="607"/>
                  </a:cubicBezTo>
                  <a:cubicBezTo>
                    <a:pt x="255" y="635"/>
                    <a:pt x="285" y="668"/>
                    <a:pt x="304" y="682"/>
                  </a:cubicBezTo>
                  <a:cubicBezTo>
                    <a:pt x="322" y="696"/>
                    <a:pt x="298" y="745"/>
                    <a:pt x="298" y="782"/>
                  </a:cubicBezTo>
                  <a:cubicBezTo>
                    <a:pt x="298" y="819"/>
                    <a:pt x="253" y="827"/>
                    <a:pt x="275" y="864"/>
                  </a:cubicBezTo>
                  <a:cubicBezTo>
                    <a:pt x="298" y="901"/>
                    <a:pt x="455" y="919"/>
                    <a:pt x="500" y="919"/>
                  </a:cubicBezTo>
                  <a:cubicBezTo>
                    <a:pt x="545" y="919"/>
                    <a:pt x="561" y="962"/>
                    <a:pt x="575" y="964"/>
                  </a:cubicBezTo>
                  <a:cubicBezTo>
                    <a:pt x="603" y="969"/>
                    <a:pt x="607" y="1003"/>
                    <a:pt x="639" y="1009"/>
                  </a:cubicBezTo>
                  <a:cubicBezTo>
                    <a:pt x="671" y="1016"/>
                    <a:pt x="703" y="1035"/>
                    <a:pt x="716" y="1093"/>
                  </a:cubicBezTo>
                  <a:cubicBezTo>
                    <a:pt x="729" y="1151"/>
                    <a:pt x="768" y="1170"/>
                    <a:pt x="774" y="1196"/>
                  </a:cubicBezTo>
                  <a:cubicBezTo>
                    <a:pt x="781" y="1221"/>
                    <a:pt x="851" y="1202"/>
                    <a:pt x="903" y="1209"/>
                  </a:cubicBezTo>
                  <a:cubicBezTo>
                    <a:pt x="954" y="1215"/>
                    <a:pt x="1102" y="1209"/>
                    <a:pt x="1141" y="1215"/>
                  </a:cubicBezTo>
                  <a:cubicBezTo>
                    <a:pt x="1179" y="1221"/>
                    <a:pt x="1269" y="1215"/>
                    <a:pt x="1321" y="1254"/>
                  </a:cubicBezTo>
                  <a:cubicBezTo>
                    <a:pt x="1372" y="1292"/>
                    <a:pt x="1398" y="1260"/>
                    <a:pt x="1430" y="1279"/>
                  </a:cubicBezTo>
                  <a:cubicBezTo>
                    <a:pt x="1462" y="1298"/>
                    <a:pt x="1488" y="1311"/>
                    <a:pt x="1533" y="1305"/>
                  </a:cubicBezTo>
                  <a:cubicBezTo>
                    <a:pt x="1578" y="1298"/>
                    <a:pt x="1578" y="1337"/>
                    <a:pt x="1610" y="1344"/>
                  </a:cubicBezTo>
                  <a:cubicBezTo>
                    <a:pt x="1642" y="1350"/>
                    <a:pt x="1700" y="1292"/>
                    <a:pt x="1784" y="1254"/>
                  </a:cubicBezTo>
                  <a:cubicBezTo>
                    <a:pt x="1867" y="1215"/>
                    <a:pt x="1964" y="1241"/>
                    <a:pt x="2009" y="1247"/>
                  </a:cubicBezTo>
                  <a:cubicBezTo>
                    <a:pt x="2054" y="1254"/>
                    <a:pt x="2137" y="1228"/>
                    <a:pt x="2189" y="1170"/>
                  </a:cubicBezTo>
                  <a:cubicBezTo>
                    <a:pt x="2240" y="1112"/>
                    <a:pt x="2304" y="1125"/>
                    <a:pt x="2311" y="1074"/>
                  </a:cubicBezTo>
                  <a:cubicBezTo>
                    <a:pt x="2317" y="1022"/>
                    <a:pt x="2260" y="1003"/>
                    <a:pt x="2285" y="958"/>
                  </a:cubicBezTo>
                  <a:cubicBezTo>
                    <a:pt x="2311" y="913"/>
                    <a:pt x="2356" y="919"/>
                    <a:pt x="2382" y="932"/>
                  </a:cubicBezTo>
                  <a:cubicBezTo>
                    <a:pt x="2407" y="945"/>
                    <a:pt x="2478" y="964"/>
                    <a:pt x="2542" y="919"/>
                  </a:cubicBezTo>
                  <a:cubicBezTo>
                    <a:pt x="2607" y="874"/>
                    <a:pt x="2633" y="881"/>
                    <a:pt x="2690" y="874"/>
                  </a:cubicBezTo>
                  <a:cubicBezTo>
                    <a:pt x="2748" y="868"/>
                    <a:pt x="2742" y="829"/>
                    <a:pt x="2780" y="791"/>
                  </a:cubicBezTo>
                  <a:cubicBezTo>
                    <a:pt x="2819" y="752"/>
                    <a:pt x="2864" y="739"/>
                    <a:pt x="2903" y="739"/>
                  </a:cubicBezTo>
                  <a:cubicBezTo>
                    <a:pt x="2941" y="739"/>
                    <a:pt x="2993" y="701"/>
                    <a:pt x="3031" y="713"/>
                  </a:cubicBezTo>
                  <a:cubicBezTo>
                    <a:pt x="3070" y="726"/>
                    <a:pt x="3128" y="733"/>
                    <a:pt x="3134" y="701"/>
                  </a:cubicBezTo>
                  <a:cubicBezTo>
                    <a:pt x="3140" y="668"/>
                    <a:pt x="3038" y="604"/>
                    <a:pt x="3005" y="56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8" name="Freeform 52">
              <a:extLst>
                <a:ext uri="{FF2B5EF4-FFF2-40B4-BE49-F238E27FC236}">
                  <a16:creationId xmlns:a16="http://schemas.microsoft.com/office/drawing/2014/main" id="{64691894-CBA1-D50A-3226-B04ED996C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8490" y="3327865"/>
              <a:ext cx="15117" cy="41320"/>
            </a:xfrm>
            <a:custGeom>
              <a:avLst/>
              <a:gdLst>
                <a:gd name="T0" fmla="*/ 21 w 51"/>
                <a:gd name="T1" fmla="*/ 1 h 137"/>
                <a:gd name="T2" fmla="*/ 0 w 51"/>
                <a:gd name="T3" fmla="*/ 74 h 137"/>
                <a:gd name="T4" fmla="*/ 37 w 51"/>
                <a:gd name="T5" fmla="*/ 137 h 137"/>
                <a:gd name="T6" fmla="*/ 48 w 51"/>
                <a:gd name="T7" fmla="*/ 20 h 137"/>
                <a:gd name="T8" fmla="*/ 51 w 51"/>
                <a:gd name="T9" fmla="*/ 1 h 137"/>
                <a:gd name="T10" fmla="*/ 21 w 51"/>
                <a:gd name="T11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37">
                  <a:moveTo>
                    <a:pt x="21" y="1"/>
                  </a:moveTo>
                  <a:cubicBezTo>
                    <a:pt x="6" y="7"/>
                    <a:pt x="0" y="65"/>
                    <a:pt x="0" y="74"/>
                  </a:cubicBezTo>
                  <a:cubicBezTo>
                    <a:pt x="0" y="80"/>
                    <a:pt x="9" y="109"/>
                    <a:pt x="37" y="137"/>
                  </a:cubicBezTo>
                  <a:cubicBezTo>
                    <a:pt x="42" y="93"/>
                    <a:pt x="44" y="36"/>
                    <a:pt x="48" y="20"/>
                  </a:cubicBezTo>
                  <a:cubicBezTo>
                    <a:pt x="49" y="16"/>
                    <a:pt x="50" y="9"/>
                    <a:pt x="51" y="1"/>
                  </a:cubicBezTo>
                  <a:cubicBezTo>
                    <a:pt x="36" y="0"/>
                    <a:pt x="25" y="0"/>
                    <a:pt x="21" y="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79" name="Freeform 53">
              <a:extLst>
                <a:ext uri="{FF2B5EF4-FFF2-40B4-BE49-F238E27FC236}">
                  <a16:creationId xmlns:a16="http://schemas.microsoft.com/office/drawing/2014/main" id="{06EC1A42-F589-EC49-376A-A77EA1EE2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287" y="3300654"/>
              <a:ext cx="44344" cy="126984"/>
            </a:xfrm>
            <a:custGeom>
              <a:avLst/>
              <a:gdLst>
                <a:gd name="T0" fmla="*/ 68 w 145"/>
                <a:gd name="T1" fmla="*/ 412 h 417"/>
                <a:gd name="T2" fmla="*/ 78 w 145"/>
                <a:gd name="T3" fmla="*/ 417 h 417"/>
                <a:gd name="T4" fmla="*/ 110 w 145"/>
                <a:gd name="T5" fmla="*/ 272 h 417"/>
                <a:gd name="T6" fmla="*/ 123 w 145"/>
                <a:gd name="T7" fmla="*/ 224 h 417"/>
                <a:gd name="T8" fmla="*/ 86 w 145"/>
                <a:gd name="T9" fmla="*/ 161 h 417"/>
                <a:gd name="T10" fmla="*/ 107 w 145"/>
                <a:gd name="T11" fmla="*/ 88 h 417"/>
                <a:gd name="T12" fmla="*/ 137 w 145"/>
                <a:gd name="T13" fmla="*/ 88 h 417"/>
                <a:gd name="T14" fmla="*/ 145 w 145"/>
                <a:gd name="T15" fmla="*/ 21 h 417"/>
                <a:gd name="T16" fmla="*/ 95 w 145"/>
                <a:gd name="T17" fmla="*/ 0 h 417"/>
                <a:gd name="T18" fmla="*/ 79 w 145"/>
                <a:gd name="T19" fmla="*/ 47 h 417"/>
                <a:gd name="T20" fmla="*/ 0 w 145"/>
                <a:gd name="T21" fmla="*/ 224 h 417"/>
                <a:gd name="T22" fmla="*/ 72 w 145"/>
                <a:gd name="T23" fmla="*/ 400 h 417"/>
                <a:gd name="T24" fmla="*/ 68 w 145"/>
                <a:gd name="T25" fmla="*/ 41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417">
                  <a:moveTo>
                    <a:pt x="68" y="412"/>
                  </a:moveTo>
                  <a:cubicBezTo>
                    <a:pt x="71" y="413"/>
                    <a:pt x="74" y="415"/>
                    <a:pt x="78" y="417"/>
                  </a:cubicBezTo>
                  <a:cubicBezTo>
                    <a:pt x="86" y="357"/>
                    <a:pt x="99" y="287"/>
                    <a:pt x="110" y="272"/>
                  </a:cubicBezTo>
                  <a:cubicBezTo>
                    <a:pt x="116" y="265"/>
                    <a:pt x="120" y="246"/>
                    <a:pt x="123" y="224"/>
                  </a:cubicBezTo>
                  <a:cubicBezTo>
                    <a:pt x="95" y="196"/>
                    <a:pt x="86" y="167"/>
                    <a:pt x="86" y="161"/>
                  </a:cubicBezTo>
                  <a:cubicBezTo>
                    <a:pt x="86" y="152"/>
                    <a:pt x="92" y="94"/>
                    <a:pt x="107" y="88"/>
                  </a:cubicBezTo>
                  <a:cubicBezTo>
                    <a:pt x="111" y="87"/>
                    <a:pt x="122" y="87"/>
                    <a:pt x="137" y="88"/>
                  </a:cubicBezTo>
                  <a:cubicBezTo>
                    <a:pt x="140" y="70"/>
                    <a:pt x="143" y="44"/>
                    <a:pt x="145" y="21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7" y="16"/>
                    <a:pt x="81" y="32"/>
                    <a:pt x="79" y="47"/>
                  </a:cubicBezTo>
                  <a:cubicBezTo>
                    <a:pt x="71" y="100"/>
                    <a:pt x="23" y="188"/>
                    <a:pt x="0" y="224"/>
                  </a:cubicBezTo>
                  <a:cubicBezTo>
                    <a:pt x="72" y="400"/>
                    <a:pt x="72" y="400"/>
                    <a:pt x="72" y="400"/>
                  </a:cubicBezTo>
                  <a:lnTo>
                    <a:pt x="68" y="412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0" name="Freeform 54">
              <a:extLst>
                <a:ext uri="{FF2B5EF4-FFF2-40B4-BE49-F238E27FC236}">
                  <a16:creationId xmlns:a16="http://schemas.microsoft.com/office/drawing/2014/main" id="{854284F2-F48D-33DF-06E7-C67D1C3AC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5467" y="3298638"/>
              <a:ext cx="127992" cy="142101"/>
            </a:xfrm>
            <a:custGeom>
              <a:avLst/>
              <a:gdLst>
                <a:gd name="T0" fmla="*/ 390 w 421"/>
                <a:gd name="T1" fmla="*/ 0 h 466"/>
                <a:gd name="T2" fmla="*/ 262 w 421"/>
                <a:gd name="T3" fmla="*/ 61 h 466"/>
                <a:gd name="T4" fmla="*/ 168 w 421"/>
                <a:gd name="T5" fmla="*/ 112 h 466"/>
                <a:gd name="T6" fmla="*/ 77 w 421"/>
                <a:gd name="T7" fmla="*/ 65 h 466"/>
                <a:gd name="T8" fmla="*/ 69 w 421"/>
                <a:gd name="T9" fmla="*/ 29 h 466"/>
                <a:gd name="T10" fmla="*/ 67 w 421"/>
                <a:gd name="T11" fmla="*/ 28 h 466"/>
                <a:gd name="T12" fmla="*/ 56 w 421"/>
                <a:gd name="T13" fmla="*/ 114 h 466"/>
                <a:gd name="T14" fmla="*/ 32 w 421"/>
                <a:gd name="T15" fmla="*/ 279 h 466"/>
                <a:gd name="T16" fmla="*/ 0 w 421"/>
                <a:gd name="T17" fmla="*/ 424 h 466"/>
                <a:gd name="T18" fmla="*/ 89 w 421"/>
                <a:gd name="T19" fmla="*/ 463 h 466"/>
                <a:gd name="T20" fmla="*/ 168 w 421"/>
                <a:gd name="T21" fmla="*/ 403 h 466"/>
                <a:gd name="T22" fmla="*/ 231 w 421"/>
                <a:gd name="T23" fmla="*/ 376 h 466"/>
                <a:gd name="T24" fmla="*/ 290 w 421"/>
                <a:gd name="T25" fmla="*/ 329 h 466"/>
                <a:gd name="T26" fmla="*/ 215 w 421"/>
                <a:gd name="T27" fmla="*/ 242 h 466"/>
                <a:gd name="T28" fmla="*/ 314 w 421"/>
                <a:gd name="T29" fmla="*/ 179 h 466"/>
                <a:gd name="T30" fmla="*/ 416 w 421"/>
                <a:gd name="T31" fmla="*/ 147 h 466"/>
                <a:gd name="T32" fmla="*/ 421 w 421"/>
                <a:gd name="T33" fmla="*/ 147 h 466"/>
                <a:gd name="T34" fmla="*/ 398 w 421"/>
                <a:gd name="T35" fmla="*/ 49 h 466"/>
                <a:gd name="T36" fmla="*/ 390 w 421"/>
                <a:gd name="T37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1" h="466">
                  <a:moveTo>
                    <a:pt x="390" y="0"/>
                  </a:moveTo>
                  <a:cubicBezTo>
                    <a:pt x="328" y="32"/>
                    <a:pt x="273" y="59"/>
                    <a:pt x="262" y="61"/>
                  </a:cubicBezTo>
                  <a:cubicBezTo>
                    <a:pt x="235" y="65"/>
                    <a:pt x="168" y="112"/>
                    <a:pt x="168" y="112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4" y="62"/>
                    <a:pt x="59" y="102"/>
                    <a:pt x="56" y="114"/>
                  </a:cubicBezTo>
                  <a:cubicBezTo>
                    <a:pt x="50" y="138"/>
                    <a:pt x="50" y="256"/>
                    <a:pt x="32" y="279"/>
                  </a:cubicBezTo>
                  <a:cubicBezTo>
                    <a:pt x="21" y="294"/>
                    <a:pt x="8" y="364"/>
                    <a:pt x="0" y="424"/>
                  </a:cubicBezTo>
                  <a:cubicBezTo>
                    <a:pt x="33" y="442"/>
                    <a:pt x="71" y="461"/>
                    <a:pt x="89" y="463"/>
                  </a:cubicBezTo>
                  <a:cubicBezTo>
                    <a:pt x="124" y="466"/>
                    <a:pt x="168" y="427"/>
                    <a:pt x="168" y="403"/>
                  </a:cubicBezTo>
                  <a:cubicBezTo>
                    <a:pt x="168" y="380"/>
                    <a:pt x="199" y="376"/>
                    <a:pt x="231" y="376"/>
                  </a:cubicBezTo>
                  <a:cubicBezTo>
                    <a:pt x="262" y="376"/>
                    <a:pt x="266" y="340"/>
                    <a:pt x="290" y="329"/>
                  </a:cubicBezTo>
                  <a:cubicBezTo>
                    <a:pt x="314" y="317"/>
                    <a:pt x="239" y="250"/>
                    <a:pt x="215" y="242"/>
                  </a:cubicBezTo>
                  <a:cubicBezTo>
                    <a:pt x="191" y="234"/>
                    <a:pt x="235" y="183"/>
                    <a:pt x="314" y="179"/>
                  </a:cubicBezTo>
                  <a:cubicBezTo>
                    <a:pt x="392" y="175"/>
                    <a:pt x="373" y="147"/>
                    <a:pt x="416" y="147"/>
                  </a:cubicBezTo>
                  <a:cubicBezTo>
                    <a:pt x="418" y="147"/>
                    <a:pt x="420" y="147"/>
                    <a:pt x="421" y="147"/>
                  </a:cubicBezTo>
                  <a:cubicBezTo>
                    <a:pt x="414" y="113"/>
                    <a:pt x="404" y="71"/>
                    <a:pt x="398" y="49"/>
                  </a:cubicBezTo>
                  <a:cubicBezTo>
                    <a:pt x="394" y="36"/>
                    <a:pt x="392" y="19"/>
                    <a:pt x="390" y="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1" name="Freeform 55">
              <a:extLst>
                <a:ext uri="{FF2B5EF4-FFF2-40B4-BE49-F238E27FC236}">
                  <a16:creationId xmlns:a16="http://schemas.microsoft.com/office/drawing/2014/main" id="{D9D7A1A3-C900-F9CF-B7E1-0D201382B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5684" y="2951951"/>
              <a:ext cx="331570" cy="145125"/>
            </a:xfrm>
            <a:custGeom>
              <a:avLst/>
              <a:gdLst>
                <a:gd name="T0" fmla="*/ 1009 w 1092"/>
                <a:gd name="T1" fmla="*/ 91 h 475"/>
                <a:gd name="T2" fmla="*/ 914 w 1092"/>
                <a:gd name="T3" fmla="*/ 65 h 475"/>
                <a:gd name="T4" fmla="*/ 658 w 1092"/>
                <a:gd name="T5" fmla="*/ 50 h 475"/>
                <a:gd name="T6" fmla="*/ 525 w 1092"/>
                <a:gd name="T7" fmla="*/ 12 h 475"/>
                <a:gd name="T8" fmla="*/ 421 w 1092"/>
                <a:gd name="T9" fmla="*/ 53 h 475"/>
                <a:gd name="T10" fmla="*/ 333 w 1092"/>
                <a:gd name="T11" fmla="*/ 68 h 475"/>
                <a:gd name="T12" fmla="*/ 197 w 1092"/>
                <a:gd name="T13" fmla="*/ 71 h 475"/>
                <a:gd name="T14" fmla="*/ 135 w 1092"/>
                <a:gd name="T15" fmla="*/ 138 h 475"/>
                <a:gd name="T16" fmla="*/ 105 w 1092"/>
                <a:gd name="T17" fmla="*/ 194 h 475"/>
                <a:gd name="T18" fmla="*/ 142 w 1092"/>
                <a:gd name="T19" fmla="*/ 227 h 475"/>
                <a:gd name="T20" fmla="*/ 221 w 1092"/>
                <a:gd name="T21" fmla="*/ 223 h 475"/>
                <a:gd name="T22" fmla="*/ 359 w 1092"/>
                <a:gd name="T23" fmla="*/ 286 h 475"/>
                <a:gd name="T24" fmla="*/ 315 w 1092"/>
                <a:gd name="T25" fmla="*/ 338 h 475"/>
                <a:gd name="T26" fmla="*/ 221 w 1092"/>
                <a:gd name="T27" fmla="*/ 353 h 475"/>
                <a:gd name="T28" fmla="*/ 75 w 1092"/>
                <a:gd name="T29" fmla="*/ 373 h 475"/>
                <a:gd name="T30" fmla="*/ 4 w 1092"/>
                <a:gd name="T31" fmla="*/ 432 h 475"/>
                <a:gd name="T32" fmla="*/ 146 w 1092"/>
                <a:gd name="T33" fmla="*/ 444 h 475"/>
                <a:gd name="T34" fmla="*/ 237 w 1092"/>
                <a:gd name="T35" fmla="*/ 448 h 475"/>
                <a:gd name="T36" fmla="*/ 319 w 1092"/>
                <a:gd name="T37" fmla="*/ 464 h 475"/>
                <a:gd name="T38" fmla="*/ 449 w 1092"/>
                <a:gd name="T39" fmla="*/ 456 h 475"/>
                <a:gd name="T40" fmla="*/ 466 w 1092"/>
                <a:gd name="T41" fmla="*/ 406 h 475"/>
                <a:gd name="T42" fmla="*/ 510 w 1092"/>
                <a:gd name="T43" fmla="*/ 380 h 475"/>
                <a:gd name="T44" fmla="*/ 565 w 1092"/>
                <a:gd name="T45" fmla="*/ 344 h 475"/>
                <a:gd name="T46" fmla="*/ 625 w 1092"/>
                <a:gd name="T47" fmla="*/ 324 h 475"/>
                <a:gd name="T48" fmla="*/ 687 w 1092"/>
                <a:gd name="T49" fmla="*/ 344 h 475"/>
                <a:gd name="T50" fmla="*/ 747 w 1092"/>
                <a:gd name="T51" fmla="*/ 304 h 475"/>
                <a:gd name="T52" fmla="*/ 838 w 1092"/>
                <a:gd name="T53" fmla="*/ 278 h 475"/>
                <a:gd name="T54" fmla="*/ 917 w 1092"/>
                <a:gd name="T55" fmla="*/ 234 h 475"/>
                <a:gd name="T56" fmla="*/ 995 w 1092"/>
                <a:gd name="T57" fmla="*/ 189 h 475"/>
                <a:gd name="T58" fmla="*/ 1083 w 1092"/>
                <a:gd name="T59" fmla="*/ 145 h 475"/>
                <a:gd name="T60" fmla="*/ 1092 w 1092"/>
                <a:gd name="T61" fmla="*/ 124 h 475"/>
                <a:gd name="T62" fmla="*/ 1009 w 1092"/>
                <a:gd name="T63" fmla="*/ 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2" h="475">
                  <a:moveTo>
                    <a:pt x="1009" y="91"/>
                  </a:moveTo>
                  <a:cubicBezTo>
                    <a:pt x="970" y="47"/>
                    <a:pt x="959" y="76"/>
                    <a:pt x="914" y="65"/>
                  </a:cubicBezTo>
                  <a:cubicBezTo>
                    <a:pt x="870" y="53"/>
                    <a:pt x="693" y="35"/>
                    <a:pt x="658" y="50"/>
                  </a:cubicBezTo>
                  <a:cubicBezTo>
                    <a:pt x="622" y="65"/>
                    <a:pt x="548" y="23"/>
                    <a:pt x="525" y="12"/>
                  </a:cubicBezTo>
                  <a:cubicBezTo>
                    <a:pt x="501" y="0"/>
                    <a:pt x="424" y="12"/>
                    <a:pt x="421" y="53"/>
                  </a:cubicBezTo>
                  <a:cubicBezTo>
                    <a:pt x="418" y="94"/>
                    <a:pt x="386" y="94"/>
                    <a:pt x="333" y="68"/>
                  </a:cubicBezTo>
                  <a:cubicBezTo>
                    <a:pt x="280" y="41"/>
                    <a:pt x="200" y="41"/>
                    <a:pt x="197" y="71"/>
                  </a:cubicBezTo>
                  <a:cubicBezTo>
                    <a:pt x="194" y="100"/>
                    <a:pt x="156" y="130"/>
                    <a:pt x="135" y="138"/>
                  </a:cubicBezTo>
                  <a:cubicBezTo>
                    <a:pt x="127" y="142"/>
                    <a:pt x="116" y="166"/>
                    <a:pt x="105" y="194"/>
                  </a:cubicBezTo>
                  <a:cubicBezTo>
                    <a:pt x="121" y="200"/>
                    <a:pt x="131" y="214"/>
                    <a:pt x="142" y="227"/>
                  </a:cubicBezTo>
                  <a:cubicBezTo>
                    <a:pt x="162" y="251"/>
                    <a:pt x="213" y="247"/>
                    <a:pt x="221" y="223"/>
                  </a:cubicBezTo>
                  <a:cubicBezTo>
                    <a:pt x="229" y="200"/>
                    <a:pt x="311" y="247"/>
                    <a:pt x="359" y="286"/>
                  </a:cubicBezTo>
                  <a:cubicBezTo>
                    <a:pt x="406" y="326"/>
                    <a:pt x="335" y="298"/>
                    <a:pt x="315" y="338"/>
                  </a:cubicBezTo>
                  <a:cubicBezTo>
                    <a:pt x="296" y="377"/>
                    <a:pt x="237" y="338"/>
                    <a:pt x="221" y="353"/>
                  </a:cubicBezTo>
                  <a:cubicBezTo>
                    <a:pt x="205" y="369"/>
                    <a:pt x="103" y="377"/>
                    <a:pt x="75" y="373"/>
                  </a:cubicBezTo>
                  <a:cubicBezTo>
                    <a:pt x="47" y="369"/>
                    <a:pt x="0" y="412"/>
                    <a:pt x="4" y="432"/>
                  </a:cubicBezTo>
                  <a:cubicBezTo>
                    <a:pt x="8" y="452"/>
                    <a:pt x="110" y="420"/>
                    <a:pt x="146" y="444"/>
                  </a:cubicBezTo>
                  <a:cubicBezTo>
                    <a:pt x="181" y="468"/>
                    <a:pt x="217" y="420"/>
                    <a:pt x="237" y="448"/>
                  </a:cubicBezTo>
                  <a:cubicBezTo>
                    <a:pt x="256" y="475"/>
                    <a:pt x="300" y="456"/>
                    <a:pt x="319" y="464"/>
                  </a:cubicBezTo>
                  <a:cubicBezTo>
                    <a:pt x="339" y="472"/>
                    <a:pt x="448" y="456"/>
                    <a:pt x="449" y="456"/>
                  </a:cubicBezTo>
                  <a:cubicBezTo>
                    <a:pt x="461" y="442"/>
                    <a:pt x="466" y="423"/>
                    <a:pt x="466" y="406"/>
                  </a:cubicBezTo>
                  <a:cubicBezTo>
                    <a:pt x="466" y="380"/>
                    <a:pt x="488" y="386"/>
                    <a:pt x="510" y="380"/>
                  </a:cubicBezTo>
                  <a:cubicBezTo>
                    <a:pt x="532" y="373"/>
                    <a:pt x="548" y="344"/>
                    <a:pt x="565" y="344"/>
                  </a:cubicBezTo>
                  <a:cubicBezTo>
                    <a:pt x="583" y="344"/>
                    <a:pt x="607" y="318"/>
                    <a:pt x="625" y="324"/>
                  </a:cubicBezTo>
                  <a:cubicBezTo>
                    <a:pt x="643" y="331"/>
                    <a:pt x="665" y="362"/>
                    <a:pt x="687" y="344"/>
                  </a:cubicBezTo>
                  <a:cubicBezTo>
                    <a:pt x="709" y="327"/>
                    <a:pt x="716" y="342"/>
                    <a:pt x="747" y="304"/>
                  </a:cubicBezTo>
                  <a:cubicBezTo>
                    <a:pt x="778" y="267"/>
                    <a:pt x="798" y="273"/>
                    <a:pt x="838" y="278"/>
                  </a:cubicBezTo>
                  <a:cubicBezTo>
                    <a:pt x="884" y="283"/>
                    <a:pt x="904" y="260"/>
                    <a:pt x="917" y="234"/>
                  </a:cubicBezTo>
                  <a:cubicBezTo>
                    <a:pt x="930" y="207"/>
                    <a:pt x="970" y="207"/>
                    <a:pt x="995" y="189"/>
                  </a:cubicBezTo>
                  <a:cubicBezTo>
                    <a:pt x="1019" y="172"/>
                    <a:pt x="1068" y="152"/>
                    <a:pt x="1083" y="145"/>
                  </a:cubicBezTo>
                  <a:cubicBezTo>
                    <a:pt x="1091" y="142"/>
                    <a:pt x="1092" y="134"/>
                    <a:pt x="1092" y="124"/>
                  </a:cubicBezTo>
                  <a:cubicBezTo>
                    <a:pt x="1057" y="95"/>
                    <a:pt x="1041" y="128"/>
                    <a:pt x="1009" y="9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2" name="Freeform 56">
              <a:extLst>
                <a:ext uri="{FF2B5EF4-FFF2-40B4-BE49-F238E27FC236}">
                  <a16:creationId xmlns:a16="http://schemas.microsoft.com/office/drawing/2014/main" id="{24729592-9717-77DE-2D2B-26C8B19CB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6638" y="2935826"/>
              <a:ext cx="210633" cy="94734"/>
            </a:xfrm>
            <a:custGeom>
              <a:avLst/>
              <a:gdLst>
                <a:gd name="T0" fmla="*/ 274 w 693"/>
                <a:gd name="T1" fmla="*/ 242 h 312"/>
                <a:gd name="T2" fmla="*/ 345 w 693"/>
                <a:gd name="T3" fmla="*/ 298 h 312"/>
                <a:gd name="T4" fmla="*/ 349 w 693"/>
                <a:gd name="T5" fmla="*/ 304 h 312"/>
                <a:gd name="T6" fmla="*/ 450 w 693"/>
                <a:gd name="T7" fmla="*/ 284 h 312"/>
                <a:gd name="T8" fmla="*/ 539 w 693"/>
                <a:gd name="T9" fmla="*/ 293 h 312"/>
                <a:gd name="T10" fmla="*/ 534 w 693"/>
                <a:gd name="T11" fmla="*/ 271 h 312"/>
                <a:gd name="T12" fmla="*/ 602 w 693"/>
                <a:gd name="T13" fmla="*/ 292 h 312"/>
                <a:gd name="T14" fmla="*/ 678 w 693"/>
                <a:gd name="T15" fmla="*/ 298 h 312"/>
                <a:gd name="T16" fmla="*/ 646 w 693"/>
                <a:gd name="T17" fmla="*/ 254 h 312"/>
                <a:gd name="T18" fmla="*/ 666 w 693"/>
                <a:gd name="T19" fmla="*/ 217 h 312"/>
                <a:gd name="T20" fmla="*/ 605 w 693"/>
                <a:gd name="T21" fmla="*/ 186 h 312"/>
                <a:gd name="T22" fmla="*/ 573 w 693"/>
                <a:gd name="T23" fmla="*/ 124 h 312"/>
                <a:gd name="T24" fmla="*/ 538 w 693"/>
                <a:gd name="T25" fmla="*/ 110 h 312"/>
                <a:gd name="T26" fmla="*/ 436 w 693"/>
                <a:gd name="T27" fmla="*/ 124 h 312"/>
                <a:gd name="T28" fmla="*/ 374 w 693"/>
                <a:gd name="T29" fmla="*/ 93 h 312"/>
                <a:gd name="T30" fmla="*/ 312 w 693"/>
                <a:gd name="T31" fmla="*/ 53 h 312"/>
                <a:gd name="T32" fmla="*/ 157 w 693"/>
                <a:gd name="T33" fmla="*/ 39 h 312"/>
                <a:gd name="T34" fmla="*/ 38 w 693"/>
                <a:gd name="T35" fmla="*/ 4 h 312"/>
                <a:gd name="T36" fmla="*/ 0 w 693"/>
                <a:gd name="T37" fmla="*/ 22 h 312"/>
                <a:gd name="T38" fmla="*/ 154 w 693"/>
                <a:gd name="T39" fmla="*/ 107 h 312"/>
                <a:gd name="T40" fmla="*/ 193 w 693"/>
                <a:gd name="T41" fmla="*/ 211 h 312"/>
                <a:gd name="T42" fmla="*/ 170 w 693"/>
                <a:gd name="T43" fmla="*/ 245 h 312"/>
                <a:gd name="T44" fmla="*/ 274 w 693"/>
                <a:gd name="T45" fmla="*/ 24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3" h="312">
                  <a:moveTo>
                    <a:pt x="274" y="242"/>
                  </a:moveTo>
                  <a:cubicBezTo>
                    <a:pt x="306" y="227"/>
                    <a:pt x="318" y="262"/>
                    <a:pt x="345" y="298"/>
                  </a:cubicBezTo>
                  <a:cubicBezTo>
                    <a:pt x="347" y="300"/>
                    <a:pt x="348" y="302"/>
                    <a:pt x="349" y="304"/>
                  </a:cubicBezTo>
                  <a:cubicBezTo>
                    <a:pt x="386" y="299"/>
                    <a:pt x="413" y="288"/>
                    <a:pt x="450" y="284"/>
                  </a:cubicBezTo>
                  <a:cubicBezTo>
                    <a:pt x="477" y="281"/>
                    <a:pt x="512" y="287"/>
                    <a:pt x="539" y="293"/>
                  </a:cubicBezTo>
                  <a:cubicBezTo>
                    <a:pt x="534" y="284"/>
                    <a:pt x="531" y="277"/>
                    <a:pt x="534" y="271"/>
                  </a:cubicBezTo>
                  <a:cubicBezTo>
                    <a:pt x="542" y="254"/>
                    <a:pt x="587" y="277"/>
                    <a:pt x="602" y="292"/>
                  </a:cubicBezTo>
                  <a:cubicBezTo>
                    <a:pt x="616" y="307"/>
                    <a:pt x="664" y="312"/>
                    <a:pt x="678" y="298"/>
                  </a:cubicBezTo>
                  <a:cubicBezTo>
                    <a:pt x="693" y="283"/>
                    <a:pt x="655" y="268"/>
                    <a:pt x="646" y="254"/>
                  </a:cubicBezTo>
                  <a:cubicBezTo>
                    <a:pt x="641" y="246"/>
                    <a:pt x="653" y="231"/>
                    <a:pt x="666" y="217"/>
                  </a:cubicBezTo>
                  <a:cubicBezTo>
                    <a:pt x="640" y="203"/>
                    <a:pt x="614" y="183"/>
                    <a:pt x="605" y="186"/>
                  </a:cubicBezTo>
                  <a:cubicBezTo>
                    <a:pt x="591" y="190"/>
                    <a:pt x="591" y="124"/>
                    <a:pt x="573" y="124"/>
                  </a:cubicBezTo>
                  <a:cubicBezTo>
                    <a:pt x="556" y="124"/>
                    <a:pt x="556" y="110"/>
                    <a:pt x="538" y="110"/>
                  </a:cubicBezTo>
                  <a:cubicBezTo>
                    <a:pt x="520" y="110"/>
                    <a:pt x="454" y="110"/>
                    <a:pt x="436" y="124"/>
                  </a:cubicBezTo>
                  <a:cubicBezTo>
                    <a:pt x="419" y="137"/>
                    <a:pt x="396" y="93"/>
                    <a:pt x="374" y="93"/>
                  </a:cubicBezTo>
                  <a:cubicBezTo>
                    <a:pt x="352" y="93"/>
                    <a:pt x="326" y="70"/>
                    <a:pt x="312" y="53"/>
                  </a:cubicBezTo>
                  <a:cubicBezTo>
                    <a:pt x="299" y="35"/>
                    <a:pt x="188" y="62"/>
                    <a:pt x="157" y="39"/>
                  </a:cubicBezTo>
                  <a:cubicBezTo>
                    <a:pt x="126" y="17"/>
                    <a:pt x="69" y="0"/>
                    <a:pt x="38" y="4"/>
                  </a:cubicBezTo>
                  <a:cubicBezTo>
                    <a:pt x="30" y="5"/>
                    <a:pt x="16" y="12"/>
                    <a:pt x="0" y="22"/>
                  </a:cubicBezTo>
                  <a:cubicBezTo>
                    <a:pt x="59" y="55"/>
                    <a:pt x="143" y="46"/>
                    <a:pt x="154" y="107"/>
                  </a:cubicBezTo>
                  <a:cubicBezTo>
                    <a:pt x="168" y="178"/>
                    <a:pt x="208" y="150"/>
                    <a:pt x="193" y="211"/>
                  </a:cubicBezTo>
                  <a:cubicBezTo>
                    <a:pt x="190" y="223"/>
                    <a:pt x="181" y="234"/>
                    <a:pt x="170" y="245"/>
                  </a:cubicBezTo>
                  <a:cubicBezTo>
                    <a:pt x="216" y="248"/>
                    <a:pt x="259" y="248"/>
                    <a:pt x="274" y="24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3" name="Freeform 57">
              <a:extLst>
                <a:ext uri="{FF2B5EF4-FFF2-40B4-BE49-F238E27FC236}">
                  <a16:creationId xmlns:a16="http://schemas.microsoft.com/office/drawing/2014/main" id="{74187EB2-34F0-202D-06E6-CEA43E1932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7389" y="2988233"/>
              <a:ext cx="569414" cy="225750"/>
            </a:xfrm>
            <a:custGeom>
              <a:avLst/>
              <a:gdLst>
                <a:gd name="T0" fmla="*/ 1824 w 1875"/>
                <a:gd name="T1" fmla="*/ 518 h 741"/>
                <a:gd name="T2" fmla="*/ 1824 w 1875"/>
                <a:gd name="T3" fmla="*/ 412 h 741"/>
                <a:gd name="T4" fmla="*/ 1820 w 1875"/>
                <a:gd name="T5" fmla="*/ 329 h 741"/>
                <a:gd name="T6" fmla="*/ 1846 w 1875"/>
                <a:gd name="T7" fmla="*/ 277 h 741"/>
                <a:gd name="T8" fmla="*/ 1828 w 1875"/>
                <a:gd name="T9" fmla="*/ 241 h 741"/>
                <a:gd name="T10" fmla="*/ 1751 w 1875"/>
                <a:gd name="T11" fmla="*/ 208 h 741"/>
                <a:gd name="T12" fmla="*/ 1725 w 1875"/>
                <a:gd name="T13" fmla="*/ 123 h 741"/>
                <a:gd name="T14" fmla="*/ 1654 w 1875"/>
                <a:gd name="T15" fmla="*/ 67 h 741"/>
                <a:gd name="T16" fmla="*/ 1550 w 1875"/>
                <a:gd name="T17" fmla="*/ 70 h 741"/>
                <a:gd name="T18" fmla="*/ 1365 w 1875"/>
                <a:gd name="T19" fmla="*/ 132 h 741"/>
                <a:gd name="T20" fmla="*/ 1191 w 1875"/>
                <a:gd name="T21" fmla="*/ 136 h 741"/>
                <a:gd name="T22" fmla="*/ 1072 w 1875"/>
                <a:gd name="T23" fmla="*/ 98 h 741"/>
                <a:gd name="T24" fmla="*/ 984 w 1875"/>
                <a:gd name="T25" fmla="*/ 58 h 741"/>
                <a:gd name="T26" fmla="*/ 835 w 1875"/>
                <a:gd name="T27" fmla="*/ 18 h 741"/>
                <a:gd name="T28" fmla="*/ 532 w 1875"/>
                <a:gd name="T29" fmla="*/ 111 h 741"/>
                <a:gd name="T30" fmla="*/ 314 w 1875"/>
                <a:gd name="T31" fmla="*/ 123 h 741"/>
                <a:gd name="T32" fmla="*/ 264 w 1875"/>
                <a:gd name="T33" fmla="*/ 199 h 741"/>
                <a:gd name="T34" fmla="*/ 54 w 1875"/>
                <a:gd name="T35" fmla="*/ 217 h 741"/>
                <a:gd name="T36" fmla="*/ 34 w 1875"/>
                <a:gd name="T37" fmla="*/ 291 h 741"/>
                <a:gd name="T38" fmla="*/ 75 w 1875"/>
                <a:gd name="T39" fmla="*/ 319 h 741"/>
                <a:gd name="T40" fmla="*/ 84 w 1875"/>
                <a:gd name="T41" fmla="*/ 393 h 741"/>
                <a:gd name="T42" fmla="*/ 87 w 1875"/>
                <a:gd name="T43" fmla="*/ 462 h 741"/>
                <a:gd name="T44" fmla="*/ 87 w 1875"/>
                <a:gd name="T45" fmla="*/ 517 h 741"/>
                <a:gd name="T46" fmla="*/ 137 w 1875"/>
                <a:gd name="T47" fmla="*/ 568 h 741"/>
                <a:gd name="T48" fmla="*/ 202 w 1875"/>
                <a:gd name="T49" fmla="*/ 608 h 741"/>
                <a:gd name="T50" fmla="*/ 252 w 1875"/>
                <a:gd name="T51" fmla="*/ 623 h 741"/>
                <a:gd name="T52" fmla="*/ 314 w 1875"/>
                <a:gd name="T53" fmla="*/ 687 h 741"/>
                <a:gd name="T54" fmla="*/ 442 w 1875"/>
                <a:gd name="T55" fmla="*/ 663 h 741"/>
                <a:gd name="T56" fmla="*/ 523 w 1875"/>
                <a:gd name="T57" fmla="*/ 626 h 741"/>
                <a:gd name="T58" fmla="*/ 659 w 1875"/>
                <a:gd name="T59" fmla="*/ 706 h 741"/>
                <a:gd name="T60" fmla="*/ 763 w 1875"/>
                <a:gd name="T61" fmla="*/ 688 h 741"/>
                <a:gd name="T62" fmla="*/ 856 w 1875"/>
                <a:gd name="T63" fmla="*/ 629 h 741"/>
                <a:gd name="T64" fmla="*/ 932 w 1875"/>
                <a:gd name="T65" fmla="*/ 648 h 741"/>
                <a:gd name="T66" fmla="*/ 1009 w 1875"/>
                <a:gd name="T67" fmla="*/ 627 h 741"/>
                <a:gd name="T68" fmla="*/ 982 w 1875"/>
                <a:gd name="T69" fmla="*/ 707 h 741"/>
                <a:gd name="T70" fmla="*/ 985 w 1875"/>
                <a:gd name="T71" fmla="*/ 741 h 741"/>
                <a:gd name="T72" fmla="*/ 1044 w 1875"/>
                <a:gd name="T73" fmla="*/ 672 h 741"/>
                <a:gd name="T74" fmla="*/ 1083 w 1875"/>
                <a:gd name="T75" fmla="*/ 648 h 741"/>
                <a:gd name="T76" fmla="*/ 1174 w 1875"/>
                <a:gd name="T77" fmla="*/ 648 h 741"/>
                <a:gd name="T78" fmla="*/ 1237 w 1875"/>
                <a:gd name="T79" fmla="*/ 636 h 741"/>
                <a:gd name="T80" fmla="*/ 1351 w 1875"/>
                <a:gd name="T81" fmla="*/ 640 h 741"/>
                <a:gd name="T82" fmla="*/ 1485 w 1875"/>
                <a:gd name="T83" fmla="*/ 601 h 741"/>
                <a:gd name="T84" fmla="*/ 1596 w 1875"/>
                <a:gd name="T85" fmla="*/ 585 h 741"/>
                <a:gd name="T86" fmla="*/ 1633 w 1875"/>
                <a:gd name="T87" fmla="*/ 596 h 741"/>
                <a:gd name="T88" fmla="*/ 1678 w 1875"/>
                <a:gd name="T89" fmla="*/ 562 h 741"/>
                <a:gd name="T90" fmla="*/ 1766 w 1875"/>
                <a:gd name="T91" fmla="*/ 580 h 741"/>
                <a:gd name="T92" fmla="*/ 1871 w 1875"/>
                <a:gd name="T93" fmla="*/ 597 h 741"/>
                <a:gd name="T94" fmla="*/ 1824 w 1875"/>
                <a:gd name="T95" fmla="*/ 518 h 741"/>
                <a:gd name="T96" fmla="*/ 162 w 1875"/>
                <a:gd name="T97" fmla="*/ 137 h 741"/>
                <a:gd name="T98" fmla="*/ 296 w 1875"/>
                <a:gd name="T99" fmla="*/ 124 h 741"/>
                <a:gd name="T100" fmla="*/ 221 w 1875"/>
                <a:gd name="T101" fmla="*/ 64 h 741"/>
                <a:gd name="T102" fmla="*/ 196 w 1875"/>
                <a:gd name="T103" fmla="*/ 12 h 741"/>
                <a:gd name="T104" fmla="*/ 156 w 1875"/>
                <a:gd name="T105" fmla="*/ 19 h 741"/>
                <a:gd name="T106" fmla="*/ 54 w 1875"/>
                <a:gd name="T107" fmla="*/ 19 h 741"/>
                <a:gd name="T108" fmla="*/ 63 w 1875"/>
                <a:gd name="T109" fmla="*/ 86 h 741"/>
                <a:gd name="T110" fmla="*/ 34 w 1875"/>
                <a:gd name="T111" fmla="*/ 132 h 741"/>
                <a:gd name="T112" fmla="*/ 11 w 1875"/>
                <a:gd name="T113" fmla="*/ 167 h 741"/>
                <a:gd name="T114" fmla="*/ 69 w 1875"/>
                <a:gd name="T115" fmla="*/ 195 h 741"/>
                <a:gd name="T116" fmla="*/ 162 w 1875"/>
                <a:gd name="T117" fmla="*/ 137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75" h="741">
                  <a:moveTo>
                    <a:pt x="1824" y="518"/>
                  </a:moveTo>
                  <a:cubicBezTo>
                    <a:pt x="1808" y="514"/>
                    <a:pt x="1832" y="427"/>
                    <a:pt x="1824" y="412"/>
                  </a:cubicBezTo>
                  <a:cubicBezTo>
                    <a:pt x="1816" y="396"/>
                    <a:pt x="1797" y="329"/>
                    <a:pt x="1820" y="329"/>
                  </a:cubicBezTo>
                  <a:cubicBezTo>
                    <a:pt x="1842" y="329"/>
                    <a:pt x="1818" y="280"/>
                    <a:pt x="1846" y="277"/>
                  </a:cubicBezTo>
                  <a:cubicBezTo>
                    <a:pt x="1840" y="261"/>
                    <a:pt x="1834" y="245"/>
                    <a:pt x="1828" y="241"/>
                  </a:cubicBezTo>
                  <a:cubicBezTo>
                    <a:pt x="1813" y="229"/>
                    <a:pt x="1769" y="253"/>
                    <a:pt x="1751" y="208"/>
                  </a:cubicBezTo>
                  <a:cubicBezTo>
                    <a:pt x="1734" y="164"/>
                    <a:pt x="1751" y="158"/>
                    <a:pt x="1725" y="123"/>
                  </a:cubicBezTo>
                  <a:cubicBezTo>
                    <a:pt x="1698" y="87"/>
                    <a:pt x="1686" y="52"/>
                    <a:pt x="1654" y="67"/>
                  </a:cubicBezTo>
                  <a:cubicBezTo>
                    <a:pt x="1639" y="73"/>
                    <a:pt x="1596" y="73"/>
                    <a:pt x="1550" y="70"/>
                  </a:cubicBezTo>
                  <a:cubicBezTo>
                    <a:pt x="1502" y="114"/>
                    <a:pt x="1397" y="143"/>
                    <a:pt x="1365" y="132"/>
                  </a:cubicBezTo>
                  <a:cubicBezTo>
                    <a:pt x="1325" y="117"/>
                    <a:pt x="1248" y="136"/>
                    <a:pt x="1191" y="136"/>
                  </a:cubicBezTo>
                  <a:cubicBezTo>
                    <a:pt x="1133" y="136"/>
                    <a:pt x="1117" y="95"/>
                    <a:pt x="1072" y="98"/>
                  </a:cubicBezTo>
                  <a:cubicBezTo>
                    <a:pt x="1028" y="101"/>
                    <a:pt x="1028" y="58"/>
                    <a:pt x="984" y="58"/>
                  </a:cubicBezTo>
                  <a:cubicBezTo>
                    <a:pt x="940" y="58"/>
                    <a:pt x="974" y="36"/>
                    <a:pt x="835" y="18"/>
                  </a:cubicBezTo>
                  <a:cubicBezTo>
                    <a:pt x="696" y="0"/>
                    <a:pt x="577" y="73"/>
                    <a:pt x="532" y="111"/>
                  </a:cubicBezTo>
                  <a:cubicBezTo>
                    <a:pt x="488" y="149"/>
                    <a:pt x="329" y="112"/>
                    <a:pt x="314" y="123"/>
                  </a:cubicBezTo>
                  <a:cubicBezTo>
                    <a:pt x="299" y="133"/>
                    <a:pt x="317" y="179"/>
                    <a:pt x="264" y="199"/>
                  </a:cubicBezTo>
                  <a:cubicBezTo>
                    <a:pt x="211" y="220"/>
                    <a:pt x="94" y="199"/>
                    <a:pt x="54" y="217"/>
                  </a:cubicBezTo>
                  <a:cubicBezTo>
                    <a:pt x="14" y="235"/>
                    <a:pt x="0" y="294"/>
                    <a:pt x="34" y="291"/>
                  </a:cubicBezTo>
                  <a:cubicBezTo>
                    <a:pt x="67" y="288"/>
                    <a:pt x="85" y="304"/>
                    <a:pt x="75" y="319"/>
                  </a:cubicBezTo>
                  <a:cubicBezTo>
                    <a:pt x="65" y="334"/>
                    <a:pt x="103" y="375"/>
                    <a:pt x="84" y="393"/>
                  </a:cubicBezTo>
                  <a:cubicBezTo>
                    <a:pt x="65" y="411"/>
                    <a:pt x="63" y="444"/>
                    <a:pt x="87" y="462"/>
                  </a:cubicBezTo>
                  <a:cubicBezTo>
                    <a:pt x="110" y="480"/>
                    <a:pt x="115" y="512"/>
                    <a:pt x="87" y="517"/>
                  </a:cubicBezTo>
                  <a:cubicBezTo>
                    <a:pt x="59" y="521"/>
                    <a:pt x="135" y="554"/>
                    <a:pt x="137" y="568"/>
                  </a:cubicBezTo>
                  <a:cubicBezTo>
                    <a:pt x="138" y="583"/>
                    <a:pt x="202" y="591"/>
                    <a:pt x="202" y="608"/>
                  </a:cubicBezTo>
                  <a:cubicBezTo>
                    <a:pt x="202" y="626"/>
                    <a:pt x="221" y="632"/>
                    <a:pt x="252" y="623"/>
                  </a:cubicBezTo>
                  <a:cubicBezTo>
                    <a:pt x="283" y="614"/>
                    <a:pt x="295" y="657"/>
                    <a:pt x="314" y="687"/>
                  </a:cubicBezTo>
                  <a:cubicBezTo>
                    <a:pt x="333" y="716"/>
                    <a:pt x="442" y="695"/>
                    <a:pt x="442" y="663"/>
                  </a:cubicBezTo>
                  <a:cubicBezTo>
                    <a:pt x="442" y="630"/>
                    <a:pt x="475" y="622"/>
                    <a:pt x="523" y="626"/>
                  </a:cubicBezTo>
                  <a:cubicBezTo>
                    <a:pt x="572" y="630"/>
                    <a:pt x="636" y="697"/>
                    <a:pt x="659" y="706"/>
                  </a:cubicBezTo>
                  <a:cubicBezTo>
                    <a:pt x="683" y="714"/>
                    <a:pt x="732" y="688"/>
                    <a:pt x="763" y="688"/>
                  </a:cubicBezTo>
                  <a:cubicBezTo>
                    <a:pt x="794" y="688"/>
                    <a:pt x="838" y="639"/>
                    <a:pt x="856" y="629"/>
                  </a:cubicBezTo>
                  <a:cubicBezTo>
                    <a:pt x="873" y="619"/>
                    <a:pt x="904" y="663"/>
                    <a:pt x="932" y="648"/>
                  </a:cubicBezTo>
                  <a:cubicBezTo>
                    <a:pt x="960" y="633"/>
                    <a:pt x="991" y="617"/>
                    <a:pt x="1009" y="627"/>
                  </a:cubicBezTo>
                  <a:cubicBezTo>
                    <a:pt x="1027" y="638"/>
                    <a:pt x="966" y="683"/>
                    <a:pt x="982" y="707"/>
                  </a:cubicBezTo>
                  <a:cubicBezTo>
                    <a:pt x="989" y="717"/>
                    <a:pt x="988" y="729"/>
                    <a:pt x="985" y="741"/>
                  </a:cubicBezTo>
                  <a:cubicBezTo>
                    <a:pt x="1046" y="733"/>
                    <a:pt x="1040" y="690"/>
                    <a:pt x="1044" y="672"/>
                  </a:cubicBezTo>
                  <a:cubicBezTo>
                    <a:pt x="1048" y="652"/>
                    <a:pt x="1064" y="632"/>
                    <a:pt x="1083" y="648"/>
                  </a:cubicBezTo>
                  <a:cubicBezTo>
                    <a:pt x="1103" y="664"/>
                    <a:pt x="1131" y="668"/>
                    <a:pt x="1174" y="648"/>
                  </a:cubicBezTo>
                  <a:cubicBezTo>
                    <a:pt x="1217" y="628"/>
                    <a:pt x="1221" y="617"/>
                    <a:pt x="1237" y="636"/>
                  </a:cubicBezTo>
                  <a:cubicBezTo>
                    <a:pt x="1253" y="656"/>
                    <a:pt x="1288" y="640"/>
                    <a:pt x="1351" y="640"/>
                  </a:cubicBezTo>
                  <a:cubicBezTo>
                    <a:pt x="1414" y="640"/>
                    <a:pt x="1426" y="597"/>
                    <a:pt x="1485" y="601"/>
                  </a:cubicBezTo>
                  <a:cubicBezTo>
                    <a:pt x="1544" y="605"/>
                    <a:pt x="1596" y="585"/>
                    <a:pt x="1596" y="585"/>
                  </a:cubicBezTo>
                  <a:cubicBezTo>
                    <a:pt x="1633" y="596"/>
                    <a:pt x="1633" y="596"/>
                    <a:pt x="1633" y="596"/>
                  </a:cubicBezTo>
                  <a:cubicBezTo>
                    <a:pt x="1648" y="582"/>
                    <a:pt x="1647" y="566"/>
                    <a:pt x="1678" y="562"/>
                  </a:cubicBezTo>
                  <a:cubicBezTo>
                    <a:pt x="1725" y="557"/>
                    <a:pt x="1742" y="592"/>
                    <a:pt x="1766" y="580"/>
                  </a:cubicBezTo>
                  <a:cubicBezTo>
                    <a:pt x="1790" y="568"/>
                    <a:pt x="1865" y="649"/>
                    <a:pt x="1871" y="597"/>
                  </a:cubicBezTo>
                  <a:cubicBezTo>
                    <a:pt x="1875" y="585"/>
                    <a:pt x="1840" y="522"/>
                    <a:pt x="1824" y="518"/>
                  </a:cubicBezTo>
                  <a:close/>
                  <a:moveTo>
                    <a:pt x="162" y="137"/>
                  </a:moveTo>
                  <a:cubicBezTo>
                    <a:pt x="197" y="124"/>
                    <a:pt x="277" y="142"/>
                    <a:pt x="296" y="124"/>
                  </a:cubicBezTo>
                  <a:cubicBezTo>
                    <a:pt x="315" y="107"/>
                    <a:pt x="246" y="84"/>
                    <a:pt x="221" y="64"/>
                  </a:cubicBezTo>
                  <a:cubicBezTo>
                    <a:pt x="206" y="52"/>
                    <a:pt x="201" y="29"/>
                    <a:pt x="196" y="12"/>
                  </a:cubicBezTo>
                  <a:cubicBezTo>
                    <a:pt x="185" y="20"/>
                    <a:pt x="169" y="26"/>
                    <a:pt x="156" y="19"/>
                  </a:cubicBezTo>
                  <a:cubicBezTo>
                    <a:pt x="130" y="6"/>
                    <a:pt x="65" y="15"/>
                    <a:pt x="54" y="19"/>
                  </a:cubicBezTo>
                  <a:cubicBezTo>
                    <a:pt x="43" y="24"/>
                    <a:pt x="63" y="61"/>
                    <a:pt x="63" y="86"/>
                  </a:cubicBezTo>
                  <a:cubicBezTo>
                    <a:pt x="63" y="110"/>
                    <a:pt x="34" y="117"/>
                    <a:pt x="34" y="132"/>
                  </a:cubicBezTo>
                  <a:cubicBezTo>
                    <a:pt x="34" y="144"/>
                    <a:pt x="24" y="152"/>
                    <a:pt x="11" y="167"/>
                  </a:cubicBezTo>
                  <a:cubicBezTo>
                    <a:pt x="30" y="181"/>
                    <a:pt x="49" y="195"/>
                    <a:pt x="69" y="195"/>
                  </a:cubicBezTo>
                  <a:cubicBezTo>
                    <a:pt x="110" y="195"/>
                    <a:pt x="126" y="151"/>
                    <a:pt x="162" y="13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4" name="Freeform 58">
              <a:extLst>
                <a:ext uri="{FF2B5EF4-FFF2-40B4-BE49-F238E27FC236}">
                  <a16:creationId xmlns:a16="http://schemas.microsoft.com/office/drawing/2014/main" id="{629BAC78-40E1-575D-CE7F-8ECF551FF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8723" y="3217006"/>
              <a:ext cx="71555" cy="66516"/>
            </a:xfrm>
            <a:custGeom>
              <a:avLst/>
              <a:gdLst>
                <a:gd name="T0" fmla="*/ 113 w 237"/>
                <a:gd name="T1" fmla="*/ 2 h 221"/>
                <a:gd name="T2" fmla="*/ 0 w 237"/>
                <a:gd name="T3" fmla="*/ 67 h 221"/>
                <a:gd name="T4" fmla="*/ 17 w 237"/>
                <a:gd name="T5" fmla="*/ 95 h 221"/>
                <a:gd name="T6" fmla="*/ 76 w 237"/>
                <a:gd name="T7" fmla="*/ 162 h 221"/>
                <a:gd name="T8" fmla="*/ 86 w 237"/>
                <a:gd name="T9" fmla="*/ 221 h 221"/>
                <a:gd name="T10" fmla="*/ 129 w 237"/>
                <a:gd name="T11" fmla="*/ 217 h 221"/>
                <a:gd name="T12" fmla="*/ 228 w 237"/>
                <a:gd name="T13" fmla="*/ 97 h 221"/>
                <a:gd name="T14" fmla="*/ 113 w 237"/>
                <a:gd name="T15" fmla="*/ 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221">
                  <a:moveTo>
                    <a:pt x="113" y="2"/>
                  </a:moveTo>
                  <a:cubicBezTo>
                    <a:pt x="78" y="0"/>
                    <a:pt x="10" y="35"/>
                    <a:pt x="0" y="67"/>
                  </a:cubicBezTo>
                  <a:cubicBezTo>
                    <a:pt x="7" y="75"/>
                    <a:pt x="14" y="84"/>
                    <a:pt x="17" y="95"/>
                  </a:cubicBezTo>
                  <a:cubicBezTo>
                    <a:pt x="25" y="123"/>
                    <a:pt x="48" y="146"/>
                    <a:pt x="76" y="162"/>
                  </a:cubicBezTo>
                  <a:cubicBezTo>
                    <a:pt x="93" y="172"/>
                    <a:pt x="91" y="198"/>
                    <a:pt x="86" y="221"/>
                  </a:cubicBezTo>
                  <a:cubicBezTo>
                    <a:pt x="102" y="221"/>
                    <a:pt x="118" y="219"/>
                    <a:pt x="129" y="217"/>
                  </a:cubicBezTo>
                  <a:cubicBezTo>
                    <a:pt x="157" y="210"/>
                    <a:pt x="219" y="122"/>
                    <a:pt x="228" y="97"/>
                  </a:cubicBezTo>
                  <a:cubicBezTo>
                    <a:pt x="237" y="73"/>
                    <a:pt x="151" y="4"/>
                    <a:pt x="113" y="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5" name="Freeform 59">
              <a:extLst>
                <a:ext uri="{FF2B5EF4-FFF2-40B4-BE49-F238E27FC236}">
                  <a16:creationId xmlns:a16="http://schemas.microsoft.com/office/drawing/2014/main" id="{44EA2312-FD43-7CBC-DB4C-A7B2CDA88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8338" y="2964045"/>
              <a:ext cx="208617" cy="198538"/>
            </a:xfrm>
            <a:custGeom>
              <a:avLst/>
              <a:gdLst>
                <a:gd name="T0" fmla="*/ 659 w 686"/>
                <a:gd name="T1" fmla="*/ 32 h 651"/>
                <a:gd name="T2" fmla="*/ 575 w 686"/>
                <a:gd name="T3" fmla="*/ 0 h 651"/>
                <a:gd name="T4" fmla="*/ 517 w 686"/>
                <a:gd name="T5" fmla="*/ 77 h 651"/>
                <a:gd name="T6" fmla="*/ 447 w 686"/>
                <a:gd name="T7" fmla="*/ 128 h 651"/>
                <a:gd name="T8" fmla="*/ 408 w 686"/>
                <a:gd name="T9" fmla="*/ 167 h 651"/>
                <a:gd name="T10" fmla="*/ 344 w 686"/>
                <a:gd name="T11" fmla="*/ 186 h 651"/>
                <a:gd name="T12" fmla="*/ 279 w 686"/>
                <a:gd name="T13" fmla="*/ 161 h 651"/>
                <a:gd name="T14" fmla="*/ 215 w 686"/>
                <a:gd name="T15" fmla="*/ 231 h 651"/>
                <a:gd name="T16" fmla="*/ 29 w 686"/>
                <a:gd name="T17" fmla="*/ 334 h 651"/>
                <a:gd name="T18" fmla="*/ 0 w 686"/>
                <a:gd name="T19" fmla="*/ 378 h 651"/>
                <a:gd name="T20" fmla="*/ 115 w 686"/>
                <a:gd name="T21" fmla="*/ 434 h 651"/>
                <a:gd name="T22" fmla="*/ 56 w 686"/>
                <a:gd name="T23" fmla="*/ 542 h 651"/>
                <a:gd name="T24" fmla="*/ 73 w 686"/>
                <a:gd name="T25" fmla="*/ 603 h 651"/>
                <a:gd name="T26" fmla="*/ 124 w 686"/>
                <a:gd name="T27" fmla="*/ 628 h 651"/>
                <a:gd name="T28" fmla="*/ 200 w 686"/>
                <a:gd name="T29" fmla="*/ 613 h 651"/>
                <a:gd name="T30" fmla="*/ 224 w 686"/>
                <a:gd name="T31" fmla="*/ 627 h 651"/>
                <a:gd name="T32" fmla="*/ 283 w 686"/>
                <a:gd name="T33" fmla="*/ 582 h 651"/>
                <a:gd name="T34" fmla="*/ 373 w 686"/>
                <a:gd name="T35" fmla="*/ 563 h 651"/>
                <a:gd name="T36" fmla="*/ 426 w 686"/>
                <a:gd name="T37" fmla="*/ 543 h 651"/>
                <a:gd name="T38" fmla="*/ 337 w 686"/>
                <a:gd name="T39" fmla="*/ 460 h 651"/>
                <a:gd name="T40" fmla="*/ 365 w 686"/>
                <a:gd name="T41" fmla="*/ 371 h 651"/>
                <a:gd name="T42" fmla="*/ 540 w 686"/>
                <a:gd name="T43" fmla="*/ 265 h 651"/>
                <a:gd name="T44" fmla="*/ 575 w 686"/>
                <a:gd name="T45" fmla="*/ 144 h 651"/>
                <a:gd name="T46" fmla="*/ 686 w 686"/>
                <a:gd name="T47" fmla="*/ 36 h 651"/>
                <a:gd name="T48" fmla="*/ 659 w 686"/>
                <a:gd name="T49" fmla="*/ 32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651">
                  <a:moveTo>
                    <a:pt x="659" y="32"/>
                  </a:moveTo>
                  <a:cubicBezTo>
                    <a:pt x="620" y="45"/>
                    <a:pt x="607" y="0"/>
                    <a:pt x="575" y="0"/>
                  </a:cubicBezTo>
                  <a:cubicBezTo>
                    <a:pt x="543" y="0"/>
                    <a:pt x="549" y="77"/>
                    <a:pt x="517" y="77"/>
                  </a:cubicBezTo>
                  <a:cubicBezTo>
                    <a:pt x="485" y="77"/>
                    <a:pt x="492" y="122"/>
                    <a:pt x="447" y="128"/>
                  </a:cubicBezTo>
                  <a:cubicBezTo>
                    <a:pt x="402" y="135"/>
                    <a:pt x="389" y="135"/>
                    <a:pt x="408" y="167"/>
                  </a:cubicBezTo>
                  <a:cubicBezTo>
                    <a:pt x="427" y="199"/>
                    <a:pt x="382" y="186"/>
                    <a:pt x="344" y="186"/>
                  </a:cubicBezTo>
                  <a:cubicBezTo>
                    <a:pt x="305" y="186"/>
                    <a:pt x="305" y="161"/>
                    <a:pt x="279" y="161"/>
                  </a:cubicBezTo>
                  <a:cubicBezTo>
                    <a:pt x="254" y="161"/>
                    <a:pt x="234" y="206"/>
                    <a:pt x="215" y="231"/>
                  </a:cubicBezTo>
                  <a:cubicBezTo>
                    <a:pt x="196" y="257"/>
                    <a:pt x="67" y="315"/>
                    <a:pt x="29" y="334"/>
                  </a:cubicBezTo>
                  <a:cubicBezTo>
                    <a:pt x="18" y="340"/>
                    <a:pt x="8" y="357"/>
                    <a:pt x="0" y="378"/>
                  </a:cubicBezTo>
                  <a:cubicBezTo>
                    <a:pt x="47" y="382"/>
                    <a:pt x="94" y="408"/>
                    <a:pt x="115" y="434"/>
                  </a:cubicBezTo>
                  <a:cubicBezTo>
                    <a:pt x="143" y="470"/>
                    <a:pt x="82" y="510"/>
                    <a:pt x="56" y="542"/>
                  </a:cubicBezTo>
                  <a:cubicBezTo>
                    <a:pt x="29" y="575"/>
                    <a:pt x="72" y="576"/>
                    <a:pt x="73" y="603"/>
                  </a:cubicBezTo>
                  <a:cubicBezTo>
                    <a:pt x="75" y="629"/>
                    <a:pt x="110" y="651"/>
                    <a:pt x="124" y="628"/>
                  </a:cubicBezTo>
                  <a:cubicBezTo>
                    <a:pt x="137" y="604"/>
                    <a:pt x="159" y="613"/>
                    <a:pt x="200" y="613"/>
                  </a:cubicBezTo>
                  <a:cubicBezTo>
                    <a:pt x="212" y="613"/>
                    <a:pt x="219" y="619"/>
                    <a:pt x="224" y="627"/>
                  </a:cubicBezTo>
                  <a:cubicBezTo>
                    <a:pt x="247" y="608"/>
                    <a:pt x="274" y="591"/>
                    <a:pt x="283" y="582"/>
                  </a:cubicBezTo>
                  <a:cubicBezTo>
                    <a:pt x="298" y="566"/>
                    <a:pt x="338" y="563"/>
                    <a:pt x="373" y="563"/>
                  </a:cubicBezTo>
                  <a:cubicBezTo>
                    <a:pt x="395" y="563"/>
                    <a:pt x="410" y="556"/>
                    <a:pt x="426" y="543"/>
                  </a:cubicBezTo>
                  <a:cubicBezTo>
                    <a:pt x="388" y="502"/>
                    <a:pt x="352" y="468"/>
                    <a:pt x="337" y="460"/>
                  </a:cubicBezTo>
                  <a:cubicBezTo>
                    <a:pt x="304" y="439"/>
                    <a:pt x="324" y="381"/>
                    <a:pt x="365" y="371"/>
                  </a:cubicBezTo>
                  <a:cubicBezTo>
                    <a:pt x="407" y="361"/>
                    <a:pt x="509" y="282"/>
                    <a:pt x="540" y="265"/>
                  </a:cubicBezTo>
                  <a:cubicBezTo>
                    <a:pt x="571" y="247"/>
                    <a:pt x="550" y="190"/>
                    <a:pt x="575" y="144"/>
                  </a:cubicBezTo>
                  <a:cubicBezTo>
                    <a:pt x="588" y="120"/>
                    <a:pt x="637" y="74"/>
                    <a:pt x="686" y="36"/>
                  </a:cubicBezTo>
                  <a:cubicBezTo>
                    <a:pt x="676" y="32"/>
                    <a:pt x="666" y="30"/>
                    <a:pt x="659" y="3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6" name="Freeform 60">
              <a:extLst>
                <a:ext uri="{FF2B5EF4-FFF2-40B4-BE49-F238E27FC236}">
                  <a16:creationId xmlns:a16="http://schemas.microsoft.com/office/drawing/2014/main" id="{99FBC040-848F-6696-85B9-4F05F57EA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2215" y="3406474"/>
              <a:ext cx="232805" cy="135047"/>
            </a:xfrm>
            <a:custGeom>
              <a:avLst/>
              <a:gdLst>
                <a:gd name="T0" fmla="*/ 752 w 765"/>
                <a:gd name="T1" fmla="*/ 282 h 443"/>
                <a:gd name="T2" fmla="*/ 729 w 765"/>
                <a:gd name="T3" fmla="*/ 282 h 443"/>
                <a:gd name="T4" fmla="*/ 598 w 765"/>
                <a:gd name="T5" fmla="*/ 257 h 443"/>
                <a:gd name="T6" fmla="*/ 406 w 765"/>
                <a:gd name="T7" fmla="*/ 180 h 443"/>
                <a:gd name="T8" fmla="*/ 202 w 765"/>
                <a:gd name="T9" fmla="*/ 31 h 443"/>
                <a:gd name="T10" fmla="*/ 122 w 765"/>
                <a:gd name="T11" fmla="*/ 16 h 443"/>
                <a:gd name="T12" fmla="*/ 61 w 765"/>
                <a:gd name="T13" fmla="*/ 35 h 443"/>
                <a:gd name="T14" fmla="*/ 16 w 765"/>
                <a:gd name="T15" fmla="*/ 92 h 443"/>
                <a:gd name="T16" fmla="*/ 0 w 765"/>
                <a:gd name="T17" fmla="*/ 167 h 443"/>
                <a:gd name="T18" fmla="*/ 51 w 765"/>
                <a:gd name="T19" fmla="*/ 206 h 443"/>
                <a:gd name="T20" fmla="*/ 130 w 765"/>
                <a:gd name="T21" fmla="*/ 246 h 443"/>
                <a:gd name="T22" fmla="*/ 205 w 765"/>
                <a:gd name="T23" fmla="*/ 285 h 443"/>
                <a:gd name="T24" fmla="*/ 288 w 765"/>
                <a:gd name="T25" fmla="*/ 332 h 443"/>
                <a:gd name="T26" fmla="*/ 382 w 765"/>
                <a:gd name="T27" fmla="*/ 317 h 443"/>
                <a:gd name="T28" fmla="*/ 438 w 765"/>
                <a:gd name="T29" fmla="*/ 372 h 443"/>
                <a:gd name="T30" fmla="*/ 568 w 765"/>
                <a:gd name="T31" fmla="*/ 423 h 443"/>
                <a:gd name="T32" fmla="*/ 741 w 765"/>
                <a:gd name="T33" fmla="*/ 407 h 443"/>
                <a:gd name="T34" fmla="*/ 745 w 765"/>
                <a:gd name="T35" fmla="*/ 305 h 443"/>
                <a:gd name="T36" fmla="*/ 752 w 765"/>
                <a:gd name="T37" fmla="*/ 282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5" h="443">
                  <a:moveTo>
                    <a:pt x="752" y="282"/>
                  </a:moveTo>
                  <a:cubicBezTo>
                    <a:pt x="745" y="282"/>
                    <a:pt x="738" y="281"/>
                    <a:pt x="729" y="282"/>
                  </a:cubicBezTo>
                  <a:cubicBezTo>
                    <a:pt x="671" y="284"/>
                    <a:pt x="636" y="255"/>
                    <a:pt x="598" y="257"/>
                  </a:cubicBezTo>
                  <a:cubicBezTo>
                    <a:pt x="561" y="259"/>
                    <a:pt x="452" y="217"/>
                    <a:pt x="406" y="180"/>
                  </a:cubicBezTo>
                  <a:cubicBezTo>
                    <a:pt x="359" y="142"/>
                    <a:pt x="233" y="62"/>
                    <a:pt x="202" y="31"/>
                  </a:cubicBezTo>
                  <a:cubicBezTo>
                    <a:pt x="171" y="0"/>
                    <a:pt x="127" y="0"/>
                    <a:pt x="122" y="16"/>
                  </a:cubicBezTo>
                  <a:cubicBezTo>
                    <a:pt x="118" y="30"/>
                    <a:pt x="96" y="31"/>
                    <a:pt x="61" y="35"/>
                  </a:cubicBezTo>
                  <a:cubicBezTo>
                    <a:pt x="52" y="50"/>
                    <a:pt x="16" y="71"/>
                    <a:pt x="16" y="92"/>
                  </a:cubicBezTo>
                  <a:cubicBezTo>
                    <a:pt x="16" y="116"/>
                    <a:pt x="0" y="147"/>
                    <a:pt x="0" y="167"/>
                  </a:cubicBezTo>
                  <a:cubicBezTo>
                    <a:pt x="0" y="186"/>
                    <a:pt x="39" y="190"/>
                    <a:pt x="51" y="206"/>
                  </a:cubicBezTo>
                  <a:cubicBezTo>
                    <a:pt x="63" y="222"/>
                    <a:pt x="126" y="230"/>
                    <a:pt x="130" y="246"/>
                  </a:cubicBezTo>
                  <a:cubicBezTo>
                    <a:pt x="134" y="261"/>
                    <a:pt x="177" y="281"/>
                    <a:pt x="205" y="285"/>
                  </a:cubicBezTo>
                  <a:cubicBezTo>
                    <a:pt x="232" y="289"/>
                    <a:pt x="272" y="320"/>
                    <a:pt x="288" y="332"/>
                  </a:cubicBezTo>
                  <a:cubicBezTo>
                    <a:pt x="303" y="344"/>
                    <a:pt x="363" y="317"/>
                    <a:pt x="382" y="317"/>
                  </a:cubicBezTo>
                  <a:cubicBezTo>
                    <a:pt x="402" y="317"/>
                    <a:pt x="434" y="352"/>
                    <a:pt x="438" y="372"/>
                  </a:cubicBezTo>
                  <a:cubicBezTo>
                    <a:pt x="441" y="391"/>
                    <a:pt x="544" y="403"/>
                    <a:pt x="568" y="423"/>
                  </a:cubicBezTo>
                  <a:cubicBezTo>
                    <a:pt x="591" y="443"/>
                    <a:pt x="717" y="431"/>
                    <a:pt x="741" y="407"/>
                  </a:cubicBezTo>
                  <a:cubicBezTo>
                    <a:pt x="765" y="383"/>
                    <a:pt x="745" y="340"/>
                    <a:pt x="745" y="305"/>
                  </a:cubicBezTo>
                  <a:cubicBezTo>
                    <a:pt x="745" y="293"/>
                    <a:pt x="748" y="287"/>
                    <a:pt x="752" y="28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7" name="Freeform 61">
              <a:extLst>
                <a:ext uri="{FF2B5EF4-FFF2-40B4-BE49-F238E27FC236}">
                  <a16:creationId xmlns:a16="http://schemas.microsoft.com/office/drawing/2014/main" id="{496C81A4-5779-EA92-E60A-F2E3CA92E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832" y="3467951"/>
              <a:ext cx="260015" cy="573444"/>
            </a:xfrm>
            <a:custGeom>
              <a:avLst/>
              <a:gdLst>
                <a:gd name="T0" fmla="*/ 690 w 854"/>
                <a:gd name="T1" fmla="*/ 1715 h 1886"/>
                <a:gd name="T2" fmla="*/ 659 w 854"/>
                <a:gd name="T3" fmla="*/ 1640 h 1886"/>
                <a:gd name="T4" fmla="*/ 619 w 854"/>
                <a:gd name="T5" fmla="*/ 1518 h 1886"/>
                <a:gd name="T6" fmla="*/ 584 w 854"/>
                <a:gd name="T7" fmla="*/ 1411 h 1886"/>
                <a:gd name="T8" fmla="*/ 599 w 854"/>
                <a:gd name="T9" fmla="*/ 1340 h 1886"/>
                <a:gd name="T10" fmla="*/ 603 w 854"/>
                <a:gd name="T11" fmla="*/ 1293 h 1886"/>
                <a:gd name="T12" fmla="*/ 584 w 854"/>
                <a:gd name="T13" fmla="*/ 1226 h 1886"/>
                <a:gd name="T14" fmla="*/ 509 w 854"/>
                <a:gd name="T15" fmla="*/ 1135 h 1886"/>
                <a:gd name="T16" fmla="*/ 529 w 854"/>
                <a:gd name="T17" fmla="*/ 978 h 1886"/>
                <a:gd name="T18" fmla="*/ 584 w 854"/>
                <a:gd name="T19" fmla="*/ 946 h 1886"/>
                <a:gd name="T20" fmla="*/ 659 w 854"/>
                <a:gd name="T21" fmla="*/ 922 h 1886"/>
                <a:gd name="T22" fmla="*/ 749 w 854"/>
                <a:gd name="T23" fmla="*/ 871 h 1886"/>
                <a:gd name="T24" fmla="*/ 801 w 854"/>
                <a:gd name="T25" fmla="*/ 828 h 1886"/>
                <a:gd name="T26" fmla="*/ 852 w 854"/>
                <a:gd name="T27" fmla="*/ 745 h 1886"/>
                <a:gd name="T28" fmla="*/ 854 w 854"/>
                <a:gd name="T29" fmla="*/ 745 h 1886"/>
                <a:gd name="T30" fmla="*/ 809 w 854"/>
                <a:gd name="T31" fmla="*/ 755 h 1886"/>
                <a:gd name="T32" fmla="*/ 747 w 854"/>
                <a:gd name="T33" fmla="*/ 721 h 1886"/>
                <a:gd name="T34" fmla="*/ 691 w 854"/>
                <a:gd name="T35" fmla="*/ 695 h 1886"/>
                <a:gd name="T36" fmla="*/ 691 w 854"/>
                <a:gd name="T37" fmla="*/ 628 h 1886"/>
                <a:gd name="T38" fmla="*/ 654 w 854"/>
                <a:gd name="T39" fmla="*/ 584 h 1886"/>
                <a:gd name="T40" fmla="*/ 623 w 854"/>
                <a:gd name="T41" fmla="*/ 502 h 1886"/>
                <a:gd name="T42" fmla="*/ 532 w 854"/>
                <a:gd name="T43" fmla="*/ 485 h 1886"/>
                <a:gd name="T44" fmla="*/ 514 w 854"/>
                <a:gd name="T45" fmla="*/ 436 h 1886"/>
                <a:gd name="T46" fmla="*/ 596 w 854"/>
                <a:gd name="T47" fmla="*/ 297 h 1886"/>
                <a:gd name="T48" fmla="*/ 621 w 854"/>
                <a:gd name="T49" fmla="*/ 150 h 1886"/>
                <a:gd name="T50" fmla="*/ 581 w 854"/>
                <a:gd name="T51" fmla="*/ 102 h 1886"/>
                <a:gd name="T52" fmla="*/ 559 w 854"/>
                <a:gd name="T53" fmla="*/ 46 h 1886"/>
                <a:gd name="T54" fmla="*/ 492 w 854"/>
                <a:gd name="T55" fmla="*/ 18 h 1886"/>
                <a:gd name="T56" fmla="*/ 475 w 854"/>
                <a:gd name="T57" fmla="*/ 27 h 1886"/>
                <a:gd name="T58" fmla="*/ 477 w 854"/>
                <a:gd name="T59" fmla="*/ 28 h 1886"/>
                <a:gd name="T60" fmla="*/ 454 w 854"/>
                <a:gd name="T61" fmla="*/ 75 h 1886"/>
                <a:gd name="T62" fmla="*/ 462 w 854"/>
                <a:gd name="T63" fmla="*/ 142 h 1886"/>
                <a:gd name="T64" fmla="*/ 418 w 854"/>
                <a:gd name="T65" fmla="*/ 142 h 1886"/>
                <a:gd name="T66" fmla="*/ 335 w 854"/>
                <a:gd name="T67" fmla="*/ 178 h 1886"/>
                <a:gd name="T68" fmla="*/ 268 w 854"/>
                <a:gd name="T69" fmla="*/ 256 h 1886"/>
                <a:gd name="T70" fmla="*/ 241 w 854"/>
                <a:gd name="T71" fmla="*/ 379 h 1886"/>
                <a:gd name="T72" fmla="*/ 205 w 854"/>
                <a:gd name="T73" fmla="*/ 501 h 1886"/>
                <a:gd name="T74" fmla="*/ 127 w 854"/>
                <a:gd name="T75" fmla="*/ 497 h 1886"/>
                <a:gd name="T76" fmla="*/ 107 w 854"/>
                <a:gd name="T77" fmla="*/ 595 h 1886"/>
                <a:gd name="T78" fmla="*/ 79 w 854"/>
                <a:gd name="T79" fmla="*/ 702 h 1886"/>
                <a:gd name="T80" fmla="*/ 36 w 854"/>
                <a:gd name="T81" fmla="*/ 777 h 1886"/>
                <a:gd name="T82" fmla="*/ 0 w 854"/>
                <a:gd name="T83" fmla="*/ 806 h 1886"/>
                <a:gd name="T84" fmla="*/ 94 w 854"/>
                <a:gd name="T85" fmla="*/ 905 h 1886"/>
                <a:gd name="T86" fmla="*/ 207 w 854"/>
                <a:gd name="T87" fmla="*/ 1107 h 1886"/>
                <a:gd name="T88" fmla="*/ 193 w 854"/>
                <a:gd name="T89" fmla="*/ 1267 h 1886"/>
                <a:gd name="T90" fmla="*/ 234 w 854"/>
                <a:gd name="T91" fmla="*/ 1322 h 1886"/>
                <a:gd name="T92" fmla="*/ 331 w 854"/>
                <a:gd name="T93" fmla="*/ 1310 h 1886"/>
                <a:gd name="T94" fmla="*/ 416 w 854"/>
                <a:gd name="T95" fmla="*/ 1210 h 1886"/>
                <a:gd name="T96" fmla="*/ 467 w 854"/>
                <a:gd name="T97" fmla="*/ 1250 h 1886"/>
                <a:gd name="T98" fmla="*/ 507 w 854"/>
                <a:gd name="T99" fmla="*/ 1360 h 1886"/>
                <a:gd name="T100" fmla="*/ 559 w 854"/>
                <a:gd name="T101" fmla="*/ 1576 h 1886"/>
                <a:gd name="T102" fmla="*/ 597 w 854"/>
                <a:gd name="T103" fmla="*/ 1734 h 1886"/>
                <a:gd name="T104" fmla="*/ 610 w 854"/>
                <a:gd name="T105" fmla="*/ 1852 h 1886"/>
                <a:gd name="T106" fmla="*/ 604 w 854"/>
                <a:gd name="T107" fmla="*/ 1879 h 1886"/>
                <a:gd name="T108" fmla="*/ 690 w 854"/>
                <a:gd name="T109" fmla="*/ 1715 h 1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4" h="1886">
                  <a:moveTo>
                    <a:pt x="690" y="1715"/>
                  </a:moveTo>
                  <a:cubicBezTo>
                    <a:pt x="690" y="1675"/>
                    <a:pt x="659" y="1671"/>
                    <a:pt x="659" y="1640"/>
                  </a:cubicBezTo>
                  <a:cubicBezTo>
                    <a:pt x="659" y="1608"/>
                    <a:pt x="659" y="1553"/>
                    <a:pt x="619" y="1518"/>
                  </a:cubicBezTo>
                  <a:cubicBezTo>
                    <a:pt x="580" y="1482"/>
                    <a:pt x="560" y="1431"/>
                    <a:pt x="584" y="1411"/>
                  </a:cubicBezTo>
                  <a:cubicBezTo>
                    <a:pt x="607" y="1391"/>
                    <a:pt x="588" y="1336"/>
                    <a:pt x="599" y="1340"/>
                  </a:cubicBezTo>
                  <a:cubicBezTo>
                    <a:pt x="611" y="1344"/>
                    <a:pt x="627" y="1305"/>
                    <a:pt x="603" y="1293"/>
                  </a:cubicBezTo>
                  <a:cubicBezTo>
                    <a:pt x="580" y="1281"/>
                    <a:pt x="603" y="1234"/>
                    <a:pt x="584" y="1226"/>
                  </a:cubicBezTo>
                  <a:cubicBezTo>
                    <a:pt x="564" y="1218"/>
                    <a:pt x="509" y="1155"/>
                    <a:pt x="509" y="1135"/>
                  </a:cubicBezTo>
                  <a:cubicBezTo>
                    <a:pt x="509" y="1116"/>
                    <a:pt x="525" y="1005"/>
                    <a:pt x="529" y="978"/>
                  </a:cubicBezTo>
                  <a:cubicBezTo>
                    <a:pt x="532" y="950"/>
                    <a:pt x="572" y="946"/>
                    <a:pt x="584" y="946"/>
                  </a:cubicBezTo>
                  <a:cubicBezTo>
                    <a:pt x="596" y="946"/>
                    <a:pt x="643" y="950"/>
                    <a:pt x="659" y="922"/>
                  </a:cubicBezTo>
                  <a:cubicBezTo>
                    <a:pt x="674" y="895"/>
                    <a:pt x="741" y="891"/>
                    <a:pt x="749" y="871"/>
                  </a:cubicBezTo>
                  <a:cubicBezTo>
                    <a:pt x="757" y="852"/>
                    <a:pt x="801" y="852"/>
                    <a:pt x="801" y="828"/>
                  </a:cubicBezTo>
                  <a:cubicBezTo>
                    <a:pt x="801" y="804"/>
                    <a:pt x="852" y="745"/>
                    <a:pt x="852" y="745"/>
                  </a:cubicBezTo>
                  <a:cubicBezTo>
                    <a:pt x="852" y="745"/>
                    <a:pt x="853" y="745"/>
                    <a:pt x="854" y="745"/>
                  </a:cubicBezTo>
                  <a:cubicBezTo>
                    <a:pt x="848" y="735"/>
                    <a:pt x="835" y="744"/>
                    <a:pt x="809" y="755"/>
                  </a:cubicBezTo>
                  <a:cubicBezTo>
                    <a:pt x="764" y="772"/>
                    <a:pt x="742" y="748"/>
                    <a:pt x="747" y="721"/>
                  </a:cubicBezTo>
                  <a:cubicBezTo>
                    <a:pt x="751" y="695"/>
                    <a:pt x="716" y="695"/>
                    <a:pt x="691" y="695"/>
                  </a:cubicBezTo>
                  <a:cubicBezTo>
                    <a:pt x="667" y="695"/>
                    <a:pt x="683" y="655"/>
                    <a:pt x="691" y="628"/>
                  </a:cubicBezTo>
                  <a:cubicBezTo>
                    <a:pt x="700" y="602"/>
                    <a:pt x="683" y="586"/>
                    <a:pt x="654" y="584"/>
                  </a:cubicBezTo>
                  <a:cubicBezTo>
                    <a:pt x="625" y="582"/>
                    <a:pt x="612" y="520"/>
                    <a:pt x="623" y="502"/>
                  </a:cubicBezTo>
                  <a:cubicBezTo>
                    <a:pt x="634" y="485"/>
                    <a:pt x="563" y="469"/>
                    <a:pt x="532" y="485"/>
                  </a:cubicBezTo>
                  <a:cubicBezTo>
                    <a:pt x="501" y="500"/>
                    <a:pt x="523" y="458"/>
                    <a:pt x="514" y="436"/>
                  </a:cubicBezTo>
                  <a:cubicBezTo>
                    <a:pt x="505" y="414"/>
                    <a:pt x="554" y="338"/>
                    <a:pt x="596" y="297"/>
                  </a:cubicBezTo>
                  <a:cubicBezTo>
                    <a:pt x="638" y="254"/>
                    <a:pt x="621" y="199"/>
                    <a:pt x="621" y="150"/>
                  </a:cubicBezTo>
                  <a:cubicBezTo>
                    <a:pt x="621" y="102"/>
                    <a:pt x="601" y="102"/>
                    <a:pt x="581" y="102"/>
                  </a:cubicBezTo>
                  <a:cubicBezTo>
                    <a:pt x="561" y="102"/>
                    <a:pt x="559" y="73"/>
                    <a:pt x="559" y="46"/>
                  </a:cubicBezTo>
                  <a:cubicBezTo>
                    <a:pt x="559" y="20"/>
                    <a:pt x="517" y="0"/>
                    <a:pt x="492" y="18"/>
                  </a:cubicBezTo>
                  <a:cubicBezTo>
                    <a:pt x="489" y="20"/>
                    <a:pt x="483" y="23"/>
                    <a:pt x="475" y="27"/>
                  </a:cubicBezTo>
                  <a:cubicBezTo>
                    <a:pt x="476" y="28"/>
                    <a:pt x="477" y="28"/>
                    <a:pt x="477" y="28"/>
                  </a:cubicBezTo>
                  <a:cubicBezTo>
                    <a:pt x="477" y="28"/>
                    <a:pt x="469" y="67"/>
                    <a:pt x="454" y="75"/>
                  </a:cubicBezTo>
                  <a:cubicBezTo>
                    <a:pt x="438" y="83"/>
                    <a:pt x="438" y="107"/>
                    <a:pt x="462" y="142"/>
                  </a:cubicBezTo>
                  <a:cubicBezTo>
                    <a:pt x="485" y="178"/>
                    <a:pt x="426" y="162"/>
                    <a:pt x="418" y="142"/>
                  </a:cubicBezTo>
                  <a:cubicBezTo>
                    <a:pt x="410" y="122"/>
                    <a:pt x="363" y="154"/>
                    <a:pt x="335" y="178"/>
                  </a:cubicBezTo>
                  <a:cubicBezTo>
                    <a:pt x="308" y="201"/>
                    <a:pt x="268" y="213"/>
                    <a:pt x="268" y="256"/>
                  </a:cubicBezTo>
                  <a:cubicBezTo>
                    <a:pt x="268" y="300"/>
                    <a:pt x="233" y="343"/>
                    <a:pt x="241" y="379"/>
                  </a:cubicBezTo>
                  <a:cubicBezTo>
                    <a:pt x="249" y="414"/>
                    <a:pt x="201" y="481"/>
                    <a:pt x="205" y="501"/>
                  </a:cubicBezTo>
                  <a:cubicBezTo>
                    <a:pt x="209" y="520"/>
                    <a:pt x="138" y="497"/>
                    <a:pt x="127" y="497"/>
                  </a:cubicBezTo>
                  <a:cubicBezTo>
                    <a:pt x="115" y="497"/>
                    <a:pt x="123" y="572"/>
                    <a:pt x="107" y="595"/>
                  </a:cubicBezTo>
                  <a:cubicBezTo>
                    <a:pt x="91" y="619"/>
                    <a:pt x="103" y="702"/>
                    <a:pt x="79" y="702"/>
                  </a:cubicBezTo>
                  <a:cubicBezTo>
                    <a:pt x="56" y="702"/>
                    <a:pt x="36" y="777"/>
                    <a:pt x="36" y="777"/>
                  </a:cubicBezTo>
                  <a:cubicBezTo>
                    <a:pt x="36" y="777"/>
                    <a:pt x="17" y="790"/>
                    <a:pt x="0" y="806"/>
                  </a:cubicBezTo>
                  <a:cubicBezTo>
                    <a:pt x="19" y="845"/>
                    <a:pt x="55" y="888"/>
                    <a:pt x="94" y="905"/>
                  </a:cubicBezTo>
                  <a:cubicBezTo>
                    <a:pt x="151" y="928"/>
                    <a:pt x="190" y="1045"/>
                    <a:pt x="207" y="1107"/>
                  </a:cubicBezTo>
                  <a:cubicBezTo>
                    <a:pt x="225" y="1169"/>
                    <a:pt x="213" y="1232"/>
                    <a:pt x="193" y="1267"/>
                  </a:cubicBezTo>
                  <a:cubicBezTo>
                    <a:pt x="172" y="1303"/>
                    <a:pt x="200" y="1304"/>
                    <a:pt x="234" y="1322"/>
                  </a:cubicBezTo>
                  <a:cubicBezTo>
                    <a:pt x="268" y="1340"/>
                    <a:pt x="306" y="1346"/>
                    <a:pt x="331" y="1310"/>
                  </a:cubicBezTo>
                  <a:cubicBezTo>
                    <a:pt x="357" y="1275"/>
                    <a:pt x="408" y="1250"/>
                    <a:pt x="416" y="1210"/>
                  </a:cubicBezTo>
                  <a:cubicBezTo>
                    <a:pt x="423" y="1170"/>
                    <a:pt x="447" y="1229"/>
                    <a:pt x="467" y="1250"/>
                  </a:cubicBezTo>
                  <a:cubicBezTo>
                    <a:pt x="488" y="1271"/>
                    <a:pt x="503" y="1310"/>
                    <a:pt x="507" y="1360"/>
                  </a:cubicBezTo>
                  <a:cubicBezTo>
                    <a:pt x="511" y="1411"/>
                    <a:pt x="516" y="1536"/>
                    <a:pt x="559" y="1576"/>
                  </a:cubicBezTo>
                  <a:cubicBezTo>
                    <a:pt x="601" y="1616"/>
                    <a:pt x="609" y="1703"/>
                    <a:pt x="597" y="1734"/>
                  </a:cubicBezTo>
                  <a:cubicBezTo>
                    <a:pt x="585" y="1765"/>
                    <a:pt x="619" y="1818"/>
                    <a:pt x="610" y="1852"/>
                  </a:cubicBezTo>
                  <a:cubicBezTo>
                    <a:pt x="609" y="1859"/>
                    <a:pt x="607" y="1868"/>
                    <a:pt x="604" y="1879"/>
                  </a:cubicBezTo>
                  <a:cubicBezTo>
                    <a:pt x="643" y="1886"/>
                    <a:pt x="690" y="1715"/>
                    <a:pt x="690" y="171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8" name="Freeform 62">
              <a:extLst>
                <a:ext uri="{FF2B5EF4-FFF2-40B4-BE49-F238E27FC236}">
                  <a16:creationId xmlns:a16="http://schemas.microsoft.com/office/drawing/2014/main" id="{D185573C-1536-76AA-FB9C-AB2A7EB2D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2152" y="3478029"/>
              <a:ext cx="91711" cy="55429"/>
            </a:xfrm>
            <a:custGeom>
              <a:avLst/>
              <a:gdLst>
                <a:gd name="T0" fmla="*/ 291 w 302"/>
                <a:gd name="T1" fmla="*/ 60 h 182"/>
                <a:gd name="T2" fmla="*/ 176 w 302"/>
                <a:gd name="T3" fmla="*/ 29 h 182"/>
                <a:gd name="T4" fmla="*/ 94 w 302"/>
                <a:gd name="T5" fmla="*/ 15 h 182"/>
                <a:gd name="T6" fmla="*/ 23 w 302"/>
                <a:gd name="T7" fmla="*/ 77 h 182"/>
                <a:gd name="T8" fmla="*/ 0 w 302"/>
                <a:gd name="T9" fmla="*/ 119 h 182"/>
                <a:gd name="T10" fmla="*/ 26 w 302"/>
                <a:gd name="T11" fmla="*/ 143 h 182"/>
                <a:gd name="T12" fmla="*/ 93 w 302"/>
                <a:gd name="T13" fmla="*/ 158 h 182"/>
                <a:gd name="T14" fmla="*/ 188 w 302"/>
                <a:gd name="T15" fmla="*/ 166 h 182"/>
                <a:gd name="T16" fmla="*/ 286 w 302"/>
                <a:gd name="T17" fmla="*/ 154 h 182"/>
                <a:gd name="T18" fmla="*/ 275 w 302"/>
                <a:gd name="T19" fmla="*/ 68 h 182"/>
                <a:gd name="T20" fmla="*/ 291 w 302"/>
                <a:gd name="T21" fmla="*/ 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182">
                  <a:moveTo>
                    <a:pt x="291" y="60"/>
                  </a:moveTo>
                  <a:cubicBezTo>
                    <a:pt x="232" y="5"/>
                    <a:pt x="215" y="50"/>
                    <a:pt x="176" y="29"/>
                  </a:cubicBezTo>
                  <a:cubicBezTo>
                    <a:pt x="134" y="6"/>
                    <a:pt x="114" y="0"/>
                    <a:pt x="94" y="15"/>
                  </a:cubicBezTo>
                  <a:cubicBezTo>
                    <a:pt x="74" y="31"/>
                    <a:pt x="43" y="29"/>
                    <a:pt x="23" y="77"/>
                  </a:cubicBezTo>
                  <a:cubicBezTo>
                    <a:pt x="16" y="93"/>
                    <a:pt x="8" y="108"/>
                    <a:pt x="0" y="119"/>
                  </a:cubicBezTo>
                  <a:cubicBezTo>
                    <a:pt x="7" y="134"/>
                    <a:pt x="18" y="145"/>
                    <a:pt x="26" y="143"/>
                  </a:cubicBezTo>
                  <a:cubicBezTo>
                    <a:pt x="42" y="139"/>
                    <a:pt x="62" y="166"/>
                    <a:pt x="93" y="158"/>
                  </a:cubicBezTo>
                  <a:cubicBezTo>
                    <a:pt x="125" y="150"/>
                    <a:pt x="145" y="178"/>
                    <a:pt x="188" y="166"/>
                  </a:cubicBezTo>
                  <a:cubicBezTo>
                    <a:pt x="231" y="154"/>
                    <a:pt x="271" y="182"/>
                    <a:pt x="286" y="154"/>
                  </a:cubicBezTo>
                  <a:cubicBezTo>
                    <a:pt x="302" y="127"/>
                    <a:pt x="275" y="68"/>
                    <a:pt x="275" y="68"/>
                  </a:cubicBezTo>
                  <a:cubicBezTo>
                    <a:pt x="275" y="68"/>
                    <a:pt x="282" y="64"/>
                    <a:pt x="291" y="6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9" name="Freeform 63">
              <a:extLst>
                <a:ext uri="{FF2B5EF4-FFF2-40B4-BE49-F238E27FC236}">
                  <a16:creationId xmlns:a16="http://schemas.microsoft.com/office/drawing/2014/main" id="{00892134-9A4A-39B4-03B6-AFD02B5F1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2097" y="3637263"/>
              <a:ext cx="223734" cy="466616"/>
            </a:xfrm>
            <a:custGeom>
              <a:avLst/>
              <a:gdLst>
                <a:gd name="T0" fmla="*/ 544 w 736"/>
                <a:gd name="T1" fmla="*/ 189 h 1535"/>
                <a:gd name="T2" fmla="*/ 445 w 736"/>
                <a:gd name="T3" fmla="*/ 114 h 1535"/>
                <a:gd name="T4" fmla="*/ 418 w 736"/>
                <a:gd name="T5" fmla="*/ 55 h 1535"/>
                <a:gd name="T6" fmla="*/ 335 w 736"/>
                <a:gd name="T7" fmla="*/ 12 h 1535"/>
                <a:gd name="T8" fmla="*/ 256 w 736"/>
                <a:gd name="T9" fmla="*/ 63 h 1535"/>
                <a:gd name="T10" fmla="*/ 189 w 736"/>
                <a:gd name="T11" fmla="*/ 75 h 1535"/>
                <a:gd name="T12" fmla="*/ 103 w 736"/>
                <a:gd name="T13" fmla="*/ 75 h 1535"/>
                <a:gd name="T14" fmla="*/ 28 w 736"/>
                <a:gd name="T15" fmla="*/ 83 h 1535"/>
                <a:gd name="T16" fmla="*/ 0 w 736"/>
                <a:gd name="T17" fmla="*/ 104 h 1535"/>
                <a:gd name="T18" fmla="*/ 36 w 736"/>
                <a:gd name="T19" fmla="*/ 156 h 1535"/>
                <a:gd name="T20" fmla="*/ 87 w 736"/>
                <a:gd name="T21" fmla="*/ 232 h 1535"/>
                <a:gd name="T22" fmla="*/ 169 w 736"/>
                <a:gd name="T23" fmla="*/ 277 h 1535"/>
                <a:gd name="T24" fmla="*/ 239 w 736"/>
                <a:gd name="T25" fmla="*/ 296 h 1535"/>
                <a:gd name="T26" fmla="*/ 270 w 736"/>
                <a:gd name="T27" fmla="*/ 371 h 1535"/>
                <a:gd name="T28" fmla="*/ 195 w 736"/>
                <a:gd name="T29" fmla="*/ 416 h 1535"/>
                <a:gd name="T30" fmla="*/ 302 w 736"/>
                <a:gd name="T31" fmla="*/ 511 h 1535"/>
                <a:gd name="T32" fmla="*/ 353 w 736"/>
                <a:gd name="T33" fmla="*/ 599 h 1535"/>
                <a:gd name="T34" fmla="*/ 435 w 736"/>
                <a:gd name="T35" fmla="*/ 707 h 1535"/>
                <a:gd name="T36" fmla="*/ 517 w 736"/>
                <a:gd name="T37" fmla="*/ 782 h 1535"/>
                <a:gd name="T38" fmla="*/ 536 w 736"/>
                <a:gd name="T39" fmla="*/ 884 h 1535"/>
                <a:gd name="T40" fmla="*/ 568 w 736"/>
                <a:gd name="T41" fmla="*/ 1048 h 1535"/>
                <a:gd name="T42" fmla="*/ 498 w 736"/>
                <a:gd name="T43" fmla="*/ 1162 h 1535"/>
                <a:gd name="T44" fmla="*/ 410 w 736"/>
                <a:gd name="T45" fmla="*/ 1219 h 1535"/>
                <a:gd name="T46" fmla="*/ 410 w 736"/>
                <a:gd name="T47" fmla="*/ 1307 h 1535"/>
                <a:gd name="T48" fmla="*/ 296 w 736"/>
                <a:gd name="T49" fmla="*/ 1307 h 1535"/>
                <a:gd name="T50" fmla="*/ 234 w 736"/>
                <a:gd name="T51" fmla="*/ 1355 h 1535"/>
                <a:gd name="T52" fmla="*/ 278 w 736"/>
                <a:gd name="T53" fmla="*/ 1389 h 1535"/>
                <a:gd name="T54" fmla="*/ 250 w 736"/>
                <a:gd name="T55" fmla="*/ 1476 h 1535"/>
                <a:gd name="T56" fmla="*/ 301 w 736"/>
                <a:gd name="T57" fmla="*/ 1516 h 1535"/>
                <a:gd name="T58" fmla="*/ 391 w 736"/>
                <a:gd name="T59" fmla="*/ 1446 h 1535"/>
                <a:gd name="T60" fmla="*/ 414 w 736"/>
                <a:gd name="T61" fmla="*/ 1408 h 1535"/>
                <a:gd name="T62" fmla="*/ 441 w 736"/>
                <a:gd name="T63" fmla="*/ 1355 h 1535"/>
                <a:gd name="T64" fmla="*/ 503 w 736"/>
                <a:gd name="T65" fmla="*/ 1345 h 1535"/>
                <a:gd name="T66" fmla="*/ 639 w 736"/>
                <a:gd name="T67" fmla="*/ 1280 h 1535"/>
                <a:gd name="T68" fmla="*/ 717 w 736"/>
                <a:gd name="T69" fmla="*/ 1147 h 1535"/>
                <a:gd name="T70" fmla="*/ 693 w 736"/>
                <a:gd name="T71" fmla="*/ 915 h 1535"/>
                <a:gd name="T72" fmla="*/ 599 w 736"/>
                <a:gd name="T73" fmla="*/ 759 h 1535"/>
                <a:gd name="T74" fmla="*/ 438 w 736"/>
                <a:gd name="T75" fmla="*/ 623 h 1535"/>
                <a:gd name="T76" fmla="*/ 394 w 736"/>
                <a:gd name="T77" fmla="*/ 546 h 1535"/>
                <a:gd name="T78" fmla="*/ 368 w 736"/>
                <a:gd name="T79" fmla="*/ 411 h 1535"/>
                <a:gd name="T80" fmla="*/ 439 w 736"/>
                <a:gd name="T81" fmla="*/ 323 h 1535"/>
                <a:gd name="T82" fmla="*/ 478 w 736"/>
                <a:gd name="T83" fmla="*/ 264 h 1535"/>
                <a:gd name="T84" fmla="*/ 556 w 736"/>
                <a:gd name="T85" fmla="*/ 213 h 1535"/>
                <a:gd name="T86" fmla="*/ 564 w 736"/>
                <a:gd name="T87" fmla="*/ 205 h 1535"/>
                <a:gd name="T88" fmla="*/ 544 w 736"/>
                <a:gd name="T89" fmla="*/ 189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6" h="1535">
                  <a:moveTo>
                    <a:pt x="544" y="189"/>
                  </a:moveTo>
                  <a:cubicBezTo>
                    <a:pt x="516" y="185"/>
                    <a:pt x="445" y="134"/>
                    <a:pt x="445" y="114"/>
                  </a:cubicBezTo>
                  <a:cubicBezTo>
                    <a:pt x="445" y="94"/>
                    <a:pt x="481" y="63"/>
                    <a:pt x="418" y="55"/>
                  </a:cubicBezTo>
                  <a:cubicBezTo>
                    <a:pt x="355" y="47"/>
                    <a:pt x="347" y="23"/>
                    <a:pt x="335" y="12"/>
                  </a:cubicBezTo>
                  <a:cubicBezTo>
                    <a:pt x="323" y="0"/>
                    <a:pt x="272" y="35"/>
                    <a:pt x="256" y="63"/>
                  </a:cubicBezTo>
                  <a:cubicBezTo>
                    <a:pt x="240" y="91"/>
                    <a:pt x="225" y="55"/>
                    <a:pt x="189" y="75"/>
                  </a:cubicBezTo>
                  <a:cubicBezTo>
                    <a:pt x="154" y="94"/>
                    <a:pt x="118" y="47"/>
                    <a:pt x="103" y="75"/>
                  </a:cubicBezTo>
                  <a:cubicBezTo>
                    <a:pt x="87" y="102"/>
                    <a:pt x="47" y="59"/>
                    <a:pt x="28" y="83"/>
                  </a:cubicBezTo>
                  <a:cubicBezTo>
                    <a:pt x="20" y="92"/>
                    <a:pt x="10" y="99"/>
                    <a:pt x="0" y="104"/>
                  </a:cubicBezTo>
                  <a:cubicBezTo>
                    <a:pt x="18" y="123"/>
                    <a:pt x="36" y="142"/>
                    <a:pt x="36" y="156"/>
                  </a:cubicBezTo>
                  <a:cubicBezTo>
                    <a:pt x="36" y="182"/>
                    <a:pt x="87" y="201"/>
                    <a:pt x="87" y="232"/>
                  </a:cubicBezTo>
                  <a:cubicBezTo>
                    <a:pt x="87" y="264"/>
                    <a:pt x="150" y="289"/>
                    <a:pt x="169" y="277"/>
                  </a:cubicBezTo>
                  <a:cubicBezTo>
                    <a:pt x="188" y="264"/>
                    <a:pt x="233" y="251"/>
                    <a:pt x="239" y="296"/>
                  </a:cubicBezTo>
                  <a:cubicBezTo>
                    <a:pt x="245" y="340"/>
                    <a:pt x="270" y="340"/>
                    <a:pt x="270" y="371"/>
                  </a:cubicBezTo>
                  <a:cubicBezTo>
                    <a:pt x="270" y="403"/>
                    <a:pt x="207" y="384"/>
                    <a:pt x="195" y="416"/>
                  </a:cubicBezTo>
                  <a:cubicBezTo>
                    <a:pt x="182" y="447"/>
                    <a:pt x="302" y="485"/>
                    <a:pt x="302" y="511"/>
                  </a:cubicBezTo>
                  <a:cubicBezTo>
                    <a:pt x="302" y="536"/>
                    <a:pt x="340" y="568"/>
                    <a:pt x="353" y="599"/>
                  </a:cubicBezTo>
                  <a:cubicBezTo>
                    <a:pt x="365" y="631"/>
                    <a:pt x="422" y="669"/>
                    <a:pt x="435" y="707"/>
                  </a:cubicBezTo>
                  <a:cubicBezTo>
                    <a:pt x="447" y="744"/>
                    <a:pt x="498" y="763"/>
                    <a:pt x="517" y="782"/>
                  </a:cubicBezTo>
                  <a:cubicBezTo>
                    <a:pt x="536" y="801"/>
                    <a:pt x="542" y="846"/>
                    <a:pt x="536" y="884"/>
                  </a:cubicBezTo>
                  <a:cubicBezTo>
                    <a:pt x="530" y="922"/>
                    <a:pt x="530" y="991"/>
                    <a:pt x="568" y="1048"/>
                  </a:cubicBezTo>
                  <a:cubicBezTo>
                    <a:pt x="606" y="1105"/>
                    <a:pt x="523" y="1130"/>
                    <a:pt x="498" y="1162"/>
                  </a:cubicBezTo>
                  <a:cubicBezTo>
                    <a:pt x="473" y="1193"/>
                    <a:pt x="485" y="1238"/>
                    <a:pt x="410" y="1219"/>
                  </a:cubicBezTo>
                  <a:cubicBezTo>
                    <a:pt x="334" y="1200"/>
                    <a:pt x="422" y="1282"/>
                    <a:pt x="410" y="1307"/>
                  </a:cubicBezTo>
                  <a:cubicBezTo>
                    <a:pt x="397" y="1333"/>
                    <a:pt x="296" y="1282"/>
                    <a:pt x="296" y="1307"/>
                  </a:cubicBezTo>
                  <a:cubicBezTo>
                    <a:pt x="296" y="1322"/>
                    <a:pt x="262" y="1342"/>
                    <a:pt x="234" y="1355"/>
                  </a:cubicBezTo>
                  <a:cubicBezTo>
                    <a:pt x="245" y="1370"/>
                    <a:pt x="261" y="1378"/>
                    <a:pt x="278" y="1389"/>
                  </a:cubicBezTo>
                  <a:cubicBezTo>
                    <a:pt x="302" y="1404"/>
                    <a:pt x="249" y="1429"/>
                    <a:pt x="250" y="1476"/>
                  </a:cubicBezTo>
                  <a:cubicBezTo>
                    <a:pt x="252" y="1523"/>
                    <a:pt x="287" y="1535"/>
                    <a:pt x="301" y="1516"/>
                  </a:cubicBezTo>
                  <a:cubicBezTo>
                    <a:pt x="314" y="1497"/>
                    <a:pt x="368" y="1454"/>
                    <a:pt x="391" y="1446"/>
                  </a:cubicBezTo>
                  <a:cubicBezTo>
                    <a:pt x="413" y="1439"/>
                    <a:pt x="391" y="1407"/>
                    <a:pt x="414" y="1408"/>
                  </a:cubicBezTo>
                  <a:cubicBezTo>
                    <a:pt x="438" y="1409"/>
                    <a:pt x="430" y="1374"/>
                    <a:pt x="441" y="1355"/>
                  </a:cubicBezTo>
                  <a:cubicBezTo>
                    <a:pt x="451" y="1336"/>
                    <a:pt x="467" y="1343"/>
                    <a:pt x="503" y="1345"/>
                  </a:cubicBezTo>
                  <a:cubicBezTo>
                    <a:pt x="538" y="1346"/>
                    <a:pt x="588" y="1312"/>
                    <a:pt x="639" y="1280"/>
                  </a:cubicBezTo>
                  <a:cubicBezTo>
                    <a:pt x="689" y="1247"/>
                    <a:pt x="698" y="1240"/>
                    <a:pt x="717" y="1147"/>
                  </a:cubicBezTo>
                  <a:cubicBezTo>
                    <a:pt x="736" y="1054"/>
                    <a:pt x="695" y="943"/>
                    <a:pt x="693" y="915"/>
                  </a:cubicBezTo>
                  <a:cubicBezTo>
                    <a:pt x="692" y="887"/>
                    <a:pt x="624" y="757"/>
                    <a:pt x="599" y="759"/>
                  </a:cubicBezTo>
                  <a:cubicBezTo>
                    <a:pt x="574" y="760"/>
                    <a:pt x="459" y="642"/>
                    <a:pt x="438" y="623"/>
                  </a:cubicBezTo>
                  <a:cubicBezTo>
                    <a:pt x="417" y="604"/>
                    <a:pt x="423" y="571"/>
                    <a:pt x="394" y="546"/>
                  </a:cubicBezTo>
                  <a:cubicBezTo>
                    <a:pt x="364" y="521"/>
                    <a:pt x="361" y="456"/>
                    <a:pt x="368" y="411"/>
                  </a:cubicBezTo>
                  <a:cubicBezTo>
                    <a:pt x="376" y="365"/>
                    <a:pt x="441" y="354"/>
                    <a:pt x="439" y="323"/>
                  </a:cubicBezTo>
                  <a:cubicBezTo>
                    <a:pt x="438" y="292"/>
                    <a:pt x="445" y="266"/>
                    <a:pt x="478" y="264"/>
                  </a:cubicBezTo>
                  <a:cubicBezTo>
                    <a:pt x="510" y="263"/>
                    <a:pt x="541" y="236"/>
                    <a:pt x="556" y="213"/>
                  </a:cubicBezTo>
                  <a:cubicBezTo>
                    <a:pt x="558" y="209"/>
                    <a:pt x="561" y="207"/>
                    <a:pt x="564" y="205"/>
                  </a:cubicBezTo>
                  <a:cubicBezTo>
                    <a:pt x="556" y="196"/>
                    <a:pt x="549" y="190"/>
                    <a:pt x="544" y="18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0" name="Freeform 64">
              <a:extLst>
                <a:ext uri="{FF2B5EF4-FFF2-40B4-BE49-F238E27FC236}">
                  <a16:creationId xmlns:a16="http://schemas.microsoft.com/office/drawing/2014/main" id="{91FCD681-1C79-72F6-F6D8-EFCC6E607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2097" y="3917434"/>
              <a:ext cx="184430" cy="132023"/>
            </a:xfrm>
            <a:custGeom>
              <a:avLst/>
              <a:gdLst>
                <a:gd name="T0" fmla="*/ 298 w 608"/>
                <a:gd name="T1" fmla="*/ 386 h 434"/>
                <a:gd name="T2" fmla="*/ 412 w 608"/>
                <a:gd name="T3" fmla="*/ 386 h 434"/>
                <a:gd name="T4" fmla="*/ 412 w 608"/>
                <a:gd name="T5" fmla="*/ 298 h 434"/>
                <a:gd name="T6" fmla="*/ 500 w 608"/>
                <a:gd name="T7" fmla="*/ 241 h 434"/>
                <a:gd name="T8" fmla="*/ 570 w 608"/>
                <a:gd name="T9" fmla="*/ 127 h 434"/>
                <a:gd name="T10" fmla="*/ 535 w 608"/>
                <a:gd name="T11" fmla="*/ 3 h 434"/>
                <a:gd name="T12" fmla="*/ 464 w 608"/>
                <a:gd name="T13" fmla="*/ 17 h 434"/>
                <a:gd name="T14" fmla="*/ 396 w 608"/>
                <a:gd name="T15" fmla="*/ 38 h 434"/>
                <a:gd name="T16" fmla="*/ 366 w 608"/>
                <a:gd name="T17" fmla="*/ 64 h 434"/>
                <a:gd name="T18" fmla="*/ 311 w 608"/>
                <a:gd name="T19" fmla="*/ 25 h 434"/>
                <a:gd name="T20" fmla="*/ 174 w 608"/>
                <a:gd name="T21" fmla="*/ 21 h 434"/>
                <a:gd name="T22" fmla="*/ 38 w 608"/>
                <a:gd name="T23" fmla="*/ 89 h 434"/>
                <a:gd name="T24" fmla="*/ 42 w 608"/>
                <a:gd name="T25" fmla="*/ 179 h 434"/>
                <a:gd name="T26" fmla="*/ 55 w 608"/>
                <a:gd name="T27" fmla="*/ 255 h 434"/>
                <a:gd name="T28" fmla="*/ 54 w 608"/>
                <a:gd name="T29" fmla="*/ 258 h 434"/>
                <a:gd name="T30" fmla="*/ 81 w 608"/>
                <a:gd name="T31" fmla="*/ 348 h 434"/>
                <a:gd name="T32" fmla="*/ 143 w 608"/>
                <a:gd name="T33" fmla="*/ 359 h 434"/>
                <a:gd name="T34" fmla="*/ 148 w 608"/>
                <a:gd name="T35" fmla="*/ 412 h 434"/>
                <a:gd name="T36" fmla="*/ 227 w 608"/>
                <a:gd name="T37" fmla="*/ 419 h 434"/>
                <a:gd name="T38" fmla="*/ 236 w 608"/>
                <a:gd name="T39" fmla="*/ 434 h 434"/>
                <a:gd name="T40" fmla="*/ 298 w 608"/>
                <a:gd name="T41" fmla="*/ 38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08" h="434">
                  <a:moveTo>
                    <a:pt x="298" y="386"/>
                  </a:moveTo>
                  <a:cubicBezTo>
                    <a:pt x="298" y="361"/>
                    <a:pt x="399" y="412"/>
                    <a:pt x="412" y="386"/>
                  </a:cubicBezTo>
                  <a:cubicBezTo>
                    <a:pt x="424" y="361"/>
                    <a:pt x="336" y="279"/>
                    <a:pt x="412" y="298"/>
                  </a:cubicBezTo>
                  <a:cubicBezTo>
                    <a:pt x="487" y="317"/>
                    <a:pt x="475" y="272"/>
                    <a:pt x="500" y="241"/>
                  </a:cubicBezTo>
                  <a:cubicBezTo>
                    <a:pt x="525" y="209"/>
                    <a:pt x="608" y="184"/>
                    <a:pt x="570" y="127"/>
                  </a:cubicBezTo>
                  <a:cubicBezTo>
                    <a:pt x="543" y="87"/>
                    <a:pt x="535" y="40"/>
                    <a:pt x="535" y="3"/>
                  </a:cubicBezTo>
                  <a:cubicBezTo>
                    <a:pt x="511" y="22"/>
                    <a:pt x="481" y="24"/>
                    <a:pt x="464" y="17"/>
                  </a:cubicBezTo>
                  <a:cubicBezTo>
                    <a:pt x="443" y="8"/>
                    <a:pt x="396" y="4"/>
                    <a:pt x="396" y="38"/>
                  </a:cubicBezTo>
                  <a:cubicBezTo>
                    <a:pt x="396" y="72"/>
                    <a:pt x="362" y="81"/>
                    <a:pt x="366" y="64"/>
                  </a:cubicBezTo>
                  <a:cubicBezTo>
                    <a:pt x="370" y="47"/>
                    <a:pt x="332" y="51"/>
                    <a:pt x="311" y="25"/>
                  </a:cubicBezTo>
                  <a:cubicBezTo>
                    <a:pt x="289" y="0"/>
                    <a:pt x="213" y="34"/>
                    <a:pt x="174" y="21"/>
                  </a:cubicBezTo>
                  <a:cubicBezTo>
                    <a:pt x="136" y="8"/>
                    <a:pt x="77" y="42"/>
                    <a:pt x="38" y="89"/>
                  </a:cubicBezTo>
                  <a:cubicBezTo>
                    <a:pt x="0" y="136"/>
                    <a:pt x="42" y="136"/>
                    <a:pt x="42" y="179"/>
                  </a:cubicBezTo>
                  <a:cubicBezTo>
                    <a:pt x="42" y="221"/>
                    <a:pt x="68" y="221"/>
                    <a:pt x="55" y="255"/>
                  </a:cubicBezTo>
                  <a:cubicBezTo>
                    <a:pt x="55" y="256"/>
                    <a:pt x="55" y="257"/>
                    <a:pt x="54" y="258"/>
                  </a:cubicBezTo>
                  <a:cubicBezTo>
                    <a:pt x="92" y="275"/>
                    <a:pt x="77" y="322"/>
                    <a:pt x="81" y="348"/>
                  </a:cubicBezTo>
                  <a:cubicBezTo>
                    <a:pt x="86" y="376"/>
                    <a:pt x="123" y="360"/>
                    <a:pt x="143" y="359"/>
                  </a:cubicBezTo>
                  <a:cubicBezTo>
                    <a:pt x="164" y="357"/>
                    <a:pt x="130" y="391"/>
                    <a:pt x="148" y="412"/>
                  </a:cubicBezTo>
                  <a:cubicBezTo>
                    <a:pt x="165" y="432"/>
                    <a:pt x="217" y="394"/>
                    <a:pt x="227" y="419"/>
                  </a:cubicBezTo>
                  <a:cubicBezTo>
                    <a:pt x="230" y="425"/>
                    <a:pt x="233" y="430"/>
                    <a:pt x="236" y="434"/>
                  </a:cubicBezTo>
                  <a:cubicBezTo>
                    <a:pt x="264" y="421"/>
                    <a:pt x="298" y="401"/>
                    <a:pt x="298" y="38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1" name="Freeform 65">
              <a:extLst>
                <a:ext uri="{FF2B5EF4-FFF2-40B4-BE49-F238E27FC236}">
                  <a16:creationId xmlns:a16="http://schemas.microsoft.com/office/drawing/2014/main" id="{F422911C-F817-2A95-8A64-527B90A24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2636" y="3665482"/>
              <a:ext cx="224742" cy="276140"/>
            </a:xfrm>
            <a:custGeom>
              <a:avLst/>
              <a:gdLst>
                <a:gd name="T0" fmla="*/ 498 w 738"/>
                <a:gd name="T1" fmla="*/ 417 h 908"/>
                <a:gd name="T2" fmla="*/ 391 w 738"/>
                <a:gd name="T3" fmla="*/ 322 h 908"/>
                <a:gd name="T4" fmla="*/ 466 w 738"/>
                <a:gd name="T5" fmla="*/ 277 h 908"/>
                <a:gd name="T6" fmla="*/ 435 w 738"/>
                <a:gd name="T7" fmla="*/ 202 h 908"/>
                <a:gd name="T8" fmla="*/ 365 w 738"/>
                <a:gd name="T9" fmla="*/ 183 h 908"/>
                <a:gd name="T10" fmla="*/ 283 w 738"/>
                <a:gd name="T11" fmla="*/ 138 h 908"/>
                <a:gd name="T12" fmla="*/ 232 w 738"/>
                <a:gd name="T13" fmla="*/ 62 h 908"/>
                <a:gd name="T14" fmla="*/ 196 w 738"/>
                <a:gd name="T15" fmla="*/ 10 h 908"/>
                <a:gd name="T16" fmla="*/ 157 w 738"/>
                <a:gd name="T17" fmla="*/ 12 h 908"/>
                <a:gd name="T18" fmla="*/ 141 w 738"/>
                <a:gd name="T19" fmla="*/ 64 h 908"/>
                <a:gd name="T20" fmla="*/ 137 w 738"/>
                <a:gd name="T21" fmla="*/ 142 h 908"/>
                <a:gd name="T22" fmla="*/ 86 w 738"/>
                <a:gd name="T23" fmla="*/ 95 h 908"/>
                <a:gd name="T24" fmla="*/ 35 w 738"/>
                <a:gd name="T25" fmla="*/ 178 h 908"/>
                <a:gd name="T26" fmla="*/ 0 w 738"/>
                <a:gd name="T27" fmla="*/ 207 h 908"/>
                <a:gd name="T28" fmla="*/ 19 w 738"/>
                <a:gd name="T29" fmla="*/ 226 h 908"/>
                <a:gd name="T30" fmla="*/ 28 w 738"/>
                <a:gd name="T31" fmla="*/ 303 h 908"/>
                <a:gd name="T32" fmla="*/ 96 w 738"/>
                <a:gd name="T33" fmla="*/ 328 h 908"/>
                <a:gd name="T34" fmla="*/ 87 w 738"/>
                <a:gd name="T35" fmla="*/ 435 h 908"/>
                <a:gd name="T36" fmla="*/ 62 w 738"/>
                <a:gd name="T37" fmla="*/ 512 h 908"/>
                <a:gd name="T38" fmla="*/ 151 w 738"/>
                <a:gd name="T39" fmla="*/ 478 h 908"/>
                <a:gd name="T40" fmla="*/ 224 w 738"/>
                <a:gd name="T41" fmla="*/ 473 h 908"/>
                <a:gd name="T42" fmla="*/ 288 w 738"/>
                <a:gd name="T43" fmla="*/ 456 h 908"/>
                <a:gd name="T44" fmla="*/ 381 w 738"/>
                <a:gd name="T45" fmla="*/ 452 h 908"/>
                <a:gd name="T46" fmla="*/ 454 w 738"/>
                <a:gd name="T47" fmla="*/ 524 h 908"/>
                <a:gd name="T48" fmla="*/ 462 w 738"/>
                <a:gd name="T49" fmla="*/ 644 h 908"/>
                <a:gd name="T50" fmla="*/ 530 w 738"/>
                <a:gd name="T51" fmla="*/ 750 h 908"/>
                <a:gd name="T52" fmla="*/ 518 w 738"/>
                <a:gd name="T53" fmla="*/ 863 h 908"/>
                <a:gd name="T54" fmla="*/ 560 w 738"/>
                <a:gd name="T55" fmla="*/ 891 h 908"/>
                <a:gd name="T56" fmla="*/ 590 w 738"/>
                <a:gd name="T57" fmla="*/ 865 h 908"/>
                <a:gd name="T58" fmla="*/ 658 w 738"/>
                <a:gd name="T59" fmla="*/ 844 h 908"/>
                <a:gd name="T60" fmla="*/ 729 w 738"/>
                <a:gd name="T61" fmla="*/ 830 h 908"/>
                <a:gd name="T62" fmla="*/ 732 w 738"/>
                <a:gd name="T63" fmla="*/ 790 h 908"/>
                <a:gd name="T64" fmla="*/ 713 w 738"/>
                <a:gd name="T65" fmla="*/ 688 h 908"/>
                <a:gd name="T66" fmla="*/ 631 w 738"/>
                <a:gd name="T67" fmla="*/ 613 h 908"/>
                <a:gd name="T68" fmla="*/ 549 w 738"/>
                <a:gd name="T69" fmla="*/ 505 h 908"/>
                <a:gd name="T70" fmla="*/ 498 w 738"/>
                <a:gd name="T71" fmla="*/ 417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38" h="908">
                  <a:moveTo>
                    <a:pt x="498" y="417"/>
                  </a:moveTo>
                  <a:cubicBezTo>
                    <a:pt x="498" y="391"/>
                    <a:pt x="378" y="353"/>
                    <a:pt x="391" y="322"/>
                  </a:cubicBezTo>
                  <a:cubicBezTo>
                    <a:pt x="403" y="290"/>
                    <a:pt x="466" y="309"/>
                    <a:pt x="466" y="277"/>
                  </a:cubicBezTo>
                  <a:cubicBezTo>
                    <a:pt x="466" y="246"/>
                    <a:pt x="441" y="246"/>
                    <a:pt x="435" y="202"/>
                  </a:cubicBezTo>
                  <a:cubicBezTo>
                    <a:pt x="429" y="157"/>
                    <a:pt x="384" y="170"/>
                    <a:pt x="365" y="183"/>
                  </a:cubicBezTo>
                  <a:cubicBezTo>
                    <a:pt x="346" y="195"/>
                    <a:pt x="283" y="170"/>
                    <a:pt x="283" y="138"/>
                  </a:cubicBezTo>
                  <a:cubicBezTo>
                    <a:pt x="283" y="107"/>
                    <a:pt x="232" y="88"/>
                    <a:pt x="232" y="62"/>
                  </a:cubicBezTo>
                  <a:cubicBezTo>
                    <a:pt x="232" y="48"/>
                    <a:pt x="214" y="29"/>
                    <a:pt x="196" y="10"/>
                  </a:cubicBezTo>
                  <a:cubicBezTo>
                    <a:pt x="180" y="18"/>
                    <a:pt x="164" y="20"/>
                    <a:pt x="157" y="12"/>
                  </a:cubicBezTo>
                  <a:cubicBezTo>
                    <a:pt x="145" y="0"/>
                    <a:pt x="129" y="52"/>
                    <a:pt x="141" y="64"/>
                  </a:cubicBezTo>
                  <a:cubicBezTo>
                    <a:pt x="153" y="75"/>
                    <a:pt x="168" y="150"/>
                    <a:pt x="137" y="142"/>
                  </a:cubicBezTo>
                  <a:cubicBezTo>
                    <a:pt x="105" y="134"/>
                    <a:pt x="105" y="91"/>
                    <a:pt x="86" y="95"/>
                  </a:cubicBezTo>
                  <a:cubicBezTo>
                    <a:pt x="86" y="95"/>
                    <a:pt x="35" y="154"/>
                    <a:pt x="35" y="178"/>
                  </a:cubicBezTo>
                  <a:cubicBezTo>
                    <a:pt x="35" y="194"/>
                    <a:pt x="15" y="199"/>
                    <a:pt x="0" y="207"/>
                  </a:cubicBezTo>
                  <a:cubicBezTo>
                    <a:pt x="9" y="215"/>
                    <a:pt x="17" y="222"/>
                    <a:pt x="19" y="226"/>
                  </a:cubicBezTo>
                  <a:cubicBezTo>
                    <a:pt x="28" y="239"/>
                    <a:pt x="15" y="273"/>
                    <a:pt x="28" y="303"/>
                  </a:cubicBezTo>
                  <a:cubicBezTo>
                    <a:pt x="40" y="333"/>
                    <a:pt x="83" y="286"/>
                    <a:pt x="96" y="328"/>
                  </a:cubicBezTo>
                  <a:cubicBezTo>
                    <a:pt x="109" y="371"/>
                    <a:pt x="87" y="392"/>
                    <a:pt x="87" y="435"/>
                  </a:cubicBezTo>
                  <a:cubicBezTo>
                    <a:pt x="87" y="478"/>
                    <a:pt x="53" y="473"/>
                    <a:pt x="62" y="512"/>
                  </a:cubicBezTo>
                  <a:cubicBezTo>
                    <a:pt x="70" y="550"/>
                    <a:pt x="117" y="503"/>
                    <a:pt x="151" y="478"/>
                  </a:cubicBezTo>
                  <a:cubicBezTo>
                    <a:pt x="185" y="452"/>
                    <a:pt x="211" y="456"/>
                    <a:pt x="224" y="473"/>
                  </a:cubicBezTo>
                  <a:cubicBezTo>
                    <a:pt x="236" y="490"/>
                    <a:pt x="279" y="478"/>
                    <a:pt x="288" y="456"/>
                  </a:cubicBezTo>
                  <a:cubicBezTo>
                    <a:pt x="296" y="435"/>
                    <a:pt x="360" y="426"/>
                    <a:pt x="381" y="452"/>
                  </a:cubicBezTo>
                  <a:cubicBezTo>
                    <a:pt x="403" y="478"/>
                    <a:pt x="424" y="507"/>
                    <a:pt x="454" y="524"/>
                  </a:cubicBezTo>
                  <a:cubicBezTo>
                    <a:pt x="483" y="541"/>
                    <a:pt x="432" y="635"/>
                    <a:pt x="462" y="644"/>
                  </a:cubicBezTo>
                  <a:cubicBezTo>
                    <a:pt x="492" y="652"/>
                    <a:pt x="535" y="699"/>
                    <a:pt x="530" y="750"/>
                  </a:cubicBezTo>
                  <a:cubicBezTo>
                    <a:pt x="527" y="794"/>
                    <a:pt x="551" y="826"/>
                    <a:pt x="518" y="863"/>
                  </a:cubicBezTo>
                  <a:cubicBezTo>
                    <a:pt x="539" y="877"/>
                    <a:pt x="564" y="877"/>
                    <a:pt x="560" y="891"/>
                  </a:cubicBezTo>
                  <a:cubicBezTo>
                    <a:pt x="556" y="908"/>
                    <a:pt x="590" y="899"/>
                    <a:pt x="590" y="865"/>
                  </a:cubicBezTo>
                  <a:cubicBezTo>
                    <a:pt x="590" y="831"/>
                    <a:pt x="637" y="835"/>
                    <a:pt x="658" y="844"/>
                  </a:cubicBezTo>
                  <a:cubicBezTo>
                    <a:pt x="675" y="851"/>
                    <a:pt x="705" y="849"/>
                    <a:pt x="729" y="830"/>
                  </a:cubicBezTo>
                  <a:cubicBezTo>
                    <a:pt x="729" y="815"/>
                    <a:pt x="730" y="801"/>
                    <a:pt x="732" y="790"/>
                  </a:cubicBezTo>
                  <a:cubicBezTo>
                    <a:pt x="738" y="752"/>
                    <a:pt x="732" y="707"/>
                    <a:pt x="713" y="688"/>
                  </a:cubicBezTo>
                  <a:cubicBezTo>
                    <a:pt x="694" y="669"/>
                    <a:pt x="643" y="650"/>
                    <a:pt x="631" y="613"/>
                  </a:cubicBezTo>
                  <a:cubicBezTo>
                    <a:pt x="618" y="575"/>
                    <a:pt x="561" y="537"/>
                    <a:pt x="549" y="505"/>
                  </a:cubicBezTo>
                  <a:cubicBezTo>
                    <a:pt x="536" y="474"/>
                    <a:pt x="498" y="442"/>
                    <a:pt x="498" y="41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2" name="Freeform 66">
              <a:extLst>
                <a:ext uri="{FF2B5EF4-FFF2-40B4-BE49-F238E27FC236}">
                  <a16:creationId xmlns:a16="http://schemas.microsoft.com/office/drawing/2014/main" id="{94A58F50-7484-BEBD-69AC-9A4A6762E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035" y="3728974"/>
              <a:ext cx="244898" cy="461578"/>
            </a:xfrm>
            <a:custGeom>
              <a:avLst/>
              <a:gdLst>
                <a:gd name="T0" fmla="*/ 493 w 808"/>
                <a:gd name="T1" fmla="*/ 799 h 1518"/>
                <a:gd name="T2" fmla="*/ 489 w 808"/>
                <a:gd name="T3" fmla="*/ 709 h 1518"/>
                <a:gd name="T4" fmla="*/ 625 w 808"/>
                <a:gd name="T5" fmla="*/ 641 h 1518"/>
                <a:gd name="T6" fmla="*/ 762 w 808"/>
                <a:gd name="T7" fmla="*/ 645 h 1518"/>
                <a:gd name="T8" fmla="*/ 775 w 808"/>
                <a:gd name="T9" fmla="*/ 656 h 1518"/>
                <a:gd name="T10" fmla="*/ 787 w 808"/>
                <a:gd name="T11" fmla="*/ 543 h 1518"/>
                <a:gd name="T12" fmla="*/ 719 w 808"/>
                <a:gd name="T13" fmla="*/ 437 h 1518"/>
                <a:gd name="T14" fmla="*/ 711 w 808"/>
                <a:gd name="T15" fmla="*/ 317 h 1518"/>
                <a:gd name="T16" fmla="*/ 638 w 808"/>
                <a:gd name="T17" fmla="*/ 245 h 1518"/>
                <a:gd name="T18" fmla="*/ 545 w 808"/>
                <a:gd name="T19" fmla="*/ 249 h 1518"/>
                <a:gd name="T20" fmla="*/ 481 w 808"/>
                <a:gd name="T21" fmla="*/ 266 h 1518"/>
                <a:gd name="T22" fmla="*/ 408 w 808"/>
                <a:gd name="T23" fmla="*/ 271 h 1518"/>
                <a:gd name="T24" fmla="*/ 319 w 808"/>
                <a:gd name="T25" fmla="*/ 305 h 1518"/>
                <a:gd name="T26" fmla="*/ 344 w 808"/>
                <a:gd name="T27" fmla="*/ 228 h 1518"/>
                <a:gd name="T28" fmla="*/ 353 w 808"/>
                <a:gd name="T29" fmla="*/ 121 h 1518"/>
                <a:gd name="T30" fmla="*/ 285 w 808"/>
                <a:gd name="T31" fmla="*/ 96 h 1518"/>
                <a:gd name="T32" fmla="*/ 276 w 808"/>
                <a:gd name="T33" fmla="*/ 19 h 1518"/>
                <a:gd name="T34" fmla="*/ 257 w 808"/>
                <a:gd name="T35" fmla="*/ 0 h 1518"/>
                <a:gd name="T36" fmla="*/ 240 w 808"/>
                <a:gd name="T37" fmla="*/ 14 h 1518"/>
                <a:gd name="T38" fmla="*/ 150 w 808"/>
                <a:gd name="T39" fmla="*/ 65 h 1518"/>
                <a:gd name="T40" fmla="*/ 75 w 808"/>
                <a:gd name="T41" fmla="*/ 89 h 1518"/>
                <a:gd name="T42" fmla="*/ 20 w 808"/>
                <a:gd name="T43" fmla="*/ 121 h 1518"/>
                <a:gd name="T44" fmla="*/ 0 w 808"/>
                <a:gd name="T45" fmla="*/ 278 h 1518"/>
                <a:gd name="T46" fmla="*/ 75 w 808"/>
                <a:gd name="T47" fmla="*/ 369 h 1518"/>
                <a:gd name="T48" fmla="*/ 94 w 808"/>
                <a:gd name="T49" fmla="*/ 436 h 1518"/>
                <a:gd name="T50" fmla="*/ 90 w 808"/>
                <a:gd name="T51" fmla="*/ 483 h 1518"/>
                <a:gd name="T52" fmla="*/ 75 w 808"/>
                <a:gd name="T53" fmla="*/ 554 h 1518"/>
                <a:gd name="T54" fmla="*/ 110 w 808"/>
                <a:gd name="T55" fmla="*/ 661 h 1518"/>
                <a:gd name="T56" fmla="*/ 150 w 808"/>
                <a:gd name="T57" fmla="*/ 783 h 1518"/>
                <a:gd name="T58" fmla="*/ 181 w 808"/>
                <a:gd name="T59" fmla="*/ 858 h 1518"/>
                <a:gd name="T60" fmla="*/ 95 w 808"/>
                <a:gd name="T61" fmla="*/ 1022 h 1518"/>
                <a:gd name="T62" fmla="*/ 67 w 808"/>
                <a:gd name="T63" fmla="*/ 1169 h 1518"/>
                <a:gd name="T64" fmla="*/ 73 w 808"/>
                <a:gd name="T65" fmla="*/ 1258 h 1518"/>
                <a:gd name="T66" fmla="*/ 205 w 808"/>
                <a:gd name="T67" fmla="*/ 1386 h 1518"/>
                <a:gd name="T68" fmla="*/ 234 w 808"/>
                <a:gd name="T69" fmla="*/ 1435 h 1518"/>
                <a:gd name="T70" fmla="*/ 292 w 808"/>
                <a:gd name="T71" fmla="*/ 1439 h 1518"/>
                <a:gd name="T72" fmla="*/ 341 w 808"/>
                <a:gd name="T73" fmla="*/ 1498 h 1518"/>
                <a:gd name="T74" fmla="*/ 420 w 808"/>
                <a:gd name="T75" fmla="*/ 1508 h 1518"/>
                <a:gd name="T76" fmla="*/ 451 w 808"/>
                <a:gd name="T77" fmla="*/ 1468 h 1518"/>
                <a:gd name="T78" fmla="*/ 336 w 808"/>
                <a:gd name="T79" fmla="*/ 1401 h 1518"/>
                <a:gd name="T80" fmla="*/ 267 w 808"/>
                <a:gd name="T81" fmla="*/ 1287 h 1518"/>
                <a:gd name="T82" fmla="*/ 230 w 808"/>
                <a:gd name="T83" fmla="*/ 1194 h 1518"/>
                <a:gd name="T84" fmla="*/ 166 w 808"/>
                <a:gd name="T85" fmla="*/ 1147 h 1518"/>
                <a:gd name="T86" fmla="*/ 178 w 808"/>
                <a:gd name="T87" fmla="*/ 988 h 1518"/>
                <a:gd name="T88" fmla="*/ 233 w 808"/>
                <a:gd name="T89" fmla="*/ 784 h 1518"/>
                <a:gd name="T90" fmla="*/ 317 w 808"/>
                <a:gd name="T91" fmla="*/ 759 h 1518"/>
                <a:gd name="T92" fmla="*/ 392 w 808"/>
                <a:gd name="T93" fmla="*/ 819 h 1518"/>
                <a:gd name="T94" fmla="*/ 498 w 808"/>
                <a:gd name="T95" fmla="*/ 875 h 1518"/>
                <a:gd name="T96" fmla="*/ 505 w 808"/>
                <a:gd name="T97" fmla="*/ 878 h 1518"/>
                <a:gd name="T98" fmla="*/ 506 w 808"/>
                <a:gd name="T99" fmla="*/ 875 h 1518"/>
                <a:gd name="T100" fmla="*/ 493 w 808"/>
                <a:gd name="T101" fmla="*/ 799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8" h="1518">
                  <a:moveTo>
                    <a:pt x="493" y="799"/>
                  </a:moveTo>
                  <a:cubicBezTo>
                    <a:pt x="493" y="756"/>
                    <a:pt x="451" y="756"/>
                    <a:pt x="489" y="709"/>
                  </a:cubicBezTo>
                  <a:cubicBezTo>
                    <a:pt x="528" y="662"/>
                    <a:pt x="587" y="628"/>
                    <a:pt x="625" y="641"/>
                  </a:cubicBezTo>
                  <a:cubicBezTo>
                    <a:pt x="664" y="654"/>
                    <a:pt x="740" y="620"/>
                    <a:pt x="762" y="645"/>
                  </a:cubicBezTo>
                  <a:cubicBezTo>
                    <a:pt x="766" y="650"/>
                    <a:pt x="770" y="653"/>
                    <a:pt x="775" y="656"/>
                  </a:cubicBezTo>
                  <a:cubicBezTo>
                    <a:pt x="808" y="619"/>
                    <a:pt x="784" y="587"/>
                    <a:pt x="787" y="543"/>
                  </a:cubicBezTo>
                  <a:cubicBezTo>
                    <a:pt x="792" y="492"/>
                    <a:pt x="749" y="445"/>
                    <a:pt x="719" y="437"/>
                  </a:cubicBezTo>
                  <a:cubicBezTo>
                    <a:pt x="689" y="428"/>
                    <a:pt x="740" y="334"/>
                    <a:pt x="711" y="317"/>
                  </a:cubicBezTo>
                  <a:cubicBezTo>
                    <a:pt x="681" y="300"/>
                    <a:pt x="660" y="271"/>
                    <a:pt x="638" y="245"/>
                  </a:cubicBezTo>
                  <a:cubicBezTo>
                    <a:pt x="617" y="219"/>
                    <a:pt x="553" y="228"/>
                    <a:pt x="545" y="249"/>
                  </a:cubicBezTo>
                  <a:cubicBezTo>
                    <a:pt x="536" y="271"/>
                    <a:pt x="493" y="283"/>
                    <a:pt x="481" y="266"/>
                  </a:cubicBezTo>
                  <a:cubicBezTo>
                    <a:pt x="468" y="249"/>
                    <a:pt x="442" y="245"/>
                    <a:pt x="408" y="271"/>
                  </a:cubicBezTo>
                  <a:cubicBezTo>
                    <a:pt x="374" y="296"/>
                    <a:pt x="327" y="343"/>
                    <a:pt x="319" y="305"/>
                  </a:cubicBezTo>
                  <a:cubicBezTo>
                    <a:pt x="310" y="266"/>
                    <a:pt x="344" y="271"/>
                    <a:pt x="344" y="228"/>
                  </a:cubicBezTo>
                  <a:cubicBezTo>
                    <a:pt x="344" y="185"/>
                    <a:pt x="366" y="164"/>
                    <a:pt x="353" y="121"/>
                  </a:cubicBezTo>
                  <a:cubicBezTo>
                    <a:pt x="340" y="79"/>
                    <a:pt x="297" y="126"/>
                    <a:pt x="285" y="96"/>
                  </a:cubicBezTo>
                  <a:cubicBezTo>
                    <a:pt x="272" y="66"/>
                    <a:pt x="285" y="32"/>
                    <a:pt x="276" y="19"/>
                  </a:cubicBezTo>
                  <a:cubicBezTo>
                    <a:pt x="274" y="15"/>
                    <a:pt x="266" y="8"/>
                    <a:pt x="257" y="0"/>
                  </a:cubicBezTo>
                  <a:cubicBezTo>
                    <a:pt x="249" y="4"/>
                    <a:pt x="243" y="8"/>
                    <a:pt x="240" y="14"/>
                  </a:cubicBezTo>
                  <a:cubicBezTo>
                    <a:pt x="232" y="34"/>
                    <a:pt x="165" y="38"/>
                    <a:pt x="150" y="65"/>
                  </a:cubicBezTo>
                  <a:cubicBezTo>
                    <a:pt x="134" y="93"/>
                    <a:pt x="87" y="89"/>
                    <a:pt x="75" y="89"/>
                  </a:cubicBezTo>
                  <a:cubicBezTo>
                    <a:pt x="63" y="89"/>
                    <a:pt x="23" y="93"/>
                    <a:pt x="20" y="121"/>
                  </a:cubicBezTo>
                  <a:cubicBezTo>
                    <a:pt x="16" y="148"/>
                    <a:pt x="0" y="259"/>
                    <a:pt x="0" y="278"/>
                  </a:cubicBezTo>
                  <a:cubicBezTo>
                    <a:pt x="0" y="298"/>
                    <a:pt x="55" y="361"/>
                    <a:pt x="75" y="369"/>
                  </a:cubicBezTo>
                  <a:cubicBezTo>
                    <a:pt x="94" y="377"/>
                    <a:pt x="71" y="424"/>
                    <a:pt x="94" y="436"/>
                  </a:cubicBezTo>
                  <a:cubicBezTo>
                    <a:pt x="118" y="448"/>
                    <a:pt x="102" y="487"/>
                    <a:pt x="90" y="483"/>
                  </a:cubicBezTo>
                  <a:cubicBezTo>
                    <a:pt x="79" y="479"/>
                    <a:pt x="98" y="534"/>
                    <a:pt x="75" y="554"/>
                  </a:cubicBezTo>
                  <a:cubicBezTo>
                    <a:pt x="51" y="574"/>
                    <a:pt x="71" y="625"/>
                    <a:pt x="110" y="661"/>
                  </a:cubicBezTo>
                  <a:cubicBezTo>
                    <a:pt x="150" y="696"/>
                    <a:pt x="150" y="751"/>
                    <a:pt x="150" y="783"/>
                  </a:cubicBezTo>
                  <a:cubicBezTo>
                    <a:pt x="150" y="814"/>
                    <a:pt x="181" y="818"/>
                    <a:pt x="181" y="858"/>
                  </a:cubicBezTo>
                  <a:cubicBezTo>
                    <a:pt x="181" y="858"/>
                    <a:pt x="134" y="1029"/>
                    <a:pt x="95" y="1022"/>
                  </a:cubicBezTo>
                  <a:cubicBezTo>
                    <a:pt x="87" y="1065"/>
                    <a:pt x="77" y="1132"/>
                    <a:pt x="67" y="1169"/>
                  </a:cubicBezTo>
                  <a:cubicBezTo>
                    <a:pt x="56" y="1215"/>
                    <a:pt x="47" y="1255"/>
                    <a:pt x="73" y="1258"/>
                  </a:cubicBezTo>
                  <a:cubicBezTo>
                    <a:pt x="100" y="1261"/>
                    <a:pt x="153" y="1321"/>
                    <a:pt x="205" y="1386"/>
                  </a:cubicBezTo>
                  <a:cubicBezTo>
                    <a:pt x="217" y="1402"/>
                    <a:pt x="227" y="1418"/>
                    <a:pt x="234" y="1435"/>
                  </a:cubicBezTo>
                  <a:cubicBezTo>
                    <a:pt x="252" y="1434"/>
                    <a:pt x="272" y="1436"/>
                    <a:pt x="292" y="1439"/>
                  </a:cubicBezTo>
                  <a:cubicBezTo>
                    <a:pt x="332" y="1447"/>
                    <a:pt x="341" y="1478"/>
                    <a:pt x="341" y="1498"/>
                  </a:cubicBezTo>
                  <a:cubicBezTo>
                    <a:pt x="341" y="1518"/>
                    <a:pt x="408" y="1510"/>
                    <a:pt x="420" y="1508"/>
                  </a:cubicBezTo>
                  <a:cubicBezTo>
                    <a:pt x="429" y="1506"/>
                    <a:pt x="417" y="1478"/>
                    <a:pt x="451" y="1468"/>
                  </a:cubicBezTo>
                  <a:cubicBezTo>
                    <a:pt x="431" y="1439"/>
                    <a:pt x="379" y="1405"/>
                    <a:pt x="336" y="1401"/>
                  </a:cubicBezTo>
                  <a:cubicBezTo>
                    <a:pt x="286" y="1396"/>
                    <a:pt x="262" y="1321"/>
                    <a:pt x="267" y="1287"/>
                  </a:cubicBezTo>
                  <a:cubicBezTo>
                    <a:pt x="271" y="1253"/>
                    <a:pt x="230" y="1224"/>
                    <a:pt x="230" y="1194"/>
                  </a:cubicBezTo>
                  <a:cubicBezTo>
                    <a:pt x="230" y="1165"/>
                    <a:pt x="200" y="1163"/>
                    <a:pt x="166" y="1147"/>
                  </a:cubicBezTo>
                  <a:cubicBezTo>
                    <a:pt x="132" y="1131"/>
                    <a:pt x="174" y="1030"/>
                    <a:pt x="178" y="988"/>
                  </a:cubicBezTo>
                  <a:cubicBezTo>
                    <a:pt x="182" y="945"/>
                    <a:pt x="253" y="822"/>
                    <a:pt x="233" y="784"/>
                  </a:cubicBezTo>
                  <a:cubicBezTo>
                    <a:pt x="212" y="746"/>
                    <a:pt x="305" y="716"/>
                    <a:pt x="317" y="759"/>
                  </a:cubicBezTo>
                  <a:cubicBezTo>
                    <a:pt x="329" y="802"/>
                    <a:pt x="333" y="822"/>
                    <a:pt x="392" y="819"/>
                  </a:cubicBezTo>
                  <a:cubicBezTo>
                    <a:pt x="451" y="816"/>
                    <a:pt x="451" y="862"/>
                    <a:pt x="498" y="875"/>
                  </a:cubicBezTo>
                  <a:cubicBezTo>
                    <a:pt x="501" y="876"/>
                    <a:pt x="503" y="877"/>
                    <a:pt x="505" y="878"/>
                  </a:cubicBezTo>
                  <a:cubicBezTo>
                    <a:pt x="506" y="877"/>
                    <a:pt x="506" y="876"/>
                    <a:pt x="506" y="875"/>
                  </a:cubicBezTo>
                  <a:cubicBezTo>
                    <a:pt x="519" y="841"/>
                    <a:pt x="493" y="841"/>
                    <a:pt x="493" y="79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3" name="Freeform 67">
              <a:extLst>
                <a:ext uri="{FF2B5EF4-FFF2-40B4-BE49-F238E27FC236}">
                  <a16:creationId xmlns:a16="http://schemas.microsoft.com/office/drawing/2014/main" id="{DCEAE5EE-CD82-700D-5C82-1037C8938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702" y="2482311"/>
              <a:ext cx="293273" cy="239859"/>
            </a:xfrm>
            <a:custGeom>
              <a:avLst/>
              <a:gdLst>
                <a:gd name="T0" fmla="*/ 18 w 965"/>
                <a:gd name="T1" fmla="*/ 169 h 788"/>
                <a:gd name="T2" fmla="*/ 15 w 965"/>
                <a:gd name="T3" fmla="*/ 273 h 788"/>
                <a:gd name="T4" fmla="*/ 22 w 965"/>
                <a:gd name="T5" fmla="*/ 313 h 788"/>
                <a:gd name="T6" fmla="*/ 44 w 965"/>
                <a:gd name="T7" fmla="*/ 362 h 788"/>
                <a:gd name="T8" fmla="*/ 57 w 965"/>
                <a:gd name="T9" fmla="*/ 415 h 788"/>
                <a:gd name="T10" fmla="*/ 82 w 965"/>
                <a:gd name="T11" fmla="*/ 494 h 788"/>
                <a:gd name="T12" fmla="*/ 85 w 965"/>
                <a:gd name="T13" fmla="*/ 539 h 788"/>
                <a:gd name="T14" fmla="*/ 143 w 965"/>
                <a:gd name="T15" fmla="*/ 573 h 788"/>
                <a:gd name="T16" fmla="*/ 208 w 965"/>
                <a:gd name="T17" fmla="*/ 619 h 788"/>
                <a:gd name="T18" fmla="*/ 261 w 965"/>
                <a:gd name="T19" fmla="*/ 642 h 788"/>
                <a:gd name="T20" fmla="*/ 317 w 965"/>
                <a:gd name="T21" fmla="*/ 632 h 788"/>
                <a:gd name="T22" fmla="*/ 344 w 965"/>
                <a:gd name="T23" fmla="*/ 668 h 788"/>
                <a:gd name="T24" fmla="*/ 410 w 965"/>
                <a:gd name="T25" fmla="*/ 685 h 788"/>
                <a:gd name="T26" fmla="*/ 456 w 965"/>
                <a:gd name="T27" fmla="*/ 744 h 788"/>
                <a:gd name="T28" fmla="*/ 515 w 965"/>
                <a:gd name="T29" fmla="*/ 738 h 788"/>
                <a:gd name="T30" fmla="*/ 601 w 965"/>
                <a:gd name="T31" fmla="*/ 747 h 788"/>
                <a:gd name="T32" fmla="*/ 677 w 965"/>
                <a:gd name="T33" fmla="*/ 754 h 788"/>
                <a:gd name="T34" fmla="*/ 762 w 965"/>
                <a:gd name="T35" fmla="*/ 774 h 788"/>
                <a:gd name="T36" fmla="*/ 821 w 965"/>
                <a:gd name="T37" fmla="*/ 788 h 788"/>
                <a:gd name="T38" fmla="*/ 817 w 965"/>
                <a:gd name="T39" fmla="*/ 722 h 788"/>
                <a:gd name="T40" fmla="*/ 910 w 965"/>
                <a:gd name="T41" fmla="*/ 627 h 788"/>
                <a:gd name="T42" fmla="*/ 954 w 965"/>
                <a:gd name="T43" fmla="*/ 592 h 788"/>
                <a:gd name="T44" fmla="*/ 914 w 965"/>
                <a:gd name="T45" fmla="*/ 494 h 788"/>
                <a:gd name="T46" fmla="*/ 907 w 965"/>
                <a:gd name="T47" fmla="*/ 406 h 788"/>
                <a:gd name="T48" fmla="*/ 874 w 965"/>
                <a:gd name="T49" fmla="*/ 355 h 788"/>
                <a:gd name="T50" fmla="*/ 932 w 965"/>
                <a:gd name="T51" fmla="*/ 304 h 788"/>
                <a:gd name="T52" fmla="*/ 927 w 965"/>
                <a:gd name="T53" fmla="*/ 218 h 788"/>
                <a:gd name="T54" fmla="*/ 912 w 965"/>
                <a:gd name="T55" fmla="*/ 143 h 788"/>
                <a:gd name="T56" fmla="*/ 834 w 965"/>
                <a:gd name="T57" fmla="*/ 87 h 788"/>
                <a:gd name="T58" fmla="*/ 831 w 965"/>
                <a:gd name="T59" fmla="*/ 83 h 788"/>
                <a:gd name="T60" fmla="*/ 571 w 965"/>
                <a:gd name="T61" fmla="*/ 72 h 788"/>
                <a:gd name="T62" fmla="*/ 521 w 965"/>
                <a:gd name="T63" fmla="*/ 53 h 788"/>
                <a:gd name="T64" fmla="*/ 466 w 965"/>
                <a:gd name="T65" fmla="*/ 81 h 788"/>
                <a:gd name="T66" fmla="*/ 419 w 965"/>
                <a:gd name="T67" fmla="*/ 19 h 788"/>
                <a:gd name="T68" fmla="*/ 201 w 965"/>
                <a:gd name="T69" fmla="*/ 81 h 788"/>
                <a:gd name="T70" fmla="*/ 46 w 965"/>
                <a:gd name="T71" fmla="*/ 134 h 788"/>
                <a:gd name="T72" fmla="*/ 17 w 965"/>
                <a:gd name="T73" fmla="*/ 157 h 788"/>
                <a:gd name="T74" fmla="*/ 18 w 965"/>
                <a:gd name="T75" fmla="*/ 169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5" h="788">
                  <a:moveTo>
                    <a:pt x="18" y="169"/>
                  </a:moveTo>
                  <a:cubicBezTo>
                    <a:pt x="24" y="187"/>
                    <a:pt x="31" y="249"/>
                    <a:pt x="15" y="273"/>
                  </a:cubicBezTo>
                  <a:cubicBezTo>
                    <a:pt x="0" y="297"/>
                    <a:pt x="7" y="304"/>
                    <a:pt x="22" y="313"/>
                  </a:cubicBezTo>
                  <a:cubicBezTo>
                    <a:pt x="38" y="322"/>
                    <a:pt x="44" y="344"/>
                    <a:pt x="44" y="362"/>
                  </a:cubicBezTo>
                  <a:cubicBezTo>
                    <a:pt x="44" y="379"/>
                    <a:pt x="55" y="377"/>
                    <a:pt x="57" y="415"/>
                  </a:cubicBezTo>
                  <a:cubicBezTo>
                    <a:pt x="60" y="452"/>
                    <a:pt x="69" y="479"/>
                    <a:pt x="82" y="494"/>
                  </a:cubicBezTo>
                  <a:cubicBezTo>
                    <a:pt x="92" y="507"/>
                    <a:pt x="90" y="525"/>
                    <a:pt x="85" y="539"/>
                  </a:cubicBezTo>
                  <a:cubicBezTo>
                    <a:pt x="103" y="553"/>
                    <a:pt x="124" y="566"/>
                    <a:pt x="143" y="573"/>
                  </a:cubicBezTo>
                  <a:cubicBezTo>
                    <a:pt x="189" y="589"/>
                    <a:pt x="205" y="602"/>
                    <a:pt x="208" y="619"/>
                  </a:cubicBezTo>
                  <a:cubicBezTo>
                    <a:pt x="212" y="635"/>
                    <a:pt x="251" y="665"/>
                    <a:pt x="261" y="642"/>
                  </a:cubicBezTo>
                  <a:cubicBezTo>
                    <a:pt x="271" y="619"/>
                    <a:pt x="297" y="632"/>
                    <a:pt x="317" y="632"/>
                  </a:cubicBezTo>
                  <a:cubicBezTo>
                    <a:pt x="337" y="632"/>
                    <a:pt x="340" y="655"/>
                    <a:pt x="344" y="668"/>
                  </a:cubicBezTo>
                  <a:cubicBezTo>
                    <a:pt x="347" y="682"/>
                    <a:pt x="393" y="675"/>
                    <a:pt x="410" y="685"/>
                  </a:cubicBezTo>
                  <a:cubicBezTo>
                    <a:pt x="426" y="695"/>
                    <a:pt x="433" y="731"/>
                    <a:pt x="456" y="744"/>
                  </a:cubicBezTo>
                  <a:cubicBezTo>
                    <a:pt x="479" y="757"/>
                    <a:pt x="499" y="728"/>
                    <a:pt x="515" y="738"/>
                  </a:cubicBezTo>
                  <a:cubicBezTo>
                    <a:pt x="532" y="747"/>
                    <a:pt x="575" y="757"/>
                    <a:pt x="601" y="747"/>
                  </a:cubicBezTo>
                  <a:cubicBezTo>
                    <a:pt x="627" y="738"/>
                    <a:pt x="644" y="757"/>
                    <a:pt x="677" y="754"/>
                  </a:cubicBezTo>
                  <a:cubicBezTo>
                    <a:pt x="710" y="751"/>
                    <a:pt x="752" y="764"/>
                    <a:pt x="762" y="774"/>
                  </a:cubicBezTo>
                  <a:cubicBezTo>
                    <a:pt x="768" y="779"/>
                    <a:pt x="795" y="784"/>
                    <a:pt x="821" y="788"/>
                  </a:cubicBezTo>
                  <a:cubicBezTo>
                    <a:pt x="827" y="774"/>
                    <a:pt x="815" y="733"/>
                    <a:pt x="817" y="722"/>
                  </a:cubicBezTo>
                  <a:cubicBezTo>
                    <a:pt x="819" y="711"/>
                    <a:pt x="896" y="643"/>
                    <a:pt x="910" y="627"/>
                  </a:cubicBezTo>
                  <a:cubicBezTo>
                    <a:pt x="923" y="612"/>
                    <a:pt x="943" y="612"/>
                    <a:pt x="954" y="592"/>
                  </a:cubicBezTo>
                  <a:cubicBezTo>
                    <a:pt x="965" y="572"/>
                    <a:pt x="923" y="508"/>
                    <a:pt x="914" y="494"/>
                  </a:cubicBezTo>
                  <a:cubicBezTo>
                    <a:pt x="905" y="481"/>
                    <a:pt x="901" y="428"/>
                    <a:pt x="907" y="406"/>
                  </a:cubicBezTo>
                  <a:cubicBezTo>
                    <a:pt x="914" y="384"/>
                    <a:pt x="874" y="371"/>
                    <a:pt x="874" y="355"/>
                  </a:cubicBezTo>
                  <a:cubicBezTo>
                    <a:pt x="874" y="340"/>
                    <a:pt x="912" y="313"/>
                    <a:pt x="932" y="304"/>
                  </a:cubicBezTo>
                  <a:cubicBezTo>
                    <a:pt x="952" y="295"/>
                    <a:pt x="945" y="233"/>
                    <a:pt x="927" y="218"/>
                  </a:cubicBezTo>
                  <a:cubicBezTo>
                    <a:pt x="910" y="202"/>
                    <a:pt x="901" y="174"/>
                    <a:pt x="912" y="143"/>
                  </a:cubicBezTo>
                  <a:cubicBezTo>
                    <a:pt x="923" y="112"/>
                    <a:pt x="845" y="87"/>
                    <a:pt x="834" y="87"/>
                  </a:cubicBezTo>
                  <a:cubicBezTo>
                    <a:pt x="833" y="87"/>
                    <a:pt x="831" y="85"/>
                    <a:pt x="831" y="83"/>
                  </a:cubicBezTo>
                  <a:cubicBezTo>
                    <a:pt x="762" y="95"/>
                    <a:pt x="585" y="77"/>
                    <a:pt x="571" y="72"/>
                  </a:cubicBezTo>
                  <a:cubicBezTo>
                    <a:pt x="562" y="68"/>
                    <a:pt x="540" y="60"/>
                    <a:pt x="521" y="53"/>
                  </a:cubicBezTo>
                  <a:cubicBezTo>
                    <a:pt x="512" y="68"/>
                    <a:pt x="494" y="81"/>
                    <a:pt x="466" y="81"/>
                  </a:cubicBezTo>
                  <a:cubicBezTo>
                    <a:pt x="423" y="81"/>
                    <a:pt x="420" y="39"/>
                    <a:pt x="419" y="19"/>
                  </a:cubicBezTo>
                  <a:cubicBezTo>
                    <a:pt x="418" y="0"/>
                    <a:pt x="246" y="36"/>
                    <a:pt x="201" y="81"/>
                  </a:cubicBezTo>
                  <a:cubicBezTo>
                    <a:pt x="155" y="127"/>
                    <a:pt x="49" y="109"/>
                    <a:pt x="46" y="134"/>
                  </a:cubicBezTo>
                  <a:cubicBezTo>
                    <a:pt x="43" y="153"/>
                    <a:pt x="27" y="162"/>
                    <a:pt x="17" y="157"/>
                  </a:cubicBezTo>
                  <a:cubicBezTo>
                    <a:pt x="16" y="161"/>
                    <a:pt x="16" y="166"/>
                    <a:pt x="18" y="16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4" name="Freeform 68">
              <a:extLst>
                <a:ext uri="{FF2B5EF4-FFF2-40B4-BE49-F238E27FC236}">
                  <a16:creationId xmlns:a16="http://schemas.microsoft.com/office/drawing/2014/main" id="{0539BEE8-5C12-F1FE-20BB-83FC348D7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3030" y="2871326"/>
              <a:ext cx="109852" cy="104812"/>
            </a:xfrm>
            <a:custGeom>
              <a:avLst/>
              <a:gdLst>
                <a:gd name="T0" fmla="*/ 269 w 362"/>
                <a:gd name="T1" fmla="*/ 314 h 345"/>
                <a:gd name="T2" fmla="*/ 344 w 362"/>
                <a:gd name="T3" fmla="*/ 203 h 345"/>
                <a:gd name="T4" fmla="*/ 357 w 362"/>
                <a:gd name="T5" fmla="*/ 70 h 345"/>
                <a:gd name="T6" fmla="*/ 266 w 362"/>
                <a:gd name="T7" fmla="*/ 24 h 345"/>
                <a:gd name="T8" fmla="*/ 112 w 362"/>
                <a:gd name="T9" fmla="*/ 9 h 345"/>
                <a:gd name="T10" fmla="*/ 48 w 362"/>
                <a:gd name="T11" fmla="*/ 22 h 345"/>
                <a:gd name="T12" fmla="*/ 4 w 362"/>
                <a:gd name="T13" fmla="*/ 49 h 345"/>
                <a:gd name="T14" fmla="*/ 51 w 362"/>
                <a:gd name="T15" fmla="*/ 117 h 345"/>
                <a:gd name="T16" fmla="*/ 132 w 362"/>
                <a:gd name="T17" fmla="*/ 216 h 345"/>
                <a:gd name="T18" fmla="*/ 213 w 362"/>
                <a:gd name="T19" fmla="*/ 307 h 345"/>
                <a:gd name="T20" fmla="*/ 265 w 362"/>
                <a:gd name="T21" fmla="*/ 345 h 345"/>
                <a:gd name="T22" fmla="*/ 269 w 362"/>
                <a:gd name="T23" fmla="*/ 314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2" h="345">
                  <a:moveTo>
                    <a:pt x="269" y="314"/>
                  </a:moveTo>
                  <a:cubicBezTo>
                    <a:pt x="265" y="294"/>
                    <a:pt x="328" y="203"/>
                    <a:pt x="344" y="203"/>
                  </a:cubicBezTo>
                  <a:cubicBezTo>
                    <a:pt x="357" y="203"/>
                    <a:pt x="362" y="115"/>
                    <a:pt x="357" y="70"/>
                  </a:cubicBezTo>
                  <a:cubicBezTo>
                    <a:pt x="307" y="36"/>
                    <a:pt x="266" y="24"/>
                    <a:pt x="266" y="24"/>
                  </a:cubicBezTo>
                  <a:cubicBezTo>
                    <a:pt x="266" y="24"/>
                    <a:pt x="134" y="18"/>
                    <a:pt x="112" y="9"/>
                  </a:cubicBezTo>
                  <a:cubicBezTo>
                    <a:pt x="90" y="0"/>
                    <a:pt x="68" y="38"/>
                    <a:pt x="48" y="22"/>
                  </a:cubicBezTo>
                  <a:cubicBezTo>
                    <a:pt x="29" y="7"/>
                    <a:pt x="0" y="27"/>
                    <a:pt x="4" y="49"/>
                  </a:cubicBezTo>
                  <a:cubicBezTo>
                    <a:pt x="9" y="71"/>
                    <a:pt x="51" y="84"/>
                    <a:pt x="51" y="117"/>
                  </a:cubicBezTo>
                  <a:cubicBezTo>
                    <a:pt x="51" y="150"/>
                    <a:pt x="134" y="199"/>
                    <a:pt x="132" y="216"/>
                  </a:cubicBezTo>
                  <a:cubicBezTo>
                    <a:pt x="131" y="228"/>
                    <a:pt x="182" y="262"/>
                    <a:pt x="213" y="307"/>
                  </a:cubicBezTo>
                  <a:cubicBezTo>
                    <a:pt x="230" y="318"/>
                    <a:pt x="247" y="331"/>
                    <a:pt x="265" y="345"/>
                  </a:cubicBezTo>
                  <a:cubicBezTo>
                    <a:pt x="268" y="331"/>
                    <a:pt x="270" y="319"/>
                    <a:pt x="269" y="31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5" name="Freeform 69">
              <a:extLst>
                <a:ext uri="{FF2B5EF4-FFF2-40B4-BE49-F238E27FC236}">
                  <a16:creationId xmlns:a16="http://schemas.microsoft.com/office/drawing/2014/main" id="{EA7BE1B6-7B4B-5163-C4AA-A4417F2CE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8608" y="2822951"/>
              <a:ext cx="163265" cy="141094"/>
            </a:xfrm>
            <a:custGeom>
              <a:avLst/>
              <a:gdLst>
                <a:gd name="T0" fmla="*/ 309 w 534"/>
                <a:gd name="T1" fmla="*/ 374 h 465"/>
                <a:gd name="T2" fmla="*/ 228 w 534"/>
                <a:gd name="T3" fmla="*/ 275 h 465"/>
                <a:gd name="T4" fmla="*/ 181 w 534"/>
                <a:gd name="T5" fmla="*/ 207 h 465"/>
                <a:gd name="T6" fmla="*/ 225 w 534"/>
                <a:gd name="T7" fmla="*/ 180 h 465"/>
                <a:gd name="T8" fmla="*/ 289 w 534"/>
                <a:gd name="T9" fmla="*/ 167 h 465"/>
                <a:gd name="T10" fmla="*/ 443 w 534"/>
                <a:gd name="T11" fmla="*/ 182 h 465"/>
                <a:gd name="T12" fmla="*/ 534 w 534"/>
                <a:gd name="T13" fmla="*/ 228 h 465"/>
                <a:gd name="T14" fmla="*/ 529 w 534"/>
                <a:gd name="T15" fmla="*/ 207 h 465"/>
                <a:gd name="T16" fmla="*/ 497 w 534"/>
                <a:gd name="T17" fmla="*/ 135 h 465"/>
                <a:gd name="T18" fmla="*/ 471 w 534"/>
                <a:gd name="T19" fmla="*/ 75 h 465"/>
                <a:gd name="T20" fmla="*/ 437 w 534"/>
                <a:gd name="T21" fmla="*/ 85 h 465"/>
                <a:gd name="T22" fmla="*/ 334 w 534"/>
                <a:gd name="T23" fmla="*/ 62 h 465"/>
                <a:gd name="T24" fmla="*/ 251 w 534"/>
                <a:gd name="T25" fmla="*/ 0 h 465"/>
                <a:gd name="T26" fmla="*/ 192 w 534"/>
                <a:gd name="T27" fmla="*/ 40 h 465"/>
                <a:gd name="T28" fmla="*/ 167 w 534"/>
                <a:gd name="T29" fmla="*/ 89 h 465"/>
                <a:gd name="T30" fmla="*/ 132 w 534"/>
                <a:gd name="T31" fmla="*/ 133 h 465"/>
                <a:gd name="T32" fmla="*/ 70 w 534"/>
                <a:gd name="T33" fmla="*/ 131 h 465"/>
                <a:gd name="T34" fmla="*/ 0 w 534"/>
                <a:gd name="T35" fmla="*/ 144 h 465"/>
                <a:gd name="T36" fmla="*/ 18 w 534"/>
                <a:gd name="T37" fmla="*/ 187 h 465"/>
                <a:gd name="T38" fmla="*/ 94 w 534"/>
                <a:gd name="T39" fmla="*/ 219 h 465"/>
                <a:gd name="T40" fmla="*/ 183 w 534"/>
                <a:gd name="T41" fmla="*/ 359 h 465"/>
                <a:gd name="T42" fmla="*/ 263 w 534"/>
                <a:gd name="T43" fmla="*/ 402 h 465"/>
                <a:gd name="T44" fmla="*/ 348 w 534"/>
                <a:gd name="T45" fmla="*/ 448 h 465"/>
                <a:gd name="T46" fmla="*/ 390 w 534"/>
                <a:gd name="T47" fmla="*/ 465 h 465"/>
                <a:gd name="T48" fmla="*/ 309 w 534"/>
                <a:gd name="T49" fmla="*/ 37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4" h="465">
                  <a:moveTo>
                    <a:pt x="309" y="374"/>
                  </a:moveTo>
                  <a:cubicBezTo>
                    <a:pt x="311" y="357"/>
                    <a:pt x="228" y="308"/>
                    <a:pt x="228" y="275"/>
                  </a:cubicBezTo>
                  <a:cubicBezTo>
                    <a:pt x="228" y="242"/>
                    <a:pt x="186" y="229"/>
                    <a:pt x="181" y="207"/>
                  </a:cubicBezTo>
                  <a:cubicBezTo>
                    <a:pt x="177" y="185"/>
                    <a:pt x="206" y="165"/>
                    <a:pt x="225" y="180"/>
                  </a:cubicBezTo>
                  <a:cubicBezTo>
                    <a:pt x="245" y="196"/>
                    <a:pt x="267" y="158"/>
                    <a:pt x="289" y="167"/>
                  </a:cubicBezTo>
                  <a:cubicBezTo>
                    <a:pt x="311" y="176"/>
                    <a:pt x="443" y="182"/>
                    <a:pt x="443" y="182"/>
                  </a:cubicBezTo>
                  <a:cubicBezTo>
                    <a:pt x="443" y="182"/>
                    <a:pt x="484" y="194"/>
                    <a:pt x="534" y="228"/>
                  </a:cubicBezTo>
                  <a:cubicBezTo>
                    <a:pt x="533" y="219"/>
                    <a:pt x="531" y="211"/>
                    <a:pt x="529" y="207"/>
                  </a:cubicBezTo>
                  <a:cubicBezTo>
                    <a:pt x="517" y="179"/>
                    <a:pt x="529" y="147"/>
                    <a:pt x="497" y="135"/>
                  </a:cubicBezTo>
                  <a:cubicBezTo>
                    <a:pt x="481" y="129"/>
                    <a:pt x="474" y="101"/>
                    <a:pt x="471" y="75"/>
                  </a:cubicBezTo>
                  <a:cubicBezTo>
                    <a:pt x="456" y="79"/>
                    <a:pt x="444" y="83"/>
                    <a:pt x="437" y="85"/>
                  </a:cubicBezTo>
                  <a:cubicBezTo>
                    <a:pt x="410" y="91"/>
                    <a:pt x="354" y="88"/>
                    <a:pt x="334" y="62"/>
                  </a:cubicBezTo>
                  <a:cubicBezTo>
                    <a:pt x="320" y="42"/>
                    <a:pt x="274" y="13"/>
                    <a:pt x="251" y="0"/>
                  </a:cubicBezTo>
                  <a:cubicBezTo>
                    <a:pt x="242" y="8"/>
                    <a:pt x="207" y="38"/>
                    <a:pt x="192" y="40"/>
                  </a:cubicBezTo>
                  <a:cubicBezTo>
                    <a:pt x="174" y="42"/>
                    <a:pt x="185" y="89"/>
                    <a:pt x="167" y="89"/>
                  </a:cubicBezTo>
                  <a:cubicBezTo>
                    <a:pt x="150" y="89"/>
                    <a:pt x="136" y="119"/>
                    <a:pt x="132" y="133"/>
                  </a:cubicBezTo>
                  <a:cubicBezTo>
                    <a:pt x="128" y="146"/>
                    <a:pt x="88" y="124"/>
                    <a:pt x="70" y="131"/>
                  </a:cubicBezTo>
                  <a:cubicBezTo>
                    <a:pt x="57" y="135"/>
                    <a:pt x="20" y="141"/>
                    <a:pt x="0" y="144"/>
                  </a:cubicBezTo>
                  <a:cubicBezTo>
                    <a:pt x="3" y="164"/>
                    <a:pt x="2" y="187"/>
                    <a:pt x="18" y="187"/>
                  </a:cubicBezTo>
                  <a:cubicBezTo>
                    <a:pt x="44" y="187"/>
                    <a:pt x="93" y="184"/>
                    <a:pt x="94" y="219"/>
                  </a:cubicBezTo>
                  <a:cubicBezTo>
                    <a:pt x="96" y="255"/>
                    <a:pt x="159" y="333"/>
                    <a:pt x="183" y="359"/>
                  </a:cubicBezTo>
                  <a:cubicBezTo>
                    <a:pt x="207" y="386"/>
                    <a:pt x="260" y="380"/>
                    <a:pt x="263" y="402"/>
                  </a:cubicBezTo>
                  <a:cubicBezTo>
                    <a:pt x="266" y="424"/>
                    <a:pt x="304" y="445"/>
                    <a:pt x="348" y="448"/>
                  </a:cubicBezTo>
                  <a:cubicBezTo>
                    <a:pt x="360" y="449"/>
                    <a:pt x="375" y="456"/>
                    <a:pt x="390" y="465"/>
                  </a:cubicBezTo>
                  <a:cubicBezTo>
                    <a:pt x="359" y="420"/>
                    <a:pt x="308" y="386"/>
                    <a:pt x="309" y="37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6" name="Freeform 70">
              <a:extLst>
                <a:ext uri="{FF2B5EF4-FFF2-40B4-BE49-F238E27FC236}">
                  <a16:creationId xmlns:a16="http://schemas.microsoft.com/office/drawing/2014/main" id="{CE1BD841-7F57-13A2-C557-BCA918A2C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4819" y="2971100"/>
              <a:ext cx="56437" cy="110859"/>
            </a:xfrm>
            <a:custGeom>
              <a:avLst/>
              <a:gdLst>
                <a:gd name="T0" fmla="*/ 126 w 188"/>
                <a:gd name="T1" fmla="*/ 312 h 366"/>
                <a:gd name="T2" fmla="*/ 150 w 188"/>
                <a:gd name="T3" fmla="*/ 274 h 366"/>
                <a:gd name="T4" fmla="*/ 186 w 188"/>
                <a:gd name="T5" fmla="*/ 217 h 366"/>
                <a:gd name="T6" fmla="*/ 188 w 188"/>
                <a:gd name="T7" fmla="*/ 214 h 366"/>
                <a:gd name="T8" fmla="*/ 130 w 188"/>
                <a:gd name="T9" fmla="*/ 152 h 366"/>
                <a:gd name="T10" fmla="*/ 141 w 188"/>
                <a:gd name="T11" fmla="*/ 49 h 366"/>
                <a:gd name="T12" fmla="*/ 54 w 188"/>
                <a:gd name="T13" fmla="*/ 0 h 366"/>
                <a:gd name="T14" fmla="*/ 6 w 188"/>
                <a:gd name="T15" fmla="*/ 71 h 366"/>
                <a:gd name="T16" fmla="*/ 33 w 188"/>
                <a:gd name="T17" fmla="*/ 134 h 366"/>
                <a:gd name="T18" fmla="*/ 31 w 188"/>
                <a:gd name="T19" fmla="*/ 281 h 366"/>
                <a:gd name="T20" fmla="*/ 97 w 188"/>
                <a:gd name="T21" fmla="*/ 366 h 366"/>
                <a:gd name="T22" fmla="*/ 126 w 188"/>
                <a:gd name="T23" fmla="*/ 31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8" h="366">
                  <a:moveTo>
                    <a:pt x="126" y="312"/>
                  </a:moveTo>
                  <a:cubicBezTo>
                    <a:pt x="148" y="308"/>
                    <a:pt x="135" y="290"/>
                    <a:pt x="150" y="274"/>
                  </a:cubicBezTo>
                  <a:cubicBezTo>
                    <a:pt x="166" y="259"/>
                    <a:pt x="183" y="228"/>
                    <a:pt x="186" y="217"/>
                  </a:cubicBezTo>
                  <a:cubicBezTo>
                    <a:pt x="186" y="216"/>
                    <a:pt x="187" y="215"/>
                    <a:pt x="188" y="214"/>
                  </a:cubicBezTo>
                  <a:cubicBezTo>
                    <a:pt x="158" y="192"/>
                    <a:pt x="137" y="175"/>
                    <a:pt x="130" y="152"/>
                  </a:cubicBezTo>
                  <a:cubicBezTo>
                    <a:pt x="123" y="129"/>
                    <a:pt x="130" y="82"/>
                    <a:pt x="141" y="49"/>
                  </a:cubicBezTo>
                  <a:cubicBezTo>
                    <a:pt x="124" y="36"/>
                    <a:pt x="71" y="0"/>
                    <a:pt x="54" y="0"/>
                  </a:cubicBezTo>
                  <a:cubicBezTo>
                    <a:pt x="38" y="0"/>
                    <a:pt x="13" y="36"/>
                    <a:pt x="6" y="71"/>
                  </a:cubicBezTo>
                  <a:cubicBezTo>
                    <a:pt x="45" y="92"/>
                    <a:pt x="60" y="107"/>
                    <a:pt x="33" y="134"/>
                  </a:cubicBezTo>
                  <a:cubicBezTo>
                    <a:pt x="6" y="162"/>
                    <a:pt x="0" y="256"/>
                    <a:pt x="31" y="281"/>
                  </a:cubicBezTo>
                  <a:cubicBezTo>
                    <a:pt x="60" y="305"/>
                    <a:pt x="69" y="352"/>
                    <a:pt x="97" y="366"/>
                  </a:cubicBezTo>
                  <a:cubicBezTo>
                    <a:pt x="105" y="342"/>
                    <a:pt x="111" y="315"/>
                    <a:pt x="126" y="31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7" name="Freeform 71">
              <a:extLst>
                <a:ext uri="{FF2B5EF4-FFF2-40B4-BE49-F238E27FC236}">
                  <a16:creationId xmlns:a16="http://schemas.microsoft.com/office/drawing/2014/main" id="{E5EA4AA2-AC54-B5A2-09B3-E2EF67E7C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4648" y="2725194"/>
              <a:ext cx="224742" cy="101789"/>
            </a:xfrm>
            <a:custGeom>
              <a:avLst/>
              <a:gdLst>
                <a:gd name="T0" fmla="*/ 626 w 741"/>
                <a:gd name="T1" fmla="*/ 30 h 334"/>
                <a:gd name="T2" fmla="*/ 534 w 741"/>
                <a:gd name="T3" fmla="*/ 0 h 334"/>
                <a:gd name="T4" fmla="*/ 517 w 741"/>
                <a:gd name="T5" fmla="*/ 46 h 334"/>
                <a:gd name="T6" fmla="*/ 430 w 741"/>
                <a:gd name="T7" fmla="*/ 52 h 334"/>
                <a:gd name="T8" fmla="*/ 376 w 741"/>
                <a:gd name="T9" fmla="*/ 89 h 334"/>
                <a:gd name="T10" fmla="*/ 336 w 741"/>
                <a:gd name="T11" fmla="*/ 150 h 334"/>
                <a:gd name="T12" fmla="*/ 296 w 741"/>
                <a:gd name="T13" fmla="*/ 179 h 334"/>
                <a:gd name="T14" fmla="*/ 195 w 741"/>
                <a:gd name="T15" fmla="*/ 199 h 334"/>
                <a:gd name="T16" fmla="*/ 137 w 741"/>
                <a:gd name="T17" fmla="*/ 204 h 334"/>
                <a:gd name="T18" fmla="*/ 77 w 741"/>
                <a:gd name="T19" fmla="*/ 212 h 334"/>
                <a:gd name="T20" fmla="*/ 20 w 741"/>
                <a:gd name="T21" fmla="*/ 197 h 334"/>
                <a:gd name="T22" fmla="*/ 9 w 741"/>
                <a:gd name="T23" fmla="*/ 250 h 334"/>
                <a:gd name="T24" fmla="*/ 59 w 741"/>
                <a:gd name="T25" fmla="*/ 277 h 334"/>
                <a:gd name="T26" fmla="*/ 121 w 741"/>
                <a:gd name="T27" fmla="*/ 290 h 334"/>
                <a:gd name="T28" fmla="*/ 183 w 741"/>
                <a:gd name="T29" fmla="*/ 270 h 334"/>
                <a:gd name="T30" fmla="*/ 263 w 741"/>
                <a:gd name="T31" fmla="*/ 259 h 334"/>
                <a:gd name="T32" fmla="*/ 283 w 741"/>
                <a:gd name="T33" fmla="*/ 301 h 334"/>
                <a:gd name="T34" fmla="*/ 374 w 741"/>
                <a:gd name="T35" fmla="*/ 314 h 334"/>
                <a:gd name="T36" fmla="*/ 485 w 741"/>
                <a:gd name="T37" fmla="*/ 334 h 334"/>
                <a:gd name="T38" fmla="*/ 571 w 741"/>
                <a:gd name="T39" fmla="*/ 303 h 334"/>
                <a:gd name="T40" fmla="*/ 639 w 741"/>
                <a:gd name="T41" fmla="*/ 281 h 334"/>
                <a:gd name="T42" fmla="*/ 640 w 741"/>
                <a:gd name="T43" fmla="*/ 281 h 334"/>
                <a:gd name="T44" fmla="*/ 656 w 741"/>
                <a:gd name="T45" fmla="*/ 258 h 334"/>
                <a:gd name="T46" fmla="*/ 672 w 741"/>
                <a:gd name="T47" fmla="*/ 214 h 334"/>
                <a:gd name="T48" fmla="*/ 684 w 741"/>
                <a:gd name="T49" fmla="*/ 175 h 334"/>
                <a:gd name="T50" fmla="*/ 728 w 741"/>
                <a:gd name="T51" fmla="*/ 149 h 334"/>
                <a:gd name="T52" fmla="*/ 741 w 741"/>
                <a:gd name="T53" fmla="*/ 123 h 334"/>
                <a:gd name="T54" fmla="*/ 702 w 741"/>
                <a:gd name="T55" fmla="*/ 40 h 334"/>
                <a:gd name="T56" fmla="*/ 626 w 741"/>
                <a:gd name="T57" fmla="*/ 3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1" h="334">
                  <a:moveTo>
                    <a:pt x="626" y="30"/>
                  </a:moveTo>
                  <a:cubicBezTo>
                    <a:pt x="599" y="0"/>
                    <a:pt x="534" y="0"/>
                    <a:pt x="534" y="0"/>
                  </a:cubicBezTo>
                  <a:cubicBezTo>
                    <a:pt x="534" y="0"/>
                    <a:pt x="527" y="30"/>
                    <a:pt x="517" y="46"/>
                  </a:cubicBezTo>
                  <a:cubicBezTo>
                    <a:pt x="509" y="60"/>
                    <a:pt x="461" y="60"/>
                    <a:pt x="430" y="52"/>
                  </a:cubicBezTo>
                  <a:cubicBezTo>
                    <a:pt x="421" y="63"/>
                    <a:pt x="382" y="72"/>
                    <a:pt x="376" y="89"/>
                  </a:cubicBezTo>
                  <a:cubicBezTo>
                    <a:pt x="369" y="108"/>
                    <a:pt x="321" y="97"/>
                    <a:pt x="336" y="150"/>
                  </a:cubicBezTo>
                  <a:cubicBezTo>
                    <a:pt x="352" y="204"/>
                    <a:pt x="312" y="186"/>
                    <a:pt x="296" y="179"/>
                  </a:cubicBezTo>
                  <a:cubicBezTo>
                    <a:pt x="281" y="173"/>
                    <a:pt x="212" y="181"/>
                    <a:pt x="195" y="199"/>
                  </a:cubicBezTo>
                  <a:cubicBezTo>
                    <a:pt x="177" y="217"/>
                    <a:pt x="152" y="212"/>
                    <a:pt x="137" y="204"/>
                  </a:cubicBezTo>
                  <a:cubicBezTo>
                    <a:pt x="121" y="195"/>
                    <a:pt x="91" y="190"/>
                    <a:pt x="77" y="212"/>
                  </a:cubicBezTo>
                  <a:cubicBezTo>
                    <a:pt x="64" y="235"/>
                    <a:pt x="40" y="195"/>
                    <a:pt x="20" y="197"/>
                  </a:cubicBezTo>
                  <a:cubicBezTo>
                    <a:pt x="0" y="199"/>
                    <a:pt x="9" y="241"/>
                    <a:pt x="9" y="250"/>
                  </a:cubicBezTo>
                  <a:cubicBezTo>
                    <a:pt x="9" y="259"/>
                    <a:pt x="40" y="286"/>
                    <a:pt x="59" y="277"/>
                  </a:cubicBezTo>
                  <a:cubicBezTo>
                    <a:pt x="79" y="268"/>
                    <a:pt x="104" y="279"/>
                    <a:pt x="121" y="290"/>
                  </a:cubicBezTo>
                  <a:cubicBezTo>
                    <a:pt x="139" y="301"/>
                    <a:pt x="172" y="281"/>
                    <a:pt x="183" y="270"/>
                  </a:cubicBezTo>
                  <a:cubicBezTo>
                    <a:pt x="195" y="259"/>
                    <a:pt x="257" y="259"/>
                    <a:pt x="263" y="259"/>
                  </a:cubicBezTo>
                  <a:cubicBezTo>
                    <a:pt x="270" y="259"/>
                    <a:pt x="272" y="294"/>
                    <a:pt x="283" y="301"/>
                  </a:cubicBezTo>
                  <a:cubicBezTo>
                    <a:pt x="294" y="308"/>
                    <a:pt x="336" y="312"/>
                    <a:pt x="374" y="314"/>
                  </a:cubicBezTo>
                  <a:cubicBezTo>
                    <a:pt x="411" y="317"/>
                    <a:pt x="467" y="334"/>
                    <a:pt x="485" y="334"/>
                  </a:cubicBezTo>
                  <a:cubicBezTo>
                    <a:pt x="502" y="334"/>
                    <a:pt x="531" y="303"/>
                    <a:pt x="571" y="303"/>
                  </a:cubicBezTo>
                  <a:cubicBezTo>
                    <a:pt x="611" y="303"/>
                    <a:pt x="633" y="279"/>
                    <a:pt x="639" y="281"/>
                  </a:cubicBezTo>
                  <a:cubicBezTo>
                    <a:pt x="640" y="281"/>
                    <a:pt x="640" y="281"/>
                    <a:pt x="640" y="281"/>
                  </a:cubicBezTo>
                  <a:cubicBezTo>
                    <a:pt x="643" y="269"/>
                    <a:pt x="647" y="259"/>
                    <a:pt x="656" y="258"/>
                  </a:cubicBezTo>
                  <a:cubicBezTo>
                    <a:pt x="672" y="256"/>
                    <a:pt x="661" y="228"/>
                    <a:pt x="672" y="214"/>
                  </a:cubicBezTo>
                  <a:cubicBezTo>
                    <a:pt x="684" y="200"/>
                    <a:pt x="663" y="173"/>
                    <a:pt x="684" y="175"/>
                  </a:cubicBezTo>
                  <a:cubicBezTo>
                    <a:pt x="704" y="177"/>
                    <a:pt x="728" y="179"/>
                    <a:pt x="728" y="149"/>
                  </a:cubicBezTo>
                  <a:cubicBezTo>
                    <a:pt x="728" y="139"/>
                    <a:pt x="733" y="130"/>
                    <a:pt x="741" y="123"/>
                  </a:cubicBezTo>
                  <a:cubicBezTo>
                    <a:pt x="718" y="91"/>
                    <a:pt x="702" y="40"/>
                    <a:pt x="702" y="40"/>
                  </a:cubicBezTo>
                  <a:cubicBezTo>
                    <a:pt x="702" y="40"/>
                    <a:pt x="652" y="60"/>
                    <a:pt x="626" y="30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8" name="Freeform 72">
              <a:extLst>
                <a:ext uri="{FF2B5EF4-FFF2-40B4-BE49-F238E27FC236}">
                  <a16:creationId xmlns:a16="http://schemas.microsoft.com/office/drawing/2014/main" id="{2BCE885E-9E12-AE9C-CDE7-BE525CDD7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155" y="2738295"/>
              <a:ext cx="197531" cy="111867"/>
            </a:xfrm>
            <a:custGeom>
              <a:avLst/>
              <a:gdLst>
                <a:gd name="T0" fmla="*/ 626 w 650"/>
                <a:gd name="T1" fmla="*/ 70 h 369"/>
                <a:gd name="T2" fmla="*/ 602 w 650"/>
                <a:gd name="T3" fmla="*/ 56 h 369"/>
                <a:gd name="T4" fmla="*/ 540 w 650"/>
                <a:gd name="T5" fmla="*/ 33 h 369"/>
                <a:gd name="T6" fmla="*/ 447 w 650"/>
                <a:gd name="T7" fmla="*/ 3 h 369"/>
                <a:gd name="T8" fmla="*/ 355 w 650"/>
                <a:gd name="T9" fmla="*/ 63 h 369"/>
                <a:gd name="T10" fmla="*/ 250 w 650"/>
                <a:gd name="T11" fmla="*/ 96 h 369"/>
                <a:gd name="T12" fmla="*/ 114 w 650"/>
                <a:gd name="T13" fmla="*/ 96 h 369"/>
                <a:gd name="T14" fmla="*/ 101 w 650"/>
                <a:gd name="T15" fmla="*/ 80 h 369"/>
                <a:gd name="T16" fmla="*/ 88 w 650"/>
                <a:gd name="T17" fmla="*/ 106 h 369"/>
                <a:gd name="T18" fmla="*/ 44 w 650"/>
                <a:gd name="T19" fmla="*/ 132 h 369"/>
                <a:gd name="T20" fmla="*/ 32 w 650"/>
                <a:gd name="T21" fmla="*/ 171 h 369"/>
                <a:gd name="T22" fmla="*/ 16 w 650"/>
                <a:gd name="T23" fmla="*/ 215 h 369"/>
                <a:gd name="T24" fmla="*/ 0 w 650"/>
                <a:gd name="T25" fmla="*/ 238 h 369"/>
                <a:gd name="T26" fmla="*/ 24 w 650"/>
                <a:gd name="T27" fmla="*/ 276 h 369"/>
                <a:gd name="T28" fmla="*/ 21 w 650"/>
                <a:gd name="T29" fmla="*/ 278 h 369"/>
                <a:gd name="T30" fmla="*/ 104 w 650"/>
                <a:gd name="T31" fmla="*/ 340 h 369"/>
                <a:gd name="T32" fmla="*/ 207 w 650"/>
                <a:gd name="T33" fmla="*/ 363 h 369"/>
                <a:gd name="T34" fmla="*/ 345 w 650"/>
                <a:gd name="T35" fmla="*/ 320 h 369"/>
                <a:gd name="T36" fmla="*/ 388 w 650"/>
                <a:gd name="T37" fmla="*/ 333 h 369"/>
                <a:gd name="T38" fmla="*/ 416 w 650"/>
                <a:gd name="T39" fmla="*/ 338 h 369"/>
                <a:gd name="T40" fmla="*/ 475 w 650"/>
                <a:gd name="T41" fmla="*/ 296 h 369"/>
                <a:gd name="T42" fmla="*/ 566 w 650"/>
                <a:gd name="T43" fmla="*/ 145 h 369"/>
                <a:gd name="T44" fmla="*/ 633 w 650"/>
                <a:gd name="T45" fmla="*/ 103 h 369"/>
                <a:gd name="T46" fmla="*/ 626 w 650"/>
                <a:gd name="T47" fmla="*/ 7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0" h="369">
                  <a:moveTo>
                    <a:pt x="626" y="70"/>
                  </a:moveTo>
                  <a:cubicBezTo>
                    <a:pt x="618" y="67"/>
                    <a:pt x="610" y="62"/>
                    <a:pt x="602" y="56"/>
                  </a:cubicBezTo>
                  <a:cubicBezTo>
                    <a:pt x="575" y="49"/>
                    <a:pt x="548" y="41"/>
                    <a:pt x="540" y="33"/>
                  </a:cubicBezTo>
                  <a:cubicBezTo>
                    <a:pt x="523" y="17"/>
                    <a:pt x="457" y="7"/>
                    <a:pt x="447" y="3"/>
                  </a:cubicBezTo>
                  <a:cubicBezTo>
                    <a:pt x="438" y="0"/>
                    <a:pt x="375" y="63"/>
                    <a:pt x="355" y="63"/>
                  </a:cubicBezTo>
                  <a:cubicBezTo>
                    <a:pt x="335" y="63"/>
                    <a:pt x="250" y="73"/>
                    <a:pt x="250" y="96"/>
                  </a:cubicBezTo>
                  <a:cubicBezTo>
                    <a:pt x="250" y="119"/>
                    <a:pt x="144" y="122"/>
                    <a:pt x="114" y="96"/>
                  </a:cubicBezTo>
                  <a:cubicBezTo>
                    <a:pt x="110" y="91"/>
                    <a:pt x="105" y="86"/>
                    <a:pt x="101" y="80"/>
                  </a:cubicBezTo>
                  <a:cubicBezTo>
                    <a:pt x="93" y="87"/>
                    <a:pt x="88" y="96"/>
                    <a:pt x="88" y="106"/>
                  </a:cubicBezTo>
                  <a:cubicBezTo>
                    <a:pt x="88" y="136"/>
                    <a:pt x="64" y="134"/>
                    <a:pt x="44" y="132"/>
                  </a:cubicBezTo>
                  <a:cubicBezTo>
                    <a:pt x="23" y="130"/>
                    <a:pt x="44" y="157"/>
                    <a:pt x="32" y="171"/>
                  </a:cubicBezTo>
                  <a:cubicBezTo>
                    <a:pt x="21" y="185"/>
                    <a:pt x="32" y="213"/>
                    <a:pt x="16" y="215"/>
                  </a:cubicBezTo>
                  <a:cubicBezTo>
                    <a:pt x="7" y="216"/>
                    <a:pt x="3" y="226"/>
                    <a:pt x="0" y="238"/>
                  </a:cubicBezTo>
                  <a:cubicBezTo>
                    <a:pt x="7" y="242"/>
                    <a:pt x="24" y="276"/>
                    <a:pt x="24" y="276"/>
                  </a:cubicBezTo>
                  <a:cubicBezTo>
                    <a:pt x="24" y="276"/>
                    <a:pt x="23" y="277"/>
                    <a:pt x="21" y="278"/>
                  </a:cubicBezTo>
                  <a:cubicBezTo>
                    <a:pt x="44" y="291"/>
                    <a:pt x="90" y="320"/>
                    <a:pt x="104" y="340"/>
                  </a:cubicBezTo>
                  <a:cubicBezTo>
                    <a:pt x="124" y="366"/>
                    <a:pt x="180" y="369"/>
                    <a:pt x="207" y="363"/>
                  </a:cubicBezTo>
                  <a:cubicBezTo>
                    <a:pt x="233" y="356"/>
                    <a:pt x="345" y="320"/>
                    <a:pt x="345" y="320"/>
                  </a:cubicBezTo>
                  <a:cubicBezTo>
                    <a:pt x="345" y="320"/>
                    <a:pt x="372" y="330"/>
                    <a:pt x="388" y="333"/>
                  </a:cubicBezTo>
                  <a:cubicBezTo>
                    <a:pt x="392" y="334"/>
                    <a:pt x="402" y="336"/>
                    <a:pt x="416" y="338"/>
                  </a:cubicBezTo>
                  <a:cubicBezTo>
                    <a:pt x="424" y="329"/>
                    <a:pt x="449" y="322"/>
                    <a:pt x="475" y="296"/>
                  </a:cubicBezTo>
                  <a:cubicBezTo>
                    <a:pt x="506" y="265"/>
                    <a:pt x="553" y="154"/>
                    <a:pt x="566" y="145"/>
                  </a:cubicBezTo>
                  <a:cubicBezTo>
                    <a:pt x="579" y="136"/>
                    <a:pt x="615" y="116"/>
                    <a:pt x="633" y="103"/>
                  </a:cubicBezTo>
                  <a:cubicBezTo>
                    <a:pt x="650" y="90"/>
                    <a:pt x="646" y="77"/>
                    <a:pt x="626" y="7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99" name="Freeform 73">
              <a:extLst>
                <a:ext uri="{FF2B5EF4-FFF2-40B4-BE49-F238E27FC236}">
                  <a16:creationId xmlns:a16="http://schemas.microsoft.com/office/drawing/2014/main" id="{89BCA1CC-895E-226D-AC5A-62D79A8FF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257" y="2645577"/>
              <a:ext cx="191484" cy="97757"/>
            </a:xfrm>
            <a:custGeom>
              <a:avLst/>
              <a:gdLst>
                <a:gd name="T0" fmla="*/ 598 w 631"/>
                <a:gd name="T1" fmla="*/ 146 h 321"/>
                <a:gd name="T2" fmla="*/ 532 w 631"/>
                <a:gd name="T3" fmla="*/ 129 h 321"/>
                <a:gd name="T4" fmla="*/ 505 w 631"/>
                <a:gd name="T5" fmla="*/ 93 h 321"/>
                <a:gd name="T6" fmla="*/ 449 w 631"/>
                <a:gd name="T7" fmla="*/ 103 h 321"/>
                <a:gd name="T8" fmla="*/ 396 w 631"/>
                <a:gd name="T9" fmla="*/ 80 h 321"/>
                <a:gd name="T10" fmla="*/ 331 w 631"/>
                <a:gd name="T11" fmla="*/ 34 h 321"/>
                <a:gd name="T12" fmla="*/ 273 w 631"/>
                <a:gd name="T13" fmla="*/ 0 h 321"/>
                <a:gd name="T14" fmla="*/ 268 w 631"/>
                <a:gd name="T15" fmla="*/ 11 h 321"/>
                <a:gd name="T16" fmla="*/ 214 w 631"/>
                <a:gd name="T17" fmla="*/ 13 h 321"/>
                <a:gd name="T18" fmla="*/ 133 w 631"/>
                <a:gd name="T19" fmla="*/ 51 h 321"/>
                <a:gd name="T20" fmla="*/ 28 w 631"/>
                <a:gd name="T21" fmla="*/ 91 h 321"/>
                <a:gd name="T22" fmla="*/ 35 w 631"/>
                <a:gd name="T23" fmla="*/ 144 h 321"/>
                <a:gd name="T24" fmla="*/ 68 w 631"/>
                <a:gd name="T25" fmla="*/ 228 h 321"/>
                <a:gd name="T26" fmla="*/ 172 w 631"/>
                <a:gd name="T27" fmla="*/ 305 h 321"/>
                <a:gd name="T28" fmla="*/ 171 w 631"/>
                <a:gd name="T29" fmla="*/ 313 h 321"/>
                <a:gd name="T30" fmla="*/ 258 w 631"/>
                <a:gd name="T31" fmla="*/ 307 h 321"/>
                <a:gd name="T32" fmla="*/ 275 w 631"/>
                <a:gd name="T33" fmla="*/ 261 h 321"/>
                <a:gd name="T34" fmla="*/ 367 w 631"/>
                <a:gd name="T35" fmla="*/ 291 h 321"/>
                <a:gd name="T36" fmla="*/ 443 w 631"/>
                <a:gd name="T37" fmla="*/ 301 h 321"/>
                <a:gd name="T38" fmla="*/ 450 w 631"/>
                <a:gd name="T39" fmla="*/ 321 h 321"/>
                <a:gd name="T40" fmla="*/ 478 w 631"/>
                <a:gd name="T41" fmla="*/ 289 h 321"/>
                <a:gd name="T42" fmla="*/ 573 w 631"/>
                <a:gd name="T43" fmla="*/ 241 h 321"/>
                <a:gd name="T44" fmla="*/ 631 w 631"/>
                <a:gd name="T45" fmla="*/ 193 h 321"/>
                <a:gd name="T46" fmla="*/ 598 w 631"/>
                <a:gd name="T47" fmla="*/ 146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1" h="321">
                  <a:moveTo>
                    <a:pt x="598" y="146"/>
                  </a:moveTo>
                  <a:cubicBezTo>
                    <a:pt x="581" y="136"/>
                    <a:pt x="535" y="143"/>
                    <a:pt x="532" y="129"/>
                  </a:cubicBezTo>
                  <a:cubicBezTo>
                    <a:pt x="528" y="116"/>
                    <a:pt x="525" y="93"/>
                    <a:pt x="505" y="93"/>
                  </a:cubicBezTo>
                  <a:cubicBezTo>
                    <a:pt x="485" y="93"/>
                    <a:pt x="459" y="80"/>
                    <a:pt x="449" y="103"/>
                  </a:cubicBezTo>
                  <a:cubicBezTo>
                    <a:pt x="439" y="126"/>
                    <a:pt x="400" y="96"/>
                    <a:pt x="396" y="80"/>
                  </a:cubicBezTo>
                  <a:cubicBezTo>
                    <a:pt x="393" y="63"/>
                    <a:pt x="377" y="50"/>
                    <a:pt x="331" y="34"/>
                  </a:cubicBezTo>
                  <a:cubicBezTo>
                    <a:pt x="312" y="27"/>
                    <a:pt x="291" y="14"/>
                    <a:pt x="273" y="0"/>
                  </a:cubicBezTo>
                  <a:cubicBezTo>
                    <a:pt x="271" y="4"/>
                    <a:pt x="269" y="8"/>
                    <a:pt x="268" y="11"/>
                  </a:cubicBezTo>
                  <a:cubicBezTo>
                    <a:pt x="259" y="24"/>
                    <a:pt x="228" y="0"/>
                    <a:pt x="214" y="13"/>
                  </a:cubicBezTo>
                  <a:cubicBezTo>
                    <a:pt x="201" y="26"/>
                    <a:pt x="157" y="29"/>
                    <a:pt x="133" y="51"/>
                  </a:cubicBezTo>
                  <a:cubicBezTo>
                    <a:pt x="108" y="73"/>
                    <a:pt x="57" y="84"/>
                    <a:pt x="28" y="91"/>
                  </a:cubicBezTo>
                  <a:cubicBezTo>
                    <a:pt x="0" y="97"/>
                    <a:pt x="24" y="124"/>
                    <a:pt x="35" y="144"/>
                  </a:cubicBezTo>
                  <a:cubicBezTo>
                    <a:pt x="46" y="164"/>
                    <a:pt x="46" y="212"/>
                    <a:pt x="68" y="228"/>
                  </a:cubicBezTo>
                  <a:cubicBezTo>
                    <a:pt x="90" y="243"/>
                    <a:pt x="164" y="290"/>
                    <a:pt x="172" y="305"/>
                  </a:cubicBezTo>
                  <a:cubicBezTo>
                    <a:pt x="174" y="308"/>
                    <a:pt x="173" y="310"/>
                    <a:pt x="171" y="313"/>
                  </a:cubicBezTo>
                  <a:cubicBezTo>
                    <a:pt x="202" y="321"/>
                    <a:pt x="250" y="321"/>
                    <a:pt x="258" y="307"/>
                  </a:cubicBezTo>
                  <a:cubicBezTo>
                    <a:pt x="268" y="291"/>
                    <a:pt x="275" y="261"/>
                    <a:pt x="275" y="261"/>
                  </a:cubicBezTo>
                  <a:cubicBezTo>
                    <a:pt x="275" y="261"/>
                    <a:pt x="340" y="261"/>
                    <a:pt x="367" y="291"/>
                  </a:cubicBezTo>
                  <a:cubicBezTo>
                    <a:pt x="393" y="321"/>
                    <a:pt x="443" y="301"/>
                    <a:pt x="443" y="301"/>
                  </a:cubicBezTo>
                  <a:cubicBezTo>
                    <a:pt x="443" y="301"/>
                    <a:pt x="445" y="309"/>
                    <a:pt x="450" y="321"/>
                  </a:cubicBezTo>
                  <a:cubicBezTo>
                    <a:pt x="457" y="305"/>
                    <a:pt x="466" y="290"/>
                    <a:pt x="478" y="289"/>
                  </a:cubicBezTo>
                  <a:cubicBezTo>
                    <a:pt x="505" y="285"/>
                    <a:pt x="545" y="281"/>
                    <a:pt x="573" y="241"/>
                  </a:cubicBezTo>
                  <a:cubicBezTo>
                    <a:pt x="587" y="221"/>
                    <a:pt x="611" y="204"/>
                    <a:pt x="631" y="193"/>
                  </a:cubicBezTo>
                  <a:cubicBezTo>
                    <a:pt x="617" y="177"/>
                    <a:pt x="610" y="154"/>
                    <a:pt x="598" y="14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0" name="Freeform 74">
              <a:extLst>
                <a:ext uri="{FF2B5EF4-FFF2-40B4-BE49-F238E27FC236}">
                  <a16:creationId xmlns:a16="http://schemas.microsoft.com/office/drawing/2014/main" id="{F38554BE-4AD8-E503-BE39-EA6109E14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0319" y="2703022"/>
              <a:ext cx="169312" cy="72562"/>
            </a:xfrm>
            <a:custGeom>
              <a:avLst/>
              <a:gdLst>
                <a:gd name="T0" fmla="*/ 415 w 559"/>
                <a:gd name="T1" fmla="*/ 26 h 237"/>
                <a:gd name="T2" fmla="*/ 339 w 559"/>
                <a:gd name="T3" fmla="*/ 19 h 237"/>
                <a:gd name="T4" fmla="*/ 253 w 559"/>
                <a:gd name="T5" fmla="*/ 10 h 237"/>
                <a:gd name="T6" fmla="*/ 194 w 559"/>
                <a:gd name="T7" fmla="*/ 16 h 237"/>
                <a:gd name="T8" fmla="*/ 181 w 559"/>
                <a:gd name="T9" fmla="*/ 4 h 237"/>
                <a:gd name="T10" fmla="*/ 123 w 559"/>
                <a:gd name="T11" fmla="*/ 52 h 237"/>
                <a:gd name="T12" fmla="*/ 28 w 559"/>
                <a:gd name="T13" fmla="*/ 100 h 237"/>
                <a:gd name="T14" fmla="*/ 0 w 559"/>
                <a:gd name="T15" fmla="*/ 132 h 237"/>
                <a:gd name="T16" fmla="*/ 45 w 559"/>
                <a:gd name="T17" fmla="*/ 211 h 237"/>
                <a:gd name="T18" fmla="*/ 181 w 559"/>
                <a:gd name="T19" fmla="*/ 211 h 237"/>
                <a:gd name="T20" fmla="*/ 286 w 559"/>
                <a:gd name="T21" fmla="*/ 178 h 237"/>
                <a:gd name="T22" fmla="*/ 378 w 559"/>
                <a:gd name="T23" fmla="*/ 118 h 237"/>
                <a:gd name="T24" fmla="*/ 471 w 559"/>
                <a:gd name="T25" fmla="*/ 148 h 237"/>
                <a:gd name="T26" fmla="*/ 533 w 559"/>
                <a:gd name="T27" fmla="*/ 171 h 237"/>
                <a:gd name="T28" fmla="*/ 513 w 559"/>
                <a:gd name="T29" fmla="*/ 136 h 237"/>
                <a:gd name="T30" fmla="*/ 557 w 559"/>
                <a:gd name="T31" fmla="*/ 63 h 237"/>
                <a:gd name="T32" fmla="*/ 559 w 559"/>
                <a:gd name="T33" fmla="*/ 60 h 237"/>
                <a:gd name="T34" fmla="*/ 500 w 559"/>
                <a:gd name="T35" fmla="*/ 46 h 237"/>
                <a:gd name="T36" fmla="*/ 415 w 559"/>
                <a:gd name="T37" fmla="*/ 2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9" h="237">
                  <a:moveTo>
                    <a:pt x="415" y="26"/>
                  </a:moveTo>
                  <a:cubicBezTo>
                    <a:pt x="382" y="29"/>
                    <a:pt x="365" y="10"/>
                    <a:pt x="339" y="19"/>
                  </a:cubicBezTo>
                  <a:cubicBezTo>
                    <a:pt x="313" y="29"/>
                    <a:pt x="270" y="19"/>
                    <a:pt x="253" y="10"/>
                  </a:cubicBezTo>
                  <a:cubicBezTo>
                    <a:pt x="237" y="0"/>
                    <a:pt x="217" y="29"/>
                    <a:pt x="194" y="16"/>
                  </a:cubicBezTo>
                  <a:cubicBezTo>
                    <a:pt x="189" y="13"/>
                    <a:pt x="184" y="9"/>
                    <a:pt x="181" y="4"/>
                  </a:cubicBezTo>
                  <a:cubicBezTo>
                    <a:pt x="161" y="15"/>
                    <a:pt x="137" y="32"/>
                    <a:pt x="123" y="52"/>
                  </a:cubicBezTo>
                  <a:cubicBezTo>
                    <a:pt x="95" y="92"/>
                    <a:pt x="55" y="96"/>
                    <a:pt x="28" y="100"/>
                  </a:cubicBezTo>
                  <a:cubicBezTo>
                    <a:pt x="16" y="101"/>
                    <a:pt x="7" y="116"/>
                    <a:pt x="0" y="132"/>
                  </a:cubicBezTo>
                  <a:cubicBezTo>
                    <a:pt x="9" y="155"/>
                    <a:pt x="26" y="193"/>
                    <a:pt x="45" y="211"/>
                  </a:cubicBezTo>
                  <a:cubicBezTo>
                    <a:pt x="75" y="237"/>
                    <a:pt x="181" y="234"/>
                    <a:pt x="181" y="211"/>
                  </a:cubicBezTo>
                  <a:cubicBezTo>
                    <a:pt x="181" y="188"/>
                    <a:pt x="266" y="178"/>
                    <a:pt x="286" y="178"/>
                  </a:cubicBezTo>
                  <a:cubicBezTo>
                    <a:pt x="306" y="178"/>
                    <a:pt x="369" y="115"/>
                    <a:pt x="378" y="118"/>
                  </a:cubicBezTo>
                  <a:cubicBezTo>
                    <a:pt x="388" y="122"/>
                    <a:pt x="454" y="132"/>
                    <a:pt x="471" y="148"/>
                  </a:cubicBezTo>
                  <a:cubicBezTo>
                    <a:pt x="479" y="156"/>
                    <a:pt x="506" y="164"/>
                    <a:pt x="533" y="171"/>
                  </a:cubicBezTo>
                  <a:cubicBezTo>
                    <a:pt x="522" y="160"/>
                    <a:pt x="513" y="147"/>
                    <a:pt x="513" y="136"/>
                  </a:cubicBezTo>
                  <a:cubicBezTo>
                    <a:pt x="513" y="118"/>
                    <a:pt x="546" y="72"/>
                    <a:pt x="557" y="63"/>
                  </a:cubicBezTo>
                  <a:cubicBezTo>
                    <a:pt x="558" y="62"/>
                    <a:pt x="558" y="61"/>
                    <a:pt x="559" y="60"/>
                  </a:cubicBezTo>
                  <a:cubicBezTo>
                    <a:pt x="533" y="56"/>
                    <a:pt x="506" y="51"/>
                    <a:pt x="500" y="46"/>
                  </a:cubicBezTo>
                  <a:cubicBezTo>
                    <a:pt x="490" y="36"/>
                    <a:pt x="448" y="23"/>
                    <a:pt x="415" y="2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1" name="Freeform 75">
              <a:extLst>
                <a:ext uri="{FF2B5EF4-FFF2-40B4-BE49-F238E27FC236}">
                  <a16:creationId xmlns:a16="http://schemas.microsoft.com/office/drawing/2014/main" id="{14CB5E18-67C8-3A90-C861-ED6AFE3F9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4070" y="2987225"/>
              <a:ext cx="113883" cy="189469"/>
            </a:xfrm>
            <a:custGeom>
              <a:avLst/>
              <a:gdLst>
                <a:gd name="T0" fmla="*/ 271 w 375"/>
                <a:gd name="T1" fmla="*/ 506 h 623"/>
                <a:gd name="T2" fmla="*/ 250 w 375"/>
                <a:gd name="T3" fmla="*/ 456 h 623"/>
                <a:gd name="T4" fmla="*/ 275 w 375"/>
                <a:gd name="T5" fmla="*/ 402 h 623"/>
                <a:gd name="T6" fmla="*/ 246 w 375"/>
                <a:gd name="T7" fmla="*/ 348 h 623"/>
                <a:gd name="T8" fmla="*/ 271 w 375"/>
                <a:gd name="T9" fmla="*/ 309 h 623"/>
                <a:gd name="T10" fmla="*/ 289 w 375"/>
                <a:gd name="T11" fmla="*/ 241 h 623"/>
                <a:gd name="T12" fmla="*/ 282 w 375"/>
                <a:gd name="T13" fmla="*/ 147 h 623"/>
                <a:gd name="T14" fmla="*/ 347 w 375"/>
                <a:gd name="T15" fmla="*/ 90 h 623"/>
                <a:gd name="T16" fmla="*/ 321 w 375"/>
                <a:gd name="T17" fmla="*/ 50 h 623"/>
                <a:gd name="T18" fmla="*/ 260 w 375"/>
                <a:gd name="T19" fmla="*/ 40 h 623"/>
                <a:gd name="T20" fmla="*/ 221 w 375"/>
                <a:gd name="T21" fmla="*/ 40 h 623"/>
                <a:gd name="T22" fmla="*/ 160 w 375"/>
                <a:gd name="T23" fmla="*/ 25 h 623"/>
                <a:gd name="T24" fmla="*/ 124 w 375"/>
                <a:gd name="T25" fmla="*/ 22 h 623"/>
                <a:gd name="T26" fmla="*/ 97 w 375"/>
                <a:gd name="T27" fmla="*/ 33 h 623"/>
                <a:gd name="T28" fmla="*/ 100 w 375"/>
                <a:gd name="T29" fmla="*/ 101 h 623"/>
                <a:gd name="T30" fmla="*/ 38 w 375"/>
                <a:gd name="T31" fmla="*/ 340 h 623"/>
                <a:gd name="T32" fmla="*/ 76 w 375"/>
                <a:gd name="T33" fmla="*/ 427 h 623"/>
                <a:gd name="T34" fmla="*/ 90 w 375"/>
                <a:gd name="T35" fmla="*/ 597 h 623"/>
                <a:gd name="T36" fmla="*/ 166 w 375"/>
                <a:gd name="T37" fmla="*/ 616 h 623"/>
                <a:gd name="T38" fmla="*/ 246 w 375"/>
                <a:gd name="T39" fmla="*/ 600 h 623"/>
                <a:gd name="T40" fmla="*/ 232 w 375"/>
                <a:gd name="T41" fmla="*/ 568 h 623"/>
                <a:gd name="T42" fmla="*/ 271 w 375"/>
                <a:gd name="T43" fmla="*/ 50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5" h="623">
                  <a:moveTo>
                    <a:pt x="271" y="506"/>
                  </a:moveTo>
                  <a:cubicBezTo>
                    <a:pt x="311" y="499"/>
                    <a:pt x="260" y="467"/>
                    <a:pt x="250" y="456"/>
                  </a:cubicBezTo>
                  <a:cubicBezTo>
                    <a:pt x="239" y="445"/>
                    <a:pt x="253" y="402"/>
                    <a:pt x="275" y="402"/>
                  </a:cubicBezTo>
                  <a:cubicBezTo>
                    <a:pt x="296" y="402"/>
                    <a:pt x="275" y="377"/>
                    <a:pt x="246" y="348"/>
                  </a:cubicBezTo>
                  <a:cubicBezTo>
                    <a:pt x="217" y="320"/>
                    <a:pt x="246" y="309"/>
                    <a:pt x="271" y="309"/>
                  </a:cubicBezTo>
                  <a:cubicBezTo>
                    <a:pt x="296" y="309"/>
                    <a:pt x="264" y="266"/>
                    <a:pt x="289" y="241"/>
                  </a:cubicBezTo>
                  <a:cubicBezTo>
                    <a:pt x="314" y="216"/>
                    <a:pt x="282" y="169"/>
                    <a:pt x="282" y="147"/>
                  </a:cubicBezTo>
                  <a:cubicBezTo>
                    <a:pt x="282" y="126"/>
                    <a:pt x="318" y="119"/>
                    <a:pt x="347" y="90"/>
                  </a:cubicBezTo>
                  <a:cubicBezTo>
                    <a:pt x="375" y="61"/>
                    <a:pt x="321" y="72"/>
                    <a:pt x="321" y="50"/>
                  </a:cubicBezTo>
                  <a:cubicBezTo>
                    <a:pt x="321" y="29"/>
                    <a:pt x="285" y="22"/>
                    <a:pt x="260" y="40"/>
                  </a:cubicBezTo>
                  <a:cubicBezTo>
                    <a:pt x="235" y="58"/>
                    <a:pt x="242" y="40"/>
                    <a:pt x="221" y="40"/>
                  </a:cubicBezTo>
                  <a:cubicBezTo>
                    <a:pt x="199" y="40"/>
                    <a:pt x="160" y="47"/>
                    <a:pt x="160" y="25"/>
                  </a:cubicBezTo>
                  <a:cubicBezTo>
                    <a:pt x="160" y="4"/>
                    <a:pt x="142" y="0"/>
                    <a:pt x="124" y="22"/>
                  </a:cubicBezTo>
                  <a:cubicBezTo>
                    <a:pt x="119" y="28"/>
                    <a:pt x="110" y="31"/>
                    <a:pt x="97" y="33"/>
                  </a:cubicBezTo>
                  <a:cubicBezTo>
                    <a:pt x="95" y="61"/>
                    <a:pt x="92" y="87"/>
                    <a:pt x="100" y="101"/>
                  </a:cubicBezTo>
                  <a:cubicBezTo>
                    <a:pt x="119" y="132"/>
                    <a:pt x="76" y="295"/>
                    <a:pt x="38" y="340"/>
                  </a:cubicBezTo>
                  <a:cubicBezTo>
                    <a:pt x="0" y="384"/>
                    <a:pt x="37" y="396"/>
                    <a:pt x="76" y="427"/>
                  </a:cubicBezTo>
                  <a:cubicBezTo>
                    <a:pt x="116" y="458"/>
                    <a:pt x="90" y="570"/>
                    <a:pt x="90" y="597"/>
                  </a:cubicBezTo>
                  <a:cubicBezTo>
                    <a:pt x="90" y="623"/>
                    <a:pt x="125" y="616"/>
                    <a:pt x="166" y="616"/>
                  </a:cubicBezTo>
                  <a:cubicBezTo>
                    <a:pt x="191" y="616"/>
                    <a:pt x="219" y="605"/>
                    <a:pt x="246" y="600"/>
                  </a:cubicBezTo>
                  <a:cubicBezTo>
                    <a:pt x="238" y="588"/>
                    <a:pt x="232" y="576"/>
                    <a:pt x="232" y="568"/>
                  </a:cubicBezTo>
                  <a:cubicBezTo>
                    <a:pt x="232" y="546"/>
                    <a:pt x="232" y="514"/>
                    <a:pt x="271" y="50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2" name="Freeform 76">
              <a:extLst>
                <a:ext uri="{FF2B5EF4-FFF2-40B4-BE49-F238E27FC236}">
                  <a16:creationId xmlns:a16="http://schemas.microsoft.com/office/drawing/2014/main" id="{E2FA67A2-C333-B972-6ECD-50DCCF05E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9132" y="2546811"/>
              <a:ext cx="125977" cy="107835"/>
            </a:xfrm>
            <a:custGeom>
              <a:avLst/>
              <a:gdLst>
                <a:gd name="T0" fmla="*/ 131 w 413"/>
                <a:gd name="T1" fmla="*/ 276 h 354"/>
                <a:gd name="T2" fmla="*/ 198 w 413"/>
                <a:gd name="T3" fmla="*/ 285 h 354"/>
                <a:gd name="T4" fmla="*/ 271 w 413"/>
                <a:gd name="T5" fmla="*/ 335 h 354"/>
                <a:gd name="T6" fmla="*/ 292 w 413"/>
                <a:gd name="T7" fmla="*/ 354 h 354"/>
                <a:gd name="T8" fmla="*/ 304 w 413"/>
                <a:gd name="T9" fmla="*/ 277 h 354"/>
                <a:gd name="T10" fmla="*/ 310 w 413"/>
                <a:gd name="T11" fmla="*/ 230 h 354"/>
                <a:gd name="T12" fmla="*/ 366 w 413"/>
                <a:gd name="T13" fmla="*/ 203 h 354"/>
                <a:gd name="T14" fmla="*/ 386 w 413"/>
                <a:gd name="T15" fmla="*/ 171 h 354"/>
                <a:gd name="T16" fmla="*/ 354 w 413"/>
                <a:gd name="T17" fmla="*/ 118 h 354"/>
                <a:gd name="T18" fmla="*/ 404 w 413"/>
                <a:gd name="T19" fmla="*/ 71 h 354"/>
                <a:gd name="T20" fmla="*/ 401 w 413"/>
                <a:gd name="T21" fmla="*/ 3 h 354"/>
                <a:gd name="T22" fmla="*/ 376 w 413"/>
                <a:gd name="T23" fmla="*/ 13 h 354"/>
                <a:gd name="T24" fmla="*/ 276 w 413"/>
                <a:gd name="T25" fmla="*/ 16 h 354"/>
                <a:gd name="T26" fmla="*/ 234 w 413"/>
                <a:gd name="T27" fmla="*/ 85 h 354"/>
                <a:gd name="T28" fmla="*/ 187 w 413"/>
                <a:gd name="T29" fmla="*/ 88 h 354"/>
                <a:gd name="T30" fmla="*/ 141 w 413"/>
                <a:gd name="T31" fmla="*/ 112 h 354"/>
                <a:gd name="T32" fmla="*/ 96 w 413"/>
                <a:gd name="T33" fmla="*/ 193 h 354"/>
                <a:gd name="T34" fmla="*/ 16 w 413"/>
                <a:gd name="T35" fmla="*/ 286 h 354"/>
                <a:gd name="T36" fmla="*/ 0 w 413"/>
                <a:gd name="T37" fmla="*/ 295 h 354"/>
                <a:gd name="T38" fmla="*/ 36 w 413"/>
                <a:gd name="T39" fmla="*/ 308 h 354"/>
                <a:gd name="T40" fmla="*/ 131 w 413"/>
                <a:gd name="T41" fmla="*/ 276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3" h="354">
                  <a:moveTo>
                    <a:pt x="131" y="276"/>
                  </a:moveTo>
                  <a:cubicBezTo>
                    <a:pt x="149" y="258"/>
                    <a:pt x="180" y="267"/>
                    <a:pt x="198" y="285"/>
                  </a:cubicBezTo>
                  <a:cubicBezTo>
                    <a:pt x="216" y="303"/>
                    <a:pt x="243" y="308"/>
                    <a:pt x="271" y="335"/>
                  </a:cubicBezTo>
                  <a:cubicBezTo>
                    <a:pt x="278" y="342"/>
                    <a:pt x="285" y="348"/>
                    <a:pt x="292" y="354"/>
                  </a:cubicBezTo>
                  <a:cubicBezTo>
                    <a:pt x="295" y="335"/>
                    <a:pt x="295" y="297"/>
                    <a:pt x="304" y="277"/>
                  </a:cubicBezTo>
                  <a:cubicBezTo>
                    <a:pt x="313" y="256"/>
                    <a:pt x="295" y="230"/>
                    <a:pt x="310" y="230"/>
                  </a:cubicBezTo>
                  <a:cubicBezTo>
                    <a:pt x="324" y="230"/>
                    <a:pt x="366" y="230"/>
                    <a:pt x="366" y="203"/>
                  </a:cubicBezTo>
                  <a:cubicBezTo>
                    <a:pt x="366" y="177"/>
                    <a:pt x="378" y="186"/>
                    <a:pt x="386" y="171"/>
                  </a:cubicBezTo>
                  <a:cubicBezTo>
                    <a:pt x="395" y="156"/>
                    <a:pt x="360" y="127"/>
                    <a:pt x="354" y="118"/>
                  </a:cubicBezTo>
                  <a:cubicBezTo>
                    <a:pt x="348" y="109"/>
                    <a:pt x="381" y="106"/>
                    <a:pt x="404" y="71"/>
                  </a:cubicBezTo>
                  <a:cubicBezTo>
                    <a:pt x="413" y="58"/>
                    <a:pt x="409" y="31"/>
                    <a:pt x="401" y="3"/>
                  </a:cubicBezTo>
                  <a:cubicBezTo>
                    <a:pt x="397" y="13"/>
                    <a:pt x="389" y="21"/>
                    <a:pt x="376" y="13"/>
                  </a:cubicBezTo>
                  <a:cubicBezTo>
                    <a:pt x="354" y="0"/>
                    <a:pt x="320" y="7"/>
                    <a:pt x="276" y="16"/>
                  </a:cubicBezTo>
                  <a:cubicBezTo>
                    <a:pt x="232" y="25"/>
                    <a:pt x="218" y="68"/>
                    <a:pt x="234" y="85"/>
                  </a:cubicBezTo>
                  <a:cubicBezTo>
                    <a:pt x="251" y="103"/>
                    <a:pt x="192" y="112"/>
                    <a:pt x="187" y="88"/>
                  </a:cubicBezTo>
                  <a:cubicBezTo>
                    <a:pt x="183" y="65"/>
                    <a:pt x="139" y="81"/>
                    <a:pt x="141" y="112"/>
                  </a:cubicBezTo>
                  <a:cubicBezTo>
                    <a:pt x="144" y="143"/>
                    <a:pt x="93" y="155"/>
                    <a:pt x="96" y="193"/>
                  </a:cubicBezTo>
                  <a:cubicBezTo>
                    <a:pt x="99" y="231"/>
                    <a:pt x="48" y="267"/>
                    <a:pt x="16" y="286"/>
                  </a:cubicBezTo>
                  <a:cubicBezTo>
                    <a:pt x="11" y="289"/>
                    <a:pt x="6" y="292"/>
                    <a:pt x="0" y="295"/>
                  </a:cubicBezTo>
                  <a:cubicBezTo>
                    <a:pt x="17" y="303"/>
                    <a:pt x="30" y="308"/>
                    <a:pt x="36" y="308"/>
                  </a:cubicBezTo>
                  <a:cubicBezTo>
                    <a:pt x="63" y="308"/>
                    <a:pt x="113" y="294"/>
                    <a:pt x="131" y="27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3" name="Freeform 77">
              <a:extLst>
                <a:ext uri="{FF2B5EF4-FFF2-40B4-BE49-F238E27FC236}">
                  <a16:creationId xmlns:a16="http://schemas.microsoft.com/office/drawing/2014/main" id="{0A64BACD-540D-479C-BF52-B1057865B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8749" y="2682866"/>
              <a:ext cx="20156" cy="28219"/>
            </a:xfrm>
            <a:custGeom>
              <a:avLst/>
              <a:gdLst>
                <a:gd name="T0" fmla="*/ 38 w 68"/>
                <a:gd name="T1" fmla="*/ 0 h 92"/>
                <a:gd name="T2" fmla="*/ 3 w 68"/>
                <a:gd name="T3" fmla="*/ 84 h 92"/>
                <a:gd name="T4" fmla="*/ 68 w 68"/>
                <a:gd name="T5" fmla="*/ 92 h 92"/>
                <a:gd name="T6" fmla="*/ 37 w 68"/>
                <a:gd name="T7" fmla="*/ 9 h 92"/>
                <a:gd name="T8" fmla="*/ 38 w 68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92">
                  <a:moveTo>
                    <a:pt x="38" y="0"/>
                  </a:moveTo>
                  <a:cubicBezTo>
                    <a:pt x="18" y="11"/>
                    <a:pt x="0" y="34"/>
                    <a:pt x="3" y="84"/>
                  </a:cubicBezTo>
                  <a:cubicBezTo>
                    <a:pt x="22" y="84"/>
                    <a:pt x="49" y="86"/>
                    <a:pt x="68" y="92"/>
                  </a:cubicBezTo>
                  <a:cubicBezTo>
                    <a:pt x="64" y="37"/>
                    <a:pt x="42" y="20"/>
                    <a:pt x="37" y="9"/>
                  </a:cubicBezTo>
                  <a:cubicBezTo>
                    <a:pt x="35" y="6"/>
                    <a:pt x="36" y="3"/>
                    <a:pt x="38" y="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4" name="Freeform 78">
              <a:extLst>
                <a:ext uri="{FF2B5EF4-FFF2-40B4-BE49-F238E27FC236}">
                  <a16:creationId xmlns:a16="http://schemas.microsoft.com/office/drawing/2014/main" id="{80505C60-8F38-6F7D-3876-294871A57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976" y="2625420"/>
              <a:ext cx="117914" cy="84656"/>
            </a:xfrm>
            <a:custGeom>
              <a:avLst/>
              <a:gdLst>
                <a:gd name="T0" fmla="*/ 13 w 388"/>
                <a:gd name="T1" fmla="*/ 79 h 280"/>
                <a:gd name="T2" fmla="*/ 48 w 388"/>
                <a:gd name="T3" fmla="*/ 116 h 280"/>
                <a:gd name="T4" fmla="*/ 99 w 388"/>
                <a:gd name="T5" fmla="*/ 147 h 280"/>
                <a:gd name="T6" fmla="*/ 161 w 388"/>
                <a:gd name="T7" fmla="*/ 185 h 280"/>
                <a:gd name="T8" fmla="*/ 190 w 388"/>
                <a:gd name="T9" fmla="*/ 218 h 280"/>
                <a:gd name="T10" fmla="*/ 234 w 388"/>
                <a:gd name="T11" fmla="*/ 196 h 280"/>
                <a:gd name="T12" fmla="*/ 263 w 388"/>
                <a:gd name="T13" fmla="*/ 243 h 280"/>
                <a:gd name="T14" fmla="*/ 314 w 388"/>
                <a:gd name="T15" fmla="*/ 276 h 280"/>
                <a:gd name="T16" fmla="*/ 330 w 388"/>
                <a:gd name="T17" fmla="*/ 274 h 280"/>
                <a:gd name="T18" fmla="*/ 365 w 388"/>
                <a:gd name="T19" fmla="*/ 190 h 280"/>
                <a:gd name="T20" fmla="*/ 385 w 388"/>
                <a:gd name="T21" fmla="*/ 161 h 280"/>
                <a:gd name="T22" fmla="*/ 358 w 388"/>
                <a:gd name="T23" fmla="*/ 99 h 280"/>
                <a:gd name="T24" fmla="*/ 358 w 388"/>
                <a:gd name="T25" fmla="*/ 96 h 280"/>
                <a:gd name="T26" fmla="*/ 337 w 388"/>
                <a:gd name="T27" fmla="*/ 77 h 280"/>
                <a:gd name="T28" fmla="*/ 264 w 388"/>
                <a:gd name="T29" fmla="*/ 27 h 280"/>
                <a:gd name="T30" fmla="*/ 197 w 388"/>
                <a:gd name="T31" fmla="*/ 18 h 280"/>
                <a:gd name="T32" fmla="*/ 102 w 388"/>
                <a:gd name="T33" fmla="*/ 50 h 280"/>
                <a:gd name="T34" fmla="*/ 66 w 388"/>
                <a:gd name="T35" fmla="*/ 37 h 280"/>
                <a:gd name="T36" fmla="*/ 0 w 388"/>
                <a:gd name="T37" fmla="*/ 66 h 280"/>
                <a:gd name="T38" fmla="*/ 13 w 388"/>
                <a:gd name="T39" fmla="*/ 79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8" h="280">
                  <a:moveTo>
                    <a:pt x="13" y="79"/>
                  </a:moveTo>
                  <a:cubicBezTo>
                    <a:pt x="15" y="94"/>
                    <a:pt x="39" y="132"/>
                    <a:pt x="48" y="116"/>
                  </a:cubicBezTo>
                  <a:cubicBezTo>
                    <a:pt x="57" y="101"/>
                    <a:pt x="79" y="136"/>
                    <a:pt x="99" y="147"/>
                  </a:cubicBezTo>
                  <a:cubicBezTo>
                    <a:pt x="119" y="159"/>
                    <a:pt x="159" y="172"/>
                    <a:pt x="161" y="185"/>
                  </a:cubicBezTo>
                  <a:cubicBezTo>
                    <a:pt x="163" y="198"/>
                    <a:pt x="170" y="227"/>
                    <a:pt x="190" y="218"/>
                  </a:cubicBezTo>
                  <a:cubicBezTo>
                    <a:pt x="210" y="209"/>
                    <a:pt x="234" y="178"/>
                    <a:pt x="234" y="196"/>
                  </a:cubicBezTo>
                  <a:cubicBezTo>
                    <a:pt x="234" y="214"/>
                    <a:pt x="241" y="247"/>
                    <a:pt x="263" y="243"/>
                  </a:cubicBezTo>
                  <a:cubicBezTo>
                    <a:pt x="285" y="238"/>
                    <a:pt x="292" y="280"/>
                    <a:pt x="314" y="276"/>
                  </a:cubicBezTo>
                  <a:cubicBezTo>
                    <a:pt x="318" y="275"/>
                    <a:pt x="323" y="275"/>
                    <a:pt x="330" y="274"/>
                  </a:cubicBezTo>
                  <a:cubicBezTo>
                    <a:pt x="327" y="224"/>
                    <a:pt x="345" y="201"/>
                    <a:pt x="365" y="190"/>
                  </a:cubicBezTo>
                  <a:cubicBezTo>
                    <a:pt x="369" y="181"/>
                    <a:pt x="382" y="172"/>
                    <a:pt x="385" y="161"/>
                  </a:cubicBezTo>
                  <a:cubicBezTo>
                    <a:pt x="388" y="146"/>
                    <a:pt x="355" y="116"/>
                    <a:pt x="358" y="99"/>
                  </a:cubicBezTo>
                  <a:cubicBezTo>
                    <a:pt x="358" y="98"/>
                    <a:pt x="358" y="97"/>
                    <a:pt x="358" y="96"/>
                  </a:cubicBezTo>
                  <a:cubicBezTo>
                    <a:pt x="351" y="90"/>
                    <a:pt x="344" y="84"/>
                    <a:pt x="337" y="77"/>
                  </a:cubicBezTo>
                  <a:cubicBezTo>
                    <a:pt x="309" y="50"/>
                    <a:pt x="282" y="45"/>
                    <a:pt x="264" y="27"/>
                  </a:cubicBezTo>
                  <a:cubicBezTo>
                    <a:pt x="246" y="9"/>
                    <a:pt x="215" y="0"/>
                    <a:pt x="197" y="18"/>
                  </a:cubicBezTo>
                  <a:cubicBezTo>
                    <a:pt x="179" y="36"/>
                    <a:pt x="129" y="50"/>
                    <a:pt x="102" y="50"/>
                  </a:cubicBezTo>
                  <a:cubicBezTo>
                    <a:pt x="96" y="50"/>
                    <a:pt x="83" y="45"/>
                    <a:pt x="66" y="37"/>
                  </a:cubicBezTo>
                  <a:cubicBezTo>
                    <a:pt x="45" y="49"/>
                    <a:pt x="22" y="61"/>
                    <a:pt x="0" y="66"/>
                  </a:cubicBezTo>
                  <a:cubicBezTo>
                    <a:pt x="4" y="72"/>
                    <a:pt x="11" y="69"/>
                    <a:pt x="13" y="79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5" name="Freeform 79">
              <a:extLst>
                <a:ext uri="{FF2B5EF4-FFF2-40B4-BE49-F238E27FC236}">
                  <a16:creationId xmlns:a16="http://schemas.microsoft.com/office/drawing/2014/main" id="{BB25F9D1-F120-6284-1BD3-E44F96B5D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4124" y="2751397"/>
              <a:ext cx="275133" cy="178382"/>
            </a:xfrm>
            <a:custGeom>
              <a:avLst/>
              <a:gdLst>
                <a:gd name="T0" fmla="*/ 810 w 906"/>
                <a:gd name="T1" fmla="*/ 392 h 587"/>
                <a:gd name="T2" fmla="*/ 771 w 906"/>
                <a:gd name="T3" fmla="*/ 369 h 587"/>
                <a:gd name="T4" fmla="*/ 774 w 906"/>
                <a:gd name="T5" fmla="*/ 365 h 587"/>
                <a:gd name="T6" fmla="*/ 757 w 906"/>
                <a:gd name="T7" fmla="*/ 253 h 587"/>
                <a:gd name="T8" fmla="*/ 693 w 906"/>
                <a:gd name="T9" fmla="*/ 113 h 587"/>
                <a:gd name="T10" fmla="*/ 628 w 906"/>
                <a:gd name="T11" fmla="*/ 0 h 587"/>
                <a:gd name="T12" fmla="*/ 579 w 906"/>
                <a:gd name="T13" fmla="*/ 23 h 587"/>
                <a:gd name="T14" fmla="*/ 523 w 906"/>
                <a:gd name="T15" fmla="*/ 53 h 587"/>
                <a:gd name="T16" fmla="*/ 473 w 906"/>
                <a:gd name="T17" fmla="*/ 59 h 587"/>
                <a:gd name="T18" fmla="*/ 429 w 906"/>
                <a:gd name="T19" fmla="*/ 70 h 587"/>
                <a:gd name="T20" fmla="*/ 370 w 906"/>
                <a:gd name="T21" fmla="*/ 53 h 587"/>
                <a:gd name="T22" fmla="*/ 270 w 906"/>
                <a:gd name="T23" fmla="*/ 35 h 587"/>
                <a:gd name="T24" fmla="*/ 231 w 906"/>
                <a:gd name="T25" fmla="*/ 38 h 587"/>
                <a:gd name="T26" fmla="*/ 222 w 906"/>
                <a:gd name="T27" fmla="*/ 60 h 587"/>
                <a:gd name="T28" fmla="*/ 155 w 906"/>
                <a:gd name="T29" fmla="*/ 102 h 587"/>
                <a:gd name="T30" fmla="*/ 64 w 906"/>
                <a:gd name="T31" fmla="*/ 253 h 587"/>
                <a:gd name="T32" fmla="*/ 2 w 906"/>
                <a:gd name="T33" fmla="*/ 299 h 587"/>
                <a:gd name="T34" fmla="*/ 38 w 906"/>
                <a:gd name="T35" fmla="*/ 357 h 587"/>
                <a:gd name="T36" fmla="*/ 71 w 906"/>
                <a:gd name="T37" fmla="*/ 392 h 587"/>
                <a:gd name="T38" fmla="*/ 84 w 906"/>
                <a:gd name="T39" fmla="*/ 454 h 587"/>
                <a:gd name="T40" fmla="*/ 195 w 906"/>
                <a:gd name="T41" fmla="*/ 487 h 587"/>
                <a:gd name="T42" fmla="*/ 201 w 906"/>
                <a:gd name="T43" fmla="*/ 531 h 587"/>
                <a:gd name="T44" fmla="*/ 258 w 906"/>
                <a:gd name="T45" fmla="*/ 569 h 587"/>
                <a:gd name="T46" fmla="*/ 364 w 906"/>
                <a:gd name="T47" fmla="*/ 581 h 587"/>
                <a:gd name="T48" fmla="*/ 470 w 906"/>
                <a:gd name="T49" fmla="*/ 584 h 587"/>
                <a:gd name="T50" fmla="*/ 541 w 906"/>
                <a:gd name="T51" fmla="*/ 554 h 587"/>
                <a:gd name="T52" fmla="*/ 659 w 906"/>
                <a:gd name="T53" fmla="*/ 534 h 587"/>
                <a:gd name="T54" fmla="*/ 739 w 906"/>
                <a:gd name="T55" fmla="*/ 557 h 587"/>
                <a:gd name="T56" fmla="*/ 799 w 906"/>
                <a:gd name="T57" fmla="*/ 586 h 587"/>
                <a:gd name="T58" fmla="*/ 799 w 906"/>
                <a:gd name="T59" fmla="*/ 534 h 587"/>
                <a:gd name="T60" fmla="*/ 849 w 906"/>
                <a:gd name="T61" fmla="*/ 453 h 587"/>
                <a:gd name="T62" fmla="*/ 901 w 906"/>
                <a:gd name="T63" fmla="*/ 398 h 587"/>
                <a:gd name="T64" fmla="*/ 901 w 906"/>
                <a:gd name="T65" fmla="*/ 393 h 587"/>
                <a:gd name="T66" fmla="*/ 866 w 906"/>
                <a:gd name="T67" fmla="*/ 369 h 587"/>
                <a:gd name="T68" fmla="*/ 810 w 906"/>
                <a:gd name="T69" fmla="*/ 392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6" h="587">
                  <a:moveTo>
                    <a:pt x="810" y="392"/>
                  </a:moveTo>
                  <a:cubicBezTo>
                    <a:pt x="789" y="389"/>
                    <a:pt x="762" y="380"/>
                    <a:pt x="771" y="369"/>
                  </a:cubicBezTo>
                  <a:cubicBezTo>
                    <a:pt x="772" y="368"/>
                    <a:pt x="773" y="366"/>
                    <a:pt x="774" y="365"/>
                  </a:cubicBezTo>
                  <a:cubicBezTo>
                    <a:pt x="746" y="343"/>
                    <a:pt x="739" y="270"/>
                    <a:pt x="757" y="253"/>
                  </a:cubicBezTo>
                  <a:cubicBezTo>
                    <a:pt x="779" y="230"/>
                    <a:pt x="720" y="144"/>
                    <a:pt x="693" y="113"/>
                  </a:cubicBezTo>
                  <a:cubicBezTo>
                    <a:pt x="681" y="98"/>
                    <a:pt x="653" y="49"/>
                    <a:pt x="628" y="0"/>
                  </a:cubicBezTo>
                  <a:cubicBezTo>
                    <a:pt x="604" y="8"/>
                    <a:pt x="583" y="16"/>
                    <a:pt x="579" y="23"/>
                  </a:cubicBezTo>
                  <a:cubicBezTo>
                    <a:pt x="571" y="38"/>
                    <a:pt x="541" y="53"/>
                    <a:pt x="523" y="53"/>
                  </a:cubicBezTo>
                  <a:cubicBezTo>
                    <a:pt x="506" y="53"/>
                    <a:pt x="488" y="44"/>
                    <a:pt x="473" y="59"/>
                  </a:cubicBezTo>
                  <a:cubicBezTo>
                    <a:pt x="458" y="73"/>
                    <a:pt x="438" y="79"/>
                    <a:pt x="429" y="70"/>
                  </a:cubicBezTo>
                  <a:cubicBezTo>
                    <a:pt x="420" y="62"/>
                    <a:pt x="390" y="53"/>
                    <a:pt x="370" y="53"/>
                  </a:cubicBezTo>
                  <a:cubicBezTo>
                    <a:pt x="349" y="53"/>
                    <a:pt x="284" y="35"/>
                    <a:pt x="270" y="35"/>
                  </a:cubicBezTo>
                  <a:cubicBezTo>
                    <a:pt x="261" y="35"/>
                    <a:pt x="247" y="36"/>
                    <a:pt x="231" y="38"/>
                  </a:cubicBezTo>
                  <a:cubicBezTo>
                    <a:pt x="234" y="45"/>
                    <a:pt x="232" y="52"/>
                    <a:pt x="222" y="60"/>
                  </a:cubicBezTo>
                  <a:cubicBezTo>
                    <a:pt x="204" y="73"/>
                    <a:pt x="168" y="93"/>
                    <a:pt x="155" y="102"/>
                  </a:cubicBezTo>
                  <a:cubicBezTo>
                    <a:pt x="142" y="111"/>
                    <a:pt x="95" y="222"/>
                    <a:pt x="64" y="253"/>
                  </a:cubicBezTo>
                  <a:cubicBezTo>
                    <a:pt x="33" y="284"/>
                    <a:pt x="5" y="288"/>
                    <a:pt x="2" y="299"/>
                  </a:cubicBezTo>
                  <a:cubicBezTo>
                    <a:pt x="0" y="310"/>
                    <a:pt x="38" y="339"/>
                    <a:pt x="38" y="357"/>
                  </a:cubicBezTo>
                  <a:cubicBezTo>
                    <a:pt x="38" y="374"/>
                    <a:pt x="47" y="392"/>
                    <a:pt x="71" y="392"/>
                  </a:cubicBezTo>
                  <a:cubicBezTo>
                    <a:pt x="95" y="392"/>
                    <a:pt x="69" y="450"/>
                    <a:pt x="84" y="454"/>
                  </a:cubicBezTo>
                  <a:cubicBezTo>
                    <a:pt x="100" y="459"/>
                    <a:pt x="195" y="465"/>
                    <a:pt x="195" y="487"/>
                  </a:cubicBezTo>
                  <a:cubicBezTo>
                    <a:pt x="195" y="505"/>
                    <a:pt x="205" y="519"/>
                    <a:pt x="201" y="531"/>
                  </a:cubicBezTo>
                  <a:cubicBezTo>
                    <a:pt x="228" y="535"/>
                    <a:pt x="247" y="572"/>
                    <a:pt x="258" y="569"/>
                  </a:cubicBezTo>
                  <a:cubicBezTo>
                    <a:pt x="270" y="566"/>
                    <a:pt x="349" y="584"/>
                    <a:pt x="364" y="581"/>
                  </a:cubicBezTo>
                  <a:cubicBezTo>
                    <a:pt x="379" y="578"/>
                    <a:pt x="447" y="581"/>
                    <a:pt x="470" y="584"/>
                  </a:cubicBezTo>
                  <a:cubicBezTo>
                    <a:pt x="494" y="587"/>
                    <a:pt x="520" y="575"/>
                    <a:pt x="541" y="554"/>
                  </a:cubicBezTo>
                  <a:cubicBezTo>
                    <a:pt x="562" y="534"/>
                    <a:pt x="636" y="531"/>
                    <a:pt x="659" y="534"/>
                  </a:cubicBezTo>
                  <a:cubicBezTo>
                    <a:pt x="683" y="537"/>
                    <a:pt x="730" y="543"/>
                    <a:pt x="739" y="557"/>
                  </a:cubicBezTo>
                  <a:cubicBezTo>
                    <a:pt x="743" y="565"/>
                    <a:pt x="771" y="577"/>
                    <a:pt x="799" y="586"/>
                  </a:cubicBezTo>
                  <a:cubicBezTo>
                    <a:pt x="803" y="572"/>
                    <a:pt x="798" y="552"/>
                    <a:pt x="799" y="534"/>
                  </a:cubicBezTo>
                  <a:cubicBezTo>
                    <a:pt x="801" y="503"/>
                    <a:pt x="818" y="456"/>
                    <a:pt x="849" y="453"/>
                  </a:cubicBezTo>
                  <a:cubicBezTo>
                    <a:pt x="880" y="450"/>
                    <a:pt x="906" y="450"/>
                    <a:pt x="901" y="398"/>
                  </a:cubicBezTo>
                  <a:cubicBezTo>
                    <a:pt x="901" y="396"/>
                    <a:pt x="901" y="395"/>
                    <a:pt x="901" y="393"/>
                  </a:cubicBezTo>
                  <a:cubicBezTo>
                    <a:pt x="885" y="380"/>
                    <a:pt x="871" y="369"/>
                    <a:pt x="866" y="369"/>
                  </a:cubicBezTo>
                  <a:cubicBezTo>
                    <a:pt x="854" y="369"/>
                    <a:pt x="818" y="393"/>
                    <a:pt x="810" y="39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6" name="Freeform 80">
              <a:extLst>
                <a:ext uri="{FF2B5EF4-FFF2-40B4-BE49-F238E27FC236}">
                  <a16:creationId xmlns:a16="http://schemas.microsoft.com/office/drawing/2014/main" id="{5B0A5C03-BFE8-9338-53F2-3E8BD6CF4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4600" y="2745350"/>
              <a:ext cx="93727" cy="116906"/>
            </a:xfrm>
            <a:custGeom>
              <a:avLst/>
              <a:gdLst>
                <a:gd name="T0" fmla="*/ 223 w 308"/>
                <a:gd name="T1" fmla="*/ 100 h 386"/>
                <a:gd name="T2" fmla="*/ 152 w 308"/>
                <a:gd name="T3" fmla="*/ 47 h 386"/>
                <a:gd name="T4" fmla="*/ 72 w 308"/>
                <a:gd name="T5" fmla="*/ 3 h 386"/>
                <a:gd name="T6" fmla="*/ 0 w 308"/>
                <a:gd name="T7" fmla="*/ 21 h 386"/>
                <a:gd name="T8" fmla="*/ 65 w 308"/>
                <a:gd name="T9" fmla="*/ 134 h 386"/>
                <a:gd name="T10" fmla="*/ 129 w 308"/>
                <a:gd name="T11" fmla="*/ 274 h 386"/>
                <a:gd name="T12" fmla="*/ 146 w 308"/>
                <a:gd name="T13" fmla="*/ 386 h 386"/>
                <a:gd name="T14" fmla="*/ 202 w 308"/>
                <a:gd name="T15" fmla="*/ 298 h 386"/>
                <a:gd name="T16" fmla="*/ 241 w 308"/>
                <a:gd name="T17" fmla="*/ 254 h 386"/>
                <a:gd name="T18" fmla="*/ 308 w 308"/>
                <a:gd name="T19" fmla="*/ 266 h 386"/>
                <a:gd name="T20" fmla="*/ 285 w 308"/>
                <a:gd name="T21" fmla="*/ 201 h 386"/>
                <a:gd name="T22" fmla="*/ 223 w 308"/>
                <a:gd name="T23" fmla="*/ 10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8" h="386">
                  <a:moveTo>
                    <a:pt x="223" y="100"/>
                  </a:moveTo>
                  <a:cubicBezTo>
                    <a:pt x="211" y="62"/>
                    <a:pt x="173" y="47"/>
                    <a:pt x="152" y="47"/>
                  </a:cubicBezTo>
                  <a:cubicBezTo>
                    <a:pt x="131" y="47"/>
                    <a:pt x="96" y="0"/>
                    <a:pt x="72" y="3"/>
                  </a:cubicBezTo>
                  <a:cubicBezTo>
                    <a:pt x="60" y="4"/>
                    <a:pt x="28" y="12"/>
                    <a:pt x="0" y="21"/>
                  </a:cubicBezTo>
                  <a:cubicBezTo>
                    <a:pt x="25" y="70"/>
                    <a:pt x="53" y="119"/>
                    <a:pt x="65" y="134"/>
                  </a:cubicBezTo>
                  <a:cubicBezTo>
                    <a:pt x="92" y="165"/>
                    <a:pt x="151" y="251"/>
                    <a:pt x="129" y="274"/>
                  </a:cubicBezTo>
                  <a:cubicBezTo>
                    <a:pt x="111" y="291"/>
                    <a:pt x="118" y="364"/>
                    <a:pt x="146" y="386"/>
                  </a:cubicBezTo>
                  <a:cubicBezTo>
                    <a:pt x="159" y="369"/>
                    <a:pt x="202" y="315"/>
                    <a:pt x="202" y="298"/>
                  </a:cubicBezTo>
                  <a:cubicBezTo>
                    <a:pt x="202" y="280"/>
                    <a:pt x="205" y="245"/>
                    <a:pt x="241" y="254"/>
                  </a:cubicBezTo>
                  <a:cubicBezTo>
                    <a:pt x="276" y="263"/>
                    <a:pt x="308" y="277"/>
                    <a:pt x="308" y="266"/>
                  </a:cubicBezTo>
                  <a:cubicBezTo>
                    <a:pt x="308" y="254"/>
                    <a:pt x="300" y="215"/>
                    <a:pt x="285" y="201"/>
                  </a:cubicBezTo>
                  <a:cubicBezTo>
                    <a:pt x="270" y="186"/>
                    <a:pt x="235" y="139"/>
                    <a:pt x="223" y="10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7" name="Freeform 81">
              <a:extLst>
                <a:ext uri="{FF2B5EF4-FFF2-40B4-BE49-F238E27FC236}">
                  <a16:creationId xmlns:a16="http://schemas.microsoft.com/office/drawing/2014/main" id="{6592A9D1-8272-2A4F-FE88-E69FC78EE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522" y="2912647"/>
              <a:ext cx="191484" cy="103804"/>
            </a:xfrm>
            <a:custGeom>
              <a:avLst/>
              <a:gdLst>
                <a:gd name="T0" fmla="*/ 488 w 628"/>
                <a:gd name="T1" fmla="*/ 3 h 342"/>
                <a:gd name="T2" fmla="*/ 370 w 628"/>
                <a:gd name="T3" fmla="*/ 23 h 342"/>
                <a:gd name="T4" fmla="*/ 299 w 628"/>
                <a:gd name="T5" fmla="*/ 53 h 342"/>
                <a:gd name="T6" fmla="*/ 193 w 628"/>
                <a:gd name="T7" fmla="*/ 50 h 342"/>
                <a:gd name="T8" fmla="*/ 87 w 628"/>
                <a:gd name="T9" fmla="*/ 38 h 342"/>
                <a:gd name="T10" fmla="*/ 30 w 628"/>
                <a:gd name="T11" fmla="*/ 0 h 342"/>
                <a:gd name="T12" fmla="*/ 22 w 628"/>
                <a:gd name="T13" fmla="*/ 9 h 342"/>
                <a:gd name="T14" fmla="*/ 22 w 628"/>
                <a:gd name="T15" fmla="*/ 78 h 342"/>
                <a:gd name="T16" fmla="*/ 53 w 628"/>
                <a:gd name="T17" fmla="*/ 142 h 342"/>
                <a:gd name="T18" fmla="*/ 20 w 628"/>
                <a:gd name="T19" fmla="*/ 182 h 342"/>
                <a:gd name="T20" fmla="*/ 20 w 628"/>
                <a:gd name="T21" fmla="*/ 231 h 342"/>
                <a:gd name="T22" fmla="*/ 75 w 628"/>
                <a:gd name="T23" fmla="*/ 295 h 342"/>
                <a:gd name="T24" fmla="*/ 94 w 628"/>
                <a:gd name="T25" fmla="*/ 323 h 342"/>
                <a:gd name="T26" fmla="*/ 228 w 628"/>
                <a:gd name="T27" fmla="*/ 325 h 342"/>
                <a:gd name="T28" fmla="*/ 335 w 628"/>
                <a:gd name="T29" fmla="*/ 342 h 342"/>
                <a:gd name="T30" fmla="*/ 373 w 628"/>
                <a:gd name="T31" fmla="*/ 319 h 342"/>
                <a:gd name="T32" fmla="*/ 421 w 628"/>
                <a:gd name="T33" fmla="*/ 296 h 342"/>
                <a:gd name="T34" fmla="*/ 420 w 628"/>
                <a:gd name="T35" fmla="*/ 268 h 342"/>
                <a:gd name="T36" fmla="*/ 522 w 628"/>
                <a:gd name="T37" fmla="*/ 268 h 342"/>
                <a:gd name="T38" fmla="*/ 562 w 628"/>
                <a:gd name="T39" fmla="*/ 261 h 342"/>
                <a:gd name="T40" fmla="*/ 549 w 628"/>
                <a:gd name="T41" fmla="*/ 237 h 342"/>
                <a:gd name="T42" fmla="*/ 528 w 628"/>
                <a:gd name="T43" fmla="*/ 162 h 342"/>
                <a:gd name="T44" fmla="*/ 608 w 628"/>
                <a:gd name="T45" fmla="*/ 77 h 342"/>
                <a:gd name="T46" fmla="*/ 628 w 628"/>
                <a:gd name="T47" fmla="*/ 55 h 342"/>
                <a:gd name="T48" fmla="*/ 568 w 628"/>
                <a:gd name="T49" fmla="*/ 26 h 342"/>
                <a:gd name="T50" fmla="*/ 488 w 628"/>
                <a:gd name="T51" fmla="*/ 3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8" h="342">
                  <a:moveTo>
                    <a:pt x="488" y="3"/>
                  </a:moveTo>
                  <a:cubicBezTo>
                    <a:pt x="465" y="0"/>
                    <a:pt x="391" y="3"/>
                    <a:pt x="370" y="23"/>
                  </a:cubicBezTo>
                  <a:cubicBezTo>
                    <a:pt x="349" y="44"/>
                    <a:pt x="323" y="56"/>
                    <a:pt x="299" y="53"/>
                  </a:cubicBezTo>
                  <a:cubicBezTo>
                    <a:pt x="276" y="50"/>
                    <a:pt x="208" y="47"/>
                    <a:pt x="193" y="50"/>
                  </a:cubicBezTo>
                  <a:cubicBezTo>
                    <a:pt x="178" y="53"/>
                    <a:pt x="99" y="35"/>
                    <a:pt x="87" y="38"/>
                  </a:cubicBezTo>
                  <a:cubicBezTo>
                    <a:pt x="76" y="41"/>
                    <a:pt x="57" y="4"/>
                    <a:pt x="30" y="0"/>
                  </a:cubicBezTo>
                  <a:cubicBezTo>
                    <a:pt x="29" y="3"/>
                    <a:pt x="26" y="6"/>
                    <a:pt x="22" y="9"/>
                  </a:cubicBezTo>
                  <a:cubicBezTo>
                    <a:pt x="2" y="23"/>
                    <a:pt x="0" y="58"/>
                    <a:pt x="22" y="78"/>
                  </a:cubicBezTo>
                  <a:cubicBezTo>
                    <a:pt x="44" y="98"/>
                    <a:pt x="73" y="142"/>
                    <a:pt x="53" y="142"/>
                  </a:cubicBezTo>
                  <a:cubicBezTo>
                    <a:pt x="33" y="142"/>
                    <a:pt x="17" y="169"/>
                    <a:pt x="20" y="182"/>
                  </a:cubicBezTo>
                  <a:cubicBezTo>
                    <a:pt x="22" y="195"/>
                    <a:pt x="13" y="224"/>
                    <a:pt x="20" y="231"/>
                  </a:cubicBezTo>
                  <a:cubicBezTo>
                    <a:pt x="26" y="237"/>
                    <a:pt x="73" y="282"/>
                    <a:pt x="75" y="295"/>
                  </a:cubicBezTo>
                  <a:cubicBezTo>
                    <a:pt x="77" y="307"/>
                    <a:pt x="96" y="313"/>
                    <a:pt x="94" y="323"/>
                  </a:cubicBezTo>
                  <a:cubicBezTo>
                    <a:pt x="132" y="320"/>
                    <a:pt x="210" y="316"/>
                    <a:pt x="228" y="325"/>
                  </a:cubicBezTo>
                  <a:cubicBezTo>
                    <a:pt x="252" y="336"/>
                    <a:pt x="335" y="342"/>
                    <a:pt x="335" y="342"/>
                  </a:cubicBezTo>
                  <a:cubicBezTo>
                    <a:pt x="358" y="342"/>
                    <a:pt x="379" y="333"/>
                    <a:pt x="373" y="319"/>
                  </a:cubicBezTo>
                  <a:cubicBezTo>
                    <a:pt x="368" y="306"/>
                    <a:pt x="399" y="298"/>
                    <a:pt x="421" y="296"/>
                  </a:cubicBezTo>
                  <a:cubicBezTo>
                    <a:pt x="417" y="282"/>
                    <a:pt x="414" y="271"/>
                    <a:pt x="420" y="268"/>
                  </a:cubicBezTo>
                  <a:cubicBezTo>
                    <a:pt x="431" y="264"/>
                    <a:pt x="496" y="255"/>
                    <a:pt x="522" y="268"/>
                  </a:cubicBezTo>
                  <a:cubicBezTo>
                    <a:pt x="535" y="275"/>
                    <a:pt x="551" y="269"/>
                    <a:pt x="562" y="261"/>
                  </a:cubicBezTo>
                  <a:cubicBezTo>
                    <a:pt x="559" y="248"/>
                    <a:pt x="555" y="239"/>
                    <a:pt x="549" y="237"/>
                  </a:cubicBezTo>
                  <a:cubicBezTo>
                    <a:pt x="532" y="235"/>
                    <a:pt x="507" y="167"/>
                    <a:pt x="528" y="162"/>
                  </a:cubicBezTo>
                  <a:cubicBezTo>
                    <a:pt x="549" y="158"/>
                    <a:pt x="575" y="87"/>
                    <a:pt x="608" y="77"/>
                  </a:cubicBezTo>
                  <a:cubicBezTo>
                    <a:pt x="621" y="73"/>
                    <a:pt x="626" y="65"/>
                    <a:pt x="628" y="55"/>
                  </a:cubicBezTo>
                  <a:cubicBezTo>
                    <a:pt x="600" y="46"/>
                    <a:pt x="572" y="34"/>
                    <a:pt x="568" y="26"/>
                  </a:cubicBezTo>
                  <a:cubicBezTo>
                    <a:pt x="559" y="12"/>
                    <a:pt x="512" y="6"/>
                    <a:pt x="488" y="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8" name="Freeform 82">
              <a:extLst>
                <a:ext uri="{FF2B5EF4-FFF2-40B4-BE49-F238E27FC236}">
                  <a16:creationId xmlns:a16="http://schemas.microsoft.com/office/drawing/2014/main" id="{7E33AB0D-9DAA-5B25-F708-0EB8B210B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2108" y="2977147"/>
              <a:ext cx="82641" cy="58453"/>
            </a:xfrm>
            <a:custGeom>
              <a:avLst/>
              <a:gdLst>
                <a:gd name="T0" fmla="*/ 65 w 274"/>
                <a:gd name="T1" fmla="*/ 193 h 193"/>
                <a:gd name="T2" fmla="*/ 65 w 274"/>
                <a:gd name="T3" fmla="*/ 193 h 193"/>
                <a:gd name="T4" fmla="*/ 68 w 274"/>
                <a:gd name="T5" fmla="*/ 191 h 193"/>
                <a:gd name="T6" fmla="*/ 69 w 274"/>
                <a:gd name="T7" fmla="*/ 191 h 193"/>
                <a:gd name="T8" fmla="*/ 75 w 274"/>
                <a:gd name="T9" fmla="*/ 190 h 193"/>
                <a:gd name="T10" fmla="*/ 76 w 274"/>
                <a:gd name="T11" fmla="*/ 190 h 193"/>
                <a:gd name="T12" fmla="*/ 108 w 274"/>
                <a:gd name="T13" fmla="*/ 190 h 193"/>
                <a:gd name="T14" fmla="*/ 110 w 274"/>
                <a:gd name="T15" fmla="*/ 190 h 193"/>
                <a:gd name="T16" fmla="*/ 118 w 274"/>
                <a:gd name="T17" fmla="*/ 189 h 193"/>
                <a:gd name="T18" fmla="*/ 121 w 274"/>
                <a:gd name="T19" fmla="*/ 189 h 193"/>
                <a:gd name="T20" fmla="*/ 131 w 274"/>
                <a:gd name="T21" fmla="*/ 187 h 193"/>
                <a:gd name="T22" fmla="*/ 178 w 274"/>
                <a:gd name="T23" fmla="*/ 158 h 193"/>
                <a:gd name="T24" fmla="*/ 271 w 274"/>
                <a:gd name="T25" fmla="*/ 116 h 193"/>
                <a:gd name="T26" fmla="*/ 272 w 274"/>
                <a:gd name="T27" fmla="*/ 111 h 193"/>
                <a:gd name="T28" fmla="*/ 253 w 274"/>
                <a:gd name="T29" fmla="*/ 83 h 193"/>
                <a:gd name="T30" fmla="*/ 198 w 274"/>
                <a:gd name="T31" fmla="*/ 19 h 193"/>
                <a:gd name="T32" fmla="*/ 195 w 274"/>
                <a:gd name="T33" fmla="*/ 12 h 193"/>
                <a:gd name="T34" fmla="*/ 195 w 274"/>
                <a:gd name="T35" fmla="*/ 11 h 193"/>
                <a:gd name="T36" fmla="*/ 196 w 274"/>
                <a:gd name="T37" fmla="*/ 0 h 193"/>
                <a:gd name="T38" fmla="*/ 24 w 274"/>
                <a:gd name="T39" fmla="*/ 32 h 193"/>
                <a:gd name="T40" fmla="*/ 18 w 274"/>
                <a:gd name="T41" fmla="*/ 28 h 193"/>
                <a:gd name="T42" fmla="*/ 7 w 274"/>
                <a:gd name="T43" fmla="*/ 131 h 193"/>
                <a:gd name="T44" fmla="*/ 65 w 274"/>
                <a:gd name="T45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4" h="193"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2"/>
                    <a:pt x="67" y="192"/>
                    <a:pt x="68" y="191"/>
                  </a:cubicBezTo>
                  <a:cubicBezTo>
                    <a:pt x="69" y="191"/>
                    <a:pt x="69" y="191"/>
                    <a:pt x="69" y="191"/>
                  </a:cubicBezTo>
                  <a:cubicBezTo>
                    <a:pt x="71" y="191"/>
                    <a:pt x="73" y="191"/>
                    <a:pt x="75" y="190"/>
                  </a:cubicBezTo>
                  <a:cubicBezTo>
                    <a:pt x="75" y="190"/>
                    <a:pt x="75" y="190"/>
                    <a:pt x="76" y="190"/>
                  </a:cubicBezTo>
                  <a:cubicBezTo>
                    <a:pt x="84" y="190"/>
                    <a:pt x="96" y="190"/>
                    <a:pt x="108" y="190"/>
                  </a:cubicBezTo>
                  <a:cubicBezTo>
                    <a:pt x="108" y="190"/>
                    <a:pt x="109" y="190"/>
                    <a:pt x="110" y="190"/>
                  </a:cubicBezTo>
                  <a:cubicBezTo>
                    <a:pt x="113" y="190"/>
                    <a:pt x="115" y="189"/>
                    <a:pt x="118" y="189"/>
                  </a:cubicBezTo>
                  <a:cubicBezTo>
                    <a:pt x="119" y="189"/>
                    <a:pt x="120" y="189"/>
                    <a:pt x="121" y="189"/>
                  </a:cubicBezTo>
                  <a:cubicBezTo>
                    <a:pt x="125" y="188"/>
                    <a:pt x="128" y="188"/>
                    <a:pt x="131" y="187"/>
                  </a:cubicBezTo>
                  <a:cubicBezTo>
                    <a:pt x="158" y="180"/>
                    <a:pt x="164" y="152"/>
                    <a:pt x="178" y="158"/>
                  </a:cubicBezTo>
                  <a:cubicBezTo>
                    <a:pt x="191" y="165"/>
                    <a:pt x="262" y="129"/>
                    <a:pt x="271" y="116"/>
                  </a:cubicBezTo>
                  <a:cubicBezTo>
                    <a:pt x="272" y="114"/>
                    <a:pt x="272" y="112"/>
                    <a:pt x="272" y="111"/>
                  </a:cubicBezTo>
                  <a:cubicBezTo>
                    <a:pt x="274" y="101"/>
                    <a:pt x="255" y="95"/>
                    <a:pt x="253" y="83"/>
                  </a:cubicBezTo>
                  <a:cubicBezTo>
                    <a:pt x="251" y="70"/>
                    <a:pt x="204" y="25"/>
                    <a:pt x="198" y="19"/>
                  </a:cubicBezTo>
                  <a:cubicBezTo>
                    <a:pt x="196" y="17"/>
                    <a:pt x="196" y="15"/>
                    <a:pt x="195" y="12"/>
                  </a:cubicBezTo>
                  <a:cubicBezTo>
                    <a:pt x="195" y="12"/>
                    <a:pt x="195" y="11"/>
                    <a:pt x="195" y="11"/>
                  </a:cubicBezTo>
                  <a:cubicBezTo>
                    <a:pt x="195" y="8"/>
                    <a:pt x="195" y="4"/>
                    <a:pt x="196" y="0"/>
                  </a:cubicBezTo>
                  <a:cubicBezTo>
                    <a:pt x="126" y="10"/>
                    <a:pt x="24" y="32"/>
                    <a:pt x="24" y="32"/>
                  </a:cubicBezTo>
                  <a:cubicBezTo>
                    <a:pt x="24" y="32"/>
                    <a:pt x="21" y="30"/>
                    <a:pt x="18" y="28"/>
                  </a:cubicBezTo>
                  <a:cubicBezTo>
                    <a:pt x="7" y="61"/>
                    <a:pt x="0" y="108"/>
                    <a:pt x="7" y="131"/>
                  </a:cubicBezTo>
                  <a:cubicBezTo>
                    <a:pt x="14" y="154"/>
                    <a:pt x="35" y="171"/>
                    <a:pt x="65" y="19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09" name="Freeform 83">
              <a:extLst>
                <a:ext uri="{FF2B5EF4-FFF2-40B4-BE49-F238E27FC236}">
                  <a16:creationId xmlns:a16="http://schemas.microsoft.com/office/drawing/2014/main" id="{051694CA-70AD-9EF0-26C5-BBCAC6731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522" y="2589139"/>
              <a:ext cx="541195" cy="314437"/>
            </a:xfrm>
            <a:custGeom>
              <a:avLst/>
              <a:gdLst>
                <a:gd name="T0" fmla="*/ 1660 w 1779"/>
                <a:gd name="T1" fmla="*/ 591 h 1034"/>
                <a:gd name="T2" fmla="*/ 1759 w 1779"/>
                <a:gd name="T3" fmla="*/ 533 h 1034"/>
                <a:gd name="T4" fmla="*/ 1773 w 1779"/>
                <a:gd name="T5" fmla="*/ 471 h 1034"/>
                <a:gd name="T6" fmla="*/ 1777 w 1779"/>
                <a:gd name="T7" fmla="*/ 401 h 1034"/>
                <a:gd name="T8" fmla="*/ 1635 w 1779"/>
                <a:gd name="T9" fmla="*/ 343 h 1034"/>
                <a:gd name="T10" fmla="*/ 1509 w 1779"/>
                <a:gd name="T11" fmla="*/ 277 h 1034"/>
                <a:gd name="T12" fmla="*/ 1403 w 1779"/>
                <a:gd name="T13" fmla="*/ 285 h 1034"/>
                <a:gd name="T14" fmla="*/ 1317 w 1779"/>
                <a:gd name="T15" fmla="*/ 243 h 1034"/>
                <a:gd name="T16" fmla="*/ 1199 w 1779"/>
                <a:gd name="T17" fmla="*/ 148 h 1034"/>
                <a:gd name="T18" fmla="*/ 1164 w 1779"/>
                <a:gd name="T19" fmla="*/ 18 h 1034"/>
                <a:gd name="T20" fmla="*/ 1016 w 1779"/>
                <a:gd name="T21" fmla="*/ 11 h 1034"/>
                <a:gd name="T22" fmla="*/ 942 w 1779"/>
                <a:gd name="T23" fmla="*/ 24 h 1034"/>
                <a:gd name="T24" fmla="*/ 819 w 1779"/>
                <a:gd name="T25" fmla="*/ 102 h 1034"/>
                <a:gd name="T26" fmla="*/ 710 w 1779"/>
                <a:gd name="T27" fmla="*/ 128 h 1034"/>
                <a:gd name="T28" fmla="*/ 580 w 1779"/>
                <a:gd name="T29" fmla="*/ 102 h 1034"/>
                <a:gd name="T30" fmla="*/ 420 w 1779"/>
                <a:gd name="T31" fmla="*/ 78 h 1034"/>
                <a:gd name="T32" fmla="*/ 184 w 1779"/>
                <a:gd name="T33" fmla="*/ 96 h 1034"/>
                <a:gd name="T34" fmla="*/ 139 w 1779"/>
                <a:gd name="T35" fmla="*/ 141 h 1034"/>
                <a:gd name="T36" fmla="*/ 135 w 1779"/>
                <a:gd name="T37" fmla="*/ 274 h 1034"/>
                <a:gd name="T38" fmla="*/ 44 w 1779"/>
                <a:gd name="T39" fmla="*/ 438 h 1034"/>
                <a:gd name="T40" fmla="*/ 44 w 1779"/>
                <a:gd name="T41" fmla="*/ 560 h 1034"/>
                <a:gd name="T42" fmla="*/ 99 w 1779"/>
                <a:gd name="T43" fmla="*/ 568 h 1034"/>
                <a:gd name="T44" fmla="*/ 258 w 1779"/>
                <a:gd name="T45" fmla="*/ 603 h 1034"/>
                <a:gd name="T46" fmla="*/ 352 w 1779"/>
                <a:gd name="T47" fmla="*/ 586 h 1034"/>
                <a:gd name="T48" fmla="*/ 529 w 1779"/>
                <a:gd name="T49" fmla="*/ 515 h 1034"/>
                <a:gd name="T50" fmla="*/ 680 w 1779"/>
                <a:gd name="T51" fmla="*/ 612 h 1034"/>
                <a:gd name="T52" fmla="*/ 765 w 1779"/>
                <a:gd name="T53" fmla="*/ 778 h 1034"/>
                <a:gd name="T54" fmla="*/ 659 w 1779"/>
                <a:gd name="T55" fmla="*/ 810 h 1034"/>
                <a:gd name="T56" fmla="*/ 639 w 1779"/>
                <a:gd name="T57" fmla="*/ 925 h 1034"/>
                <a:gd name="T58" fmla="*/ 730 w 1779"/>
                <a:gd name="T59" fmla="*/ 926 h 1034"/>
                <a:gd name="T60" fmla="*/ 863 w 1779"/>
                <a:gd name="T61" fmla="*/ 751 h 1034"/>
                <a:gd name="T62" fmla="*/ 984 w 1779"/>
                <a:gd name="T63" fmla="*/ 800 h 1034"/>
                <a:gd name="T64" fmla="*/ 1013 w 1779"/>
                <a:gd name="T65" fmla="*/ 897 h 1034"/>
                <a:gd name="T66" fmla="*/ 1118 w 1779"/>
                <a:gd name="T67" fmla="*/ 1020 h 1034"/>
                <a:gd name="T68" fmla="*/ 1295 w 1779"/>
                <a:gd name="T69" fmla="*/ 959 h 1034"/>
                <a:gd name="T70" fmla="*/ 1328 w 1779"/>
                <a:gd name="T71" fmla="*/ 913 h 1034"/>
                <a:gd name="T72" fmla="*/ 1372 w 1779"/>
                <a:gd name="T73" fmla="*/ 753 h 1034"/>
                <a:gd name="T74" fmla="*/ 1580 w 1779"/>
                <a:gd name="T75" fmla="*/ 691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79" h="1034">
                  <a:moveTo>
                    <a:pt x="1582" y="644"/>
                  </a:moveTo>
                  <a:cubicBezTo>
                    <a:pt x="1598" y="642"/>
                    <a:pt x="1644" y="591"/>
                    <a:pt x="1660" y="591"/>
                  </a:cubicBezTo>
                  <a:cubicBezTo>
                    <a:pt x="1675" y="591"/>
                    <a:pt x="1742" y="604"/>
                    <a:pt x="1742" y="593"/>
                  </a:cubicBezTo>
                  <a:cubicBezTo>
                    <a:pt x="1742" y="582"/>
                    <a:pt x="1764" y="544"/>
                    <a:pt x="1759" y="533"/>
                  </a:cubicBezTo>
                  <a:cubicBezTo>
                    <a:pt x="1755" y="522"/>
                    <a:pt x="1733" y="507"/>
                    <a:pt x="1737" y="496"/>
                  </a:cubicBezTo>
                  <a:cubicBezTo>
                    <a:pt x="1742" y="485"/>
                    <a:pt x="1773" y="485"/>
                    <a:pt x="1773" y="471"/>
                  </a:cubicBezTo>
                  <a:cubicBezTo>
                    <a:pt x="1773" y="458"/>
                    <a:pt x="1748" y="451"/>
                    <a:pt x="1748" y="443"/>
                  </a:cubicBezTo>
                  <a:cubicBezTo>
                    <a:pt x="1748" y="434"/>
                    <a:pt x="1779" y="418"/>
                    <a:pt x="1777" y="401"/>
                  </a:cubicBezTo>
                  <a:cubicBezTo>
                    <a:pt x="1775" y="383"/>
                    <a:pt x="1748" y="381"/>
                    <a:pt x="1720" y="365"/>
                  </a:cubicBezTo>
                  <a:cubicBezTo>
                    <a:pt x="1691" y="350"/>
                    <a:pt x="1662" y="356"/>
                    <a:pt x="1635" y="343"/>
                  </a:cubicBezTo>
                  <a:cubicBezTo>
                    <a:pt x="1609" y="330"/>
                    <a:pt x="1554" y="338"/>
                    <a:pt x="1554" y="330"/>
                  </a:cubicBezTo>
                  <a:cubicBezTo>
                    <a:pt x="1554" y="321"/>
                    <a:pt x="1518" y="292"/>
                    <a:pt x="1509" y="277"/>
                  </a:cubicBezTo>
                  <a:cubicBezTo>
                    <a:pt x="1500" y="261"/>
                    <a:pt x="1472" y="270"/>
                    <a:pt x="1454" y="281"/>
                  </a:cubicBezTo>
                  <a:cubicBezTo>
                    <a:pt x="1436" y="292"/>
                    <a:pt x="1421" y="296"/>
                    <a:pt x="1403" y="285"/>
                  </a:cubicBezTo>
                  <a:cubicBezTo>
                    <a:pt x="1385" y="274"/>
                    <a:pt x="1370" y="257"/>
                    <a:pt x="1354" y="263"/>
                  </a:cubicBezTo>
                  <a:cubicBezTo>
                    <a:pt x="1339" y="270"/>
                    <a:pt x="1310" y="265"/>
                    <a:pt x="1317" y="243"/>
                  </a:cubicBezTo>
                  <a:cubicBezTo>
                    <a:pt x="1323" y="221"/>
                    <a:pt x="1288" y="173"/>
                    <a:pt x="1272" y="166"/>
                  </a:cubicBezTo>
                  <a:cubicBezTo>
                    <a:pt x="1257" y="159"/>
                    <a:pt x="1210" y="170"/>
                    <a:pt x="1199" y="148"/>
                  </a:cubicBezTo>
                  <a:cubicBezTo>
                    <a:pt x="1188" y="126"/>
                    <a:pt x="1168" y="108"/>
                    <a:pt x="1177" y="93"/>
                  </a:cubicBezTo>
                  <a:cubicBezTo>
                    <a:pt x="1186" y="77"/>
                    <a:pt x="1175" y="35"/>
                    <a:pt x="1164" y="18"/>
                  </a:cubicBezTo>
                  <a:cubicBezTo>
                    <a:pt x="1153" y="0"/>
                    <a:pt x="1098" y="2"/>
                    <a:pt x="1082" y="9"/>
                  </a:cubicBezTo>
                  <a:cubicBezTo>
                    <a:pt x="1067" y="15"/>
                    <a:pt x="1031" y="2"/>
                    <a:pt x="1016" y="11"/>
                  </a:cubicBezTo>
                  <a:cubicBezTo>
                    <a:pt x="1000" y="20"/>
                    <a:pt x="991" y="35"/>
                    <a:pt x="969" y="35"/>
                  </a:cubicBezTo>
                  <a:cubicBezTo>
                    <a:pt x="957" y="35"/>
                    <a:pt x="949" y="34"/>
                    <a:pt x="942" y="24"/>
                  </a:cubicBezTo>
                  <a:cubicBezTo>
                    <a:pt x="918" y="35"/>
                    <a:pt x="878" y="37"/>
                    <a:pt x="878" y="37"/>
                  </a:cubicBezTo>
                  <a:cubicBezTo>
                    <a:pt x="878" y="37"/>
                    <a:pt x="819" y="84"/>
                    <a:pt x="819" y="102"/>
                  </a:cubicBezTo>
                  <a:cubicBezTo>
                    <a:pt x="819" y="119"/>
                    <a:pt x="816" y="149"/>
                    <a:pt x="801" y="134"/>
                  </a:cubicBezTo>
                  <a:cubicBezTo>
                    <a:pt x="786" y="119"/>
                    <a:pt x="724" y="119"/>
                    <a:pt x="710" y="128"/>
                  </a:cubicBezTo>
                  <a:cubicBezTo>
                    <a:pt x="695" y="137"/>
                    <a:pt x="671" y="93"/>
                    <a:pt x="645" y="108"/>
                  </a:cubicBezTo>
                  <a:cubicBezTo>
                    <a:pt x="618" y="122"/>
                    <a:pt x="583" y="87"/>
                    <a:pt x="580" y="102"/>
                  </a:cubicBezTo>
                  <a:cubicBezTo>
                    <a:pt x="577" y="116"/>
                    <a:pt x="538" y="105"/>
                    <a:pt x="512" y="93"/>
                  </a:cubicBezTo>
                  <a:cubicBezTo>
                    <a:pt x="485" y="81"/>
                    <a:pt x="438" y="99"/>
                    <a:pt x="420" y="78"/>
                  </a:cubicBezTo>
                  <a:cubicBezTo>
                    <a:pt x="403" y="57"/>
                    <a:pt x="287" y="57"/>
                    <a:pt x="249" y="57"/>
                  </a:cubicBezTo>
                  <a:cubicBezTo>
                    <a:pt x="211" y="57"/>
                    <a:pt x="202" y="78"/>
                    <a:pt x="184" y="96"/>
                  </a:cubicBezTo>
                  <a:cubicBezTo>
                    <a:pt x="168" y="112"/>
                    <a:pt x="150" y="109"/>
                    <a:pt x="131" y="108"/>
                  </a:cubicBezTo>
                  <a:cubicBezTo>
                    <a:pt x="132" y="123"/>
                    <a:pt x="135" y="136"/>
                    <a:pt x="139" y="141"/>
                  </a:cubicBezTo>
                  <a:cubicBezTo>
                    <a:pt x="148" y="155"/>
                    <a:pt x="190" y="219"/>
                    <a:pt x="179" y="239"/>
                  </a:cubicBezTo>
                  <a:cubicBezTo>
                    <a:pt x="168" y="259"/>
                    <a:pt x="148" y="259"/>
                    <a:pt x="135" y="274"/>
                  </a:cubicBezTo>
                  <a:cubicBezTo>
                    <a:pt x="121" y="290"/>
                    <a:pt x="44" y="358"/>
                    <a:pt x="42" y="369"/>
                  </a:cubicBezTo>
                  <a:cubicBezTo>
                    <a:pt x="39" y="381"/>
                    <a:pt x="55" y="429"/>
                    <a:pt x="44" y="438"/>
                  </a:cubicBezTo>
                  <a:cubicBezTo>
                    <a:pt x="33" y="447"/>
                    <a:pt x="0" y="493"/>
                    <a:pt x="0" y="511"/>
                  </a:cubicBezTo>
                  <a:cubicBezTo>
                    <a:pt x="0" y="529"/>
                    <a:pt x="24" y="553"/>
                    <a:pt x="44" y="560"/>
                  </a:cubicBezTo>
                  <a:cubicBezTo>
                    <a:pt x="52" y="563"/>
                    <a:pt x="58" y="567"/>
                    <a:pt x="60" y="571"/>
                  </a:cubicBezTo>
                  <a:cubicBezTo>
                    <a:pt x="76" y="569"/>
                    <a:pt x="90" y="568"/>
                    <a:pt x="99" y="568"/>
                  </a:cubicBezTo>
                  <a:cubicBezTo>
                    <a:pt x="113" y="568"/>
                    <a:pt x="178" y="586"/>
                    <a:pt x="199" y="586"/>
                  </a:cubicBezTo>
                  <a:cubicBezTo>
                    <a:pt x="219" y="586"/>
                    <a:pt x="249" y="595"/>
                    <a:pt x="258" y="603"/>
                  </a:cubicBezTo>
                  <a:cubicBezTo>
                    <a:pt x="267" y="612"/>
                    <a:pt x="287" y="606"/>
                    <a:pt x="302" y="592"/>
                  </a:cubicBezTo>
                  <a:cubicBezTo>
                    <a:pt x="317" y="577"/>
                    <a:pt x="335" y="586"/>
                    <a:pt x="352" y="586"/>
                  </a:cubicBezTo>
                  <a:cubicBezTo>
                    <a:pt x="370" y="586"/>
                    <a:pt x="400" y="571"/>
                    <a:pt x="408" y="556"/>
                  </a:cubicBezTo>
                  <a:cubicBezTo>
                    <a:pt x="417" y="542"/>
                    <a:pt x="506" y="518"/>
                    <a:pt x="529" y="515"/>
                  </a:cubicBezTo>
                  <a:cubicBezTo>
                    <a:pt x="553" y="512"/>
                    <a:pt x="588" y="559"/>
                    <a:pt x="609" y="559"/>
                  </a:cubicBezTo>
                  <a:cubicBezTo>
                    <a:pt x="630" y="559"/>
                    <a:pt x="668" y="574"/>
                    <a:pt x="680" y="612"/>
                  </a:cubicBezTo>
                  <a:cubicBezTo>
                    <a:pt x="692" y="651"/>
                    <a:pt x="727" y="698"/>
                    <a:pt x="742" y="713"/>
                  </a:cubicBezTo>
                  <a:cubicBezTo>
                    <a:pt x="757" y="727"/>
                    <a:pt x="765" y="766"/>
                    <a:pt x="765" y="778"/>
                  </a:cubicBezTo>
                  <a:cubicBezTo>
                    <a:pt x="765" y="789"/>
                    <a:pt x="733" y="775"/>
                    <a:pt x="698" y="766"/>
                  </a:cubicBezTo>
                  <a:cubicBezTo>
                    <a:pt x="662" y="757"/>
                    <a:pt x="659" y="792"/>
                    <a:pt x="659" y="810"/>
                  </a:cubicBezTo>
                  <a:cubicBezTo>
                    <a:pt x="659" y="828"/>
                    <a:pt x="609" y="890"/>
                    <a:pt x="600" y="902"/>
                  </a:cubicBezTo>
                  <a:cubicBezTo>
                    <a:pt x="591" y="913"/>
                    <a:pt x="618" y="922"/>
                    <a:pt x="639" y="925"/>
                  </a:cubicBezTo>
                  <a:cubicBezTo>
                    <a:pt x="647" y="926"/>
                    <a:pt x="683" y="902"/>
                    <a:pt x="695" y="902"/>
                  </a:cubicBezTo>
                  <a:cubicBezTo>
                    <a:pt x="700" y="902"/>
                    <a:pt x="714" y="913"/>
                    <a:pt x="730" y="926"/>
                  </a:cubicBezTo>
                  <a:cubicBezTo>
                    <a:pt x="727" y="880"/>
                    <a:pt x="736" y="883"/>
                    <a:pt x="777" y="851"/>
                  </a:cubicBezTo>
                  <a:cubicBezTo>
                    <a:pt x="820" y="819"/>
                    <a:pt x="825" y="758"/>
                    <a:pt x="863" y="751"/>
                  </a:cubicBezTo>
                  <a:cubicBezTo>
                    <a:pt x="901" y="744"/>
                    <a:pt x="917" y="726"/>
                    <a:pt x="974" y="735"/>
                  </a:cubicBezTo>
                  <a:cubicBezTo>
                    <a:pt x="1030" y="744"/>
                    <a:pt x="946" y="779"/>
                    <a:pt x="984" y="800"/>
                  </a:cubicBezTo>
                  <a:cubicBezTo>
                    <a:pt x="1022" y="820"/>
                    <a:pt x="1140" y="794"/>
                    <a:pt x="1146" y="823"/>
                  </a:cubicBezTo>
                  <a:cubicBezTo>
                    <a:pt x="1152" y="853"/>
                    <a:pt x="1010" y="882"/>
                    <a:pt x="1013" y="897"/>
                  </a:cubicBezTo>
                  <a:cubicBezTo>
                    <a:pt x="1016" y="912"/>
                    <a:pt x="1089" y="927"/>
                    <a:pt x="1114" y="943"/>
                  </a:cubicBezTo>
                  <a:cubicBezTo>
                    <a:pt x="1139" y="959"/>
                    <a:pt x="1106" y="1005"/>
                    <a:pt x="1118" y="1020"/>
                  </a:cubicBezTo>
                  <a:cubicBezTo>
                    <a:pt x="1130" y="1034"/>
                    <a:pt x="1168" y="1023"/>
                    <a:pt x="1199" y="1000"/>
                  </a:cubicBezTo>
                  <a:cubicBezTo>
                    <a:pt x="1230" y="978"/>
                    <a:pt x="1255" y="986"/>
                    <a:pt x="1295" y="959"/>
                  </a:cubicBezTo>
                  <a:cubicBezTo>
                    <a:pt x="1335" y="933"/>
                    <a:pt x="1418" y="956"/>
                    <a:pt x="1428" y="940"/>
                  </a:cubicBezTo>
                  <a:cubicBezTo>
                    <a:pt x="1438" y="924"/>
                    <a:pt x="1405" y="907"/>
                    <a:pt x="1328" y="913"/>
                  </a:cubicBezTo>
                  <a:cubicBezTo>
                    <a:pt x="1251" y="919"/>
                    <a:pt x="1247" y="847"/>
                    <a:pt x="1247" y="832"/>
                  </a:cubicBezTo>
                  <a:cubicBezTo>
                    <a:pt x="1247" y="817"/>
                    <a:pt x="1326" y="757"/>
                    <a:pt x="1372" y="753"/>
                  </a:cubicBezTo>
                  <a:cubicBezTo>
                    <a:pt x="1418" y="748"/>
                    <a:pt x="1455" y="735"/>
                    <a:pt x="1499" y="714"/>
                  </a:cubicBezTo>
                  <a:cubicBezTo>
                    <a:pt x="1517" y="706"/>
                    <a:pt x="1548" y="697"/>
                    <a:pt x="1580" y="691"/>
                  </a:cubicBezTo>
                  <a:cubicBezTo>
                    <a:pt x="1575" y="670"/>
                    <a:pt x="1569" y="646"/>
                    <a:pt x="1582" y="64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0" name="Freeform 84">
              <a:extLst>
                <a:ext uri="{FF2B5EF4-FFF2-40B4-BE49-F238E27FC236}">
                  <a16:creationId xmlns:a16="http://schemas.microsoft.com/office/drawing/2014/main" id="{1DCFA799-CBA3-589D-7C4C-123D6F9B8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757" y="2428898"/>
              <a:ext cx="285211" cy="205593"/>
            </a:xfrm>
            <a:custGeom>
              <a:avLst/>
              <a:gdLst>
                <a:gd name="T0" fmla="*/ 879 w 939"/>
                <a:gd name="T1" fmla="*/ 331 h 677"/>
                <a:gd name="T2" fmla="*/ 821 w 939"/>
                <a:gd name="T3" fmla="*/ 275 h 677"/>
                <a:gd name="T4" fmla="*/ 775 w 939"/>
                <a:gd name="T5" fmla="*/ 214 h 677"/>
                <a:gd name="T6" fmla="*/ 764 w 939"/>
                <a:gd name="T7" fmla="*/ 143 h 677"/>
                <a:gd name="T8" fmla="*/ 755 w 939"/>
                <a:gd name="T9" fmla="*/ 74 h 677"/>
                <a:gd name="T10" fmla="*/ 662 w 939"/>
                <a:gd name="T11" fmla="*/ 48 h 677"/>
                <a:gd name="T12" fmla="*/ 609 w 939"/>
                <a:gd name="T13" fmla="*/ 48 h 677"/>
                <a:gd name="T14" fmla="*/ 558 w 939"/>
                <a:gd name="T15" fmla="*/ 23 h 677"/>
                <a:gd name="T16" fmla="*/ 505 w 939"/>
                <a:gd name="T17" fmla="*/ 8 h 677"/>
                <a:gd name="T18" fmla="*/ 500 w 939"/>
                <a:gd name="T19" fmla="*/ 0 h 677"/>
                <a:gd name="T20" fmla="*/ 469 w 939"/>
                <a:gd name="T21" fmla="*/ 13 h 677"/>
                <a:gd name="T22" fmla="*/ 430 w 939"/>
                <a:gd name="T23" fmla="*/ 48 h 677"/>
                <a:gd name="T24" fmla="*/ 363 w 939"/>
                <a:gd name="T25" fmla="*/ 57 h 677"/>
                <a:gd name="T26" fmla="*/ 336 w 939"/>
                <a:gd name="T27" fmla="*/ 110 h 677"/>
                <a:gd name="T28" fmla="*/ 324 w 939"/>
                <a:gd name="T29" fmla="*/ 149 h 677"/>
                <a:gd name="T30" fmla="*/ 292 w 939"/>
                <a:gd name="T31" fmla="*/ 175 h 677"/>
                <a:gd name="T32" fmla="*/ 242 w 939"/>
                <a:gd name="T33" fmla="*/ 222 h 677"/>
                <a:gd name="T34" fmla="*/ 227 w 939"/>
                <a:gd name="T35" fmla="*/ 270 h 677"/>
                <a:gd name="T36" fmla="*/ 162 w 939"/>
                <a:gd name="T37" fmla="*/ 290 h 677"/>
                <a:gd name="T38" fmla="*/ 112 w 939"/>
                <a:gd name="T39" fmla="*/ 314 h 677"/>
                <a:gd name="T40" fmla="*/ 39 w 939"/>
                <a:gd name="T41" fmla="*/ 309 h 677"/>
                <a:gd name="T42" fmla="*/ 38 w 939"/>
                <a:gd name="T43" fmla="*/ 318 h 677"/>
                <a:gd name="T44" fmla="*/ 53 w 939"/>
                <a:gd name="T45" fmla="*/ 393 h 677"/>
                <a:gd name="T46" fmla="*/ 58 w 939"/>
                <a:gd name="T47" fmla="*/ 479 h 677"/>
                <a:gd name="T48" fmla="*/ 0 w 939"/>
                <a:gd name="T49" fmla="*/ 530 h 677"/>
                <a:gd name="T50" fmla="*/ 33 w 939"/>
                <a:gd name="T51" fmla="*/ 581 h 677"/>
                <a:gd name="T52" fmla="*/ 32 w 939"/>
                <a:gd name="T53" fmla="*/ 636 h 677"/>
                <a:gd name="T54" fmla="*/ 85 w 939"/>
                <a:gd name="T55" fmla="*/ 624 h 677"/>
                <a:gd name="T56" fmla="*/ 150 w 939"/>
                <a:gd name="T57" fmla="*/ 585 h 677"/>
                <a:gd name="T58" fmla="*/ 321 w 939"/>
                <a:gd name="T59" fmla="*/ 606 h 677"/>
                <a:gd name="T60" fmla="*/ 413 w 939"/>
                <a:gd name="T61" fmla="*/ 621 h 677"/>
                <a:gd name="T62" fmla="*/ 481 w 939"/>
                <a:gd name="T63" fmla="*/ 630 h 677"/>
                <a:gd name="T64" fmla="*/ 546 w 939"/>
                <a:gd name="T65" fmla="*/ 636 h 677"/>
                <a:gd name="T66" fmla="*/ 611 w 939"/>
                <a:gd name="T67" fmla="*/ 656 h 677"/>
                <a:gd name="T68" fmla="*/ 702 w 939"/>
                <a:gd name="T69" fmla="*/ 662 h 677"/>
                <a:gd name="T70" fmla="*/ 720 w 939"/>
                <a:gd name="T71" fmla="*/ 630 h 677"/>
                <a:gd name="T72" fmla="*/ 779 w 939"/>
                <a:gd name="T73" fmla="*/ 565 h 677"/>
                <a:gd name="T74" fmla="*/ 843 w 939"/>
                <a:gd name="T75" fmla="*/ 552 h 677"/>
                <a:gd name="T76" fmla="*/ 828 w 939"/>
                <a:gd name="T77" fmla="*/ 510 h 677"/>
                <a:gd name="T78" fmla="*/ 813 w 939"/>
                <a:gd name="T79" fmla="*/ 417 h 677"/>
                <a:gd name="T80" fmla="*/ 883 w 939"/>
                <a:gd name="T81" fmla="*/ 428 h 677"/>
                <a:gd name="T82" fmla="*/ 934 w 939"/>
                <a:gd name="T83" fmla="*/ 382 h 677"/>
                <a:gd name="T84" fmla="*/ 879 w 939"/>
                <a:gd name="T85" fmla="*/ 33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39" h="677">
                  <a:moveTo>
                    <a:pt x="879" y="331"/>
                  </a:moveTo>
                  <a:cubicBezTo>
                    <a:pt x="861" y="326"/>
                    <a:pt x="850" y="287"/>
                    <a:pt x="821" y="275"/>
                  </a:cubicBezTo>
                  <a:cubicBezTo>
                    <a:pt x="793" y="264"/>
                    <a:pt x="799" y="229"/>
                    <a:pt x="775" y="214"/>
                  </a:cubicBezTo>
                  <a:cubicBezTo>
                    <a:pt x="751" y="198"/>
                    <a:pt x="766" y="167"/>
                    <a:pt x="764" y="143"/>
                  </a:cubicBezTo>
                  <a:cubicBezTo>
                    <a:pt x="762" y="118"/>
                    <a:pt x="768" y="81"/>
                    <a:pt x="755" y="74"/>
                  </a:cubicBezTo>
                  <a:cubicBezTo>
                    <a:pt x="742" y="67"/>
                    <a:pt x="686" y="36"/>
                    <a:pt x="662" y="48"/>
                  </a:cubicBezTo>
                  <a:cubicBezTo>
                    <a:pt x="638" y="59"/>
                    <a:pt x="620" y="67"/>
                    <a:pt x="609" y="48"/>
                  </a:cubicBezTo>
                  <a:cubicBezTo>
                    <a:pt x="598" y="28"/>
                    <a:pt x="582" y="16"/>
                    <a:pt x="558" y="23"/>
                  </a:cubicBezTo>
                  <a:cubicBezTo>
                    <a:pt x="534" y="30"/>
                    <a:pt x="518" y="19"/>
                    <a:pt x="505" y="8"/>
                  </a:cubicBezTo>
                  <a:cubicBezTo>
                    <a:pt x="503" y="6"/>
                    <a:pt x="501" y="3"/>
                    <a:pt x="500" y="0"/>
                  </a:cubicBezTo>
                  <a:cubicBezTo>
                    <a:pt x="490" y="2"/>
                    <a:pt x="477" y="6"/>
                    <a:pt x="469" y="13"/>
                  </a:cubicBezTo>
                  <a:cubicBezTo>
                    <a:pt x="454" y="25"/>
                    <a:pt x="451" y="48"/>
                    <a:pt x="430" y="48"/>
                  </a:cubicBezTo>
                  <a:cubicBezTo>
                    <a:pt x="410" y="48"/>
                    <a:pt x="386" y="39"/>
                    <a:pt x="363" y="57"/>
                  </a:cubicBezTo>
                  <a:cubicBezTo>
                    <a:pt x="339" y="75"/>
                    <a:pt x="333" y="96"/>
                    <a:pt x="336" y="110"/>
                  </a:cubicBezTo>
                  <a:cubicBezTo>
                    <a:pt x="339" y="125"/>
                    <a:pt x="342" y="149"/>
                    <a:pt x="324" y="149"/>
                  </a:cubicBezTo>
                  <a:cubicBezTo>
                    <a:pt x="306" y="149"/>
                    <a:pt x="309" y="169"/>
                    <a:pt x="292" y="175"/>
                  </a:cubicBezTo>
                  <a:cubicBezTo>
                    <a:pt x="274" y="181"/>
                    <a:pt x="244" y="208"/>
                    <a:pt x="242" y="222"/>
                  </a:cubicBezTo>
                  <a:cubicBezTo>
                    <a:pt x="239" y="237"/>
                    <a:pt x="239" y="270"/>
                    <a:pt x="227" y="270"/>
                  </a:cubicBezTo>
                  <a:cubicBezTo>
                    <a:pt x="215" y="270"/>
                    <a:pt x="174" y="275"/>
                    <a:pt x="162" y="290"/>
                  </a:cubicBezTo>
                  <a:cubicBezTo>
                    <a:pt x="150" y="305"/>
                    <a:pt x="135" y="320"/>
                    <a:pt x="112" y="314"/>
                  </a:cubicBezTo>
                  <a:cubicBezTo>
                    <a:pt x="100" y="311"/>
                    <a:pt x="67" y="309"/>
                    <a:pt x="39" y="309"/>
                  </a:cubicBezTo>
                  <a:cubicBezTo>
                    <a:pt x="39" y="312"/>
                    <a:pt x="39" y="314"/>
                    <a:pt x="38" y="318"/>
                  </a:cubicBezTo>
                  <a:cubicBezTo>
                    <a:pt x="27" y="349"/>
                    <a:pt x="36" y="377"/>
                    <a:pt x="53" y="393"/>
                  </a:cubicBezTo>
                  <a:cubicBezTo>
                    <a:pt x="71" y="408"/>
                    <a:pt x="78" y="470"/>
                    <a:pt x="58" y="479"/>
                  </a:cubicBezTo>
                  <a:cubicBezTo>
                    <a:pt x="38" y="488"/>
                    <a:pt x="0" y="515"/>
                    <a:pt x="0" y="530"/>
                  </a:cubicBezTo>
                  <a:cubicBezTo>
                    <a:pt x="0" y="546"/>
                    <a:pt x="40" y="559"/>
                    <a:pt x="33" y="581"/>
                  </a:cubicBezTo>
                  <a:cubicBezTo>
                    <a:pt x="30" y="594"/>
                    <a:pt x="30" y="616"/>
                    <a:pt x="32" y="636"/>
                  </a:cubicBezTo>
                  <a:cubicBezTo>
                    <a:pt x="51" y="637"/>
                    <a:pt x="69" y="640"/>
                    <a:pt x="85" y="624"/>
                  </a:cubicBezTo>
                  <a:cubicBezTo>
                    <a:pt x="103" y="606"/>
                    <a:pt x="112" y="585"/>
                    <a:pt x="150" y="585"/>
                  </a:cubicBezTo>
                  <a:cubicBezTo>
                    <a:pt x="188" y="585"/>
                    <a:pt x="304" y="585"/>
                    <a:pt x="321" y="606"/>
                  </a:cubicBezTo>
                  <a:cubicBezTo>
                    <a:pt x="339" y="627"/>
                    <a:pt x="386" y="609"/>
                    <a:pt x="413" y="621"/>
                  </a:cubicBezTo>
                  <a:cubicBezTo>
                    <a:pt x="439" y="633"/>
                    <a:pt x="478" y="644"/>
                    <a:pt x="481" y="630"/>
                  </a:cubicBezTo>
                  <a:cubicBezTo>
                    <a:pt x="484" y="615"/>
                    <a:pt x="519" y="650"/>
                    <a:pt x="546" y="636"/>
                  </a:cubicBezTo>
                  <a:cubicBezTo>
                    <a:pt x="572" y="621"/>
                    <a:pt x="596" y="665"/>
                    <a:pt x="611" y="656"/>
                  </a:cubicBezTo>
                  <a:cubicBezTo>
                    <a:pt x="625" y="647"/>
                    <a:pt x="687" y="647"/>
                    <a:pt x="702" y="662"/>
                  </a:cubicBezTo>
                  <a:cubicBezTo>
                    <a:pt x="717" y="677"/>
                    <a:pt x="720" y="647"/>
                    <a:pt x="720" y="630"/>
                  </a:cubicBezTo>
                  <a:cubicBezTo>
                    <a:pt x="720" y="612"/>
                    <a:pt x="779" y="565"/>
                    <a:pt x="779" y="565"/>
                  </a:cubicBezTo>
                  <a:cubicBezTo>
                    <a:pt x="779" y="565"/>
                    <a:pt x="819" y="563"/>
                    <a:pt x="843" y="552"/>
                  </a:cubicBezTo>
                  <a:cubicBezTo>
                    <a:pt x="838" y="544"/>
                    <a:pt x="833" y="532"/>
                    <a:pt x="828" y="510"/>
                  </a:cubicBezTo>
                  <a:cubicBezTo>
                    <a:pt x="817" y="461"/>
                    <a:pt x="799" y="433"/>
                    <a:pt x="813" y="417"/>
                  </a:cubicBezTo>
                  <a:cubicBezTo>
                    <a:pt x="826" y="402"/>
                    <a:pt x="864" y="437"/>
                    <a:pt x="883" y="428"/>
                  </a:cubicBezTo>
                  <a:cubicBezTo>
                    <a:pt x="903" y="419"/>
                    <a:pt x="939" y="402"/>
                    <a:pt x="934" y="382"/>
                  </a:cubicBezTo>
                  <a:cubicBezTo>
                    <a:pt x="930" y="362"/>
                    <a:pt x="897" y="335"/>
                    <a:pt x="879" y="33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1" name="Freeform 85">
              <a:extLst>
                <a:ext uri="{FF2B5EF4-FFF2-40B4-BE49-F238E27FC236}">
                  <a16:creationId xmlns:a16="http://schemas.microsoft.com/office/drawing/2014/main" id="{034E77E4-4BEE-E9D2-93DD-E6421BE45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4202" y="2347265"/>
              <a:ext cx="223734" cy="105820"/>
            </a:xfrm>
            <a:custGeom>
              <a:avLst/>
              <a:gdLst>
                <a:gd name="T0" fmla="*/ 250 w 737"/>
                <a:gd name="T1" fmla="*/ 244 h 349"/>
                <a:gd name="T2" fmla="*/ 376 w 737"/>
                <a:gd name="T3" fmla="*/ 244 h 349"/>
                <a:gd name="T4" fmla="*/ 435 w 737"/>
                <a:gd name="T5" fmla="*/ 266 h 349"/>
                <a:gd name="T6" fmla="*/ 530 w 737"/>
                <a:gd name="T7" fmla="*/ 316 h 349"/>
                <a:gd name="T8" fmla="*/ 580 w 737"/>
                <a:gd name="T9" fmla="*/ 349 h 349"/>
                <a:gd name="T10" fmla="*/ 600 w 737"/>
                <a:gd name="T11" fmla="*/ 327 h 349"/>
                <a:gd name="T12" fmla="*/ 667 w 737"/>
                <a:gd name="T13" fmla="*/ 318 h 349"/>
                <a:gd name="T14" fmla="*/ 706 w 737"/>
                <a:gd name="T15" fmla="*/ 283 h 349"/>
                <a:gd name="T16" fmla="*/ 737 w 737"/>
                <a:gd name="T17" fmla="*/ 270 h 349"/>
                <a:gd name="T18" fmla="*/ 715 w 737"/>
                <a:gd name="T19" fmla="*/ 209 h 349"/>
                <a:gd name="T20" fmla="*/ 684 w 737"/>
                <a:gd name="T21" fmla="*/ 151 h 349"/>
                <a:gd name="T22" fmla="*/ 673 w 737"/>
                <a:gd name="T23" fmla="*/ 96 h 349"/>
                <a:gd name="T24" fmla="*/ 656 w 737"/>
                <a:gd name="T25" fmla="*/ 71 h 349"/>
                <a:gd name="T26" fmla="*/ 561 w 737"/>
                <a:gd name="T27" fmla="*/ 64 h 349"/>
                <a:gd name="T28" fmla="*/ 461 w 737"/>
                <a:gd name="T29" fmla="*/ 5 h 349"/>
                <a:gd name="T30" fmla="*/ 353 w 737"/>
                <a:gd name="T31" fmla="*/ 7 h 349"/>
                <a:gd name="T32" fmla="*/ 344 w 737"/>
                <a:gd name="T33" fmla="*/ 106 h 349"/>
                <a:gd name="T34" fmla="*/ 263 w 737"/>
                <a:gd name="T35" fmla="*/ 144 h 349"/>
                <a:gd name="T36" fmla="*/ 175 w 737"/>
                <a:gd name="T37" fmla="*/ 41 h 349"/>
                <a:gd name="T38" fmla="*/ 79 w 737"/>
                <a:gd name="T39" fmla="*/ 85 h 349"/>
                <a:gd name="T40" fmla="*/ 39 w 737"/>
                <a:gd name="T41" fmla="*/ 165 h 349"/>
                <a:gd name="T42" fmla="*/ 24 w 737"/>
                <a:gd name="T43" fmla="*/ 259 h 349"/>
                <a:gd name="T44" fmla="*/ 26 w 737"/>
                <a:gd name="T45" fmla="*/ 264 h 349"/>
                <a:gd name="T46" fmla="*/ 106 w 737"/>
                <a:gd name="T47" fmla="*/ 244 h 349"/>
                <a:gd name="T48" fmla="*/ 250 w 737"/>
                <a:gd name="T49" fmla="*/ 24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7" h="349">
                  <a:moveTo>
                    <a:pt x="250" y="244"/>
                  </a:moveTo>
                  <a:cubicBezTo>
                    <a:pt x="277" y="244"/>
                    <a:pt x="340" y="257"/>
                    <a:pt x="376" y="244"/>
                  </a:cubicBezTo>
                  <a:cubicBezTo>
                    <a:pt x="412" y="230"/>
                    <a:pt x="412" y="271"/>
                    <a:pt x="435" y="266"/>
                  </a:cubicBezTo>
                  <a:cubicBezTo>
                    <a:pt x="457" y="262"/>
                    <a:pt x="503" y="293"/>
                    <a:pt x="530" y="316"/>
                  </a:cubicBezTo>
                  <a:cubicBezTo>
                    <a:pt x="544" y="328"/>
                    <a:pt x="561" y="338"/>
                    <a:pt x="580" y="349"/>
                  </a:cubicBezTo>
                  <a:cubicBezTo>
                    <a:pt x="584" y="341"/>
                    <a:pt x="590" y="334"/>
                    <a:pt x="600" y="327"/>
                  </a:cubicBezTo>
                  <a:cubicBezTo>
                    <a:pt x="623" y="309"/>
                    <a:pt x="647" y="318"/>
                    <a:pt x="667" y="318"/>
                  </a:cubicBezTo>
                  <a:cubicBezTo>
                    <a:pt x="688" y="318"/>
                    <a:pt x="691" y="295"/>
                    <a:pt x="706" y="283"/>
                  </a:cubicBezTo>
                  <a:cubicBezTo>
                    <a:pt x="714" y="276"/>
                    <a:pt x="727" y="272"/>
                    <a:pt x="737" y="270"/>
                  </a:cubicBezTo>
                  <a:cubicBezTo>
                    <a:pt x="729" y="254"/>
                    <a:pt x="729" y="222"/>
                    <a:pt x="715" y="209"/>
                  </a:cubicBezTo>
                  <a:cubicBezTo>
                    <a:pt x="700" y="194"/>
                    <a:pt x="678" y="167"/>
                    <a:pt x="684" y="151"/>
                  </a:cubicBezTo>
                  <a:cubicBezTo>
                    <a:pt x="691" y="136"/>
                    <a:pt x="691" y="114"/>
                    <a:pt x="673" y="96"/>
                  </a:cubicBezTo>
                  <a:cubicBezTo>
                    <a:pt x="666" y="88"/>
                    <a:pt x="660" y="79"/>
                    <a:pt x="656" y="71"/>
                  </a:cubicBezTo>
                  <a:cubicBezTo>
                    <a:pt x="620" y="66"/>
                    <a:pt x="572" y="61"/>
                    <a:pt x="561" y="64"/>
                  </a:cubicBezTo>
                  <a:cubicBezTo>
                    <a:pt x="543" y="70"/>
                    <a:pt x="473" y="14"/>
                    <a:pt x="461" y="5"/>
                  </a:cubicBezTo>
                  <a:cubicBezTo>
                    <a:pt x="453" y="0"/>
                    <a:pt x="401" y="3"/>
                    <a:pt x="353" y="7"/>
                  </a:cubicBezTo>
                  <a:cubicBezTo>
                    <a:pt x="326" y="37"/>
                    <a:pt x="346" y="59"/>
                    <a:pt x="344" y="106"/>
                  </a:cubicBezTo>
                  <a:cubicBezTo>
                    <a:pt x="343" y="153"/>
                    <a:pt x="291" y="144"/>
                    <a:pt x="263" y="144"/>
                  </a:cubicBezTo>
                  <a:cubicBezTo>
                    <a:pt x="235" y="144"/>
                    <a:pt x="189" y="60"/>
                    <a:pt x="175" y="41"/>
                  </a:cubicBezTo>
                  <a:cubicBezTo>
                    <a:pt x="160" y="22"/>
                    <a:pt x="112" y="64"/>
                    <a:pt x="79" y="85"/>
                  </a:cubicBezTo>
                  <a:cubicBezTo>
                    <a:pt x="45" y="106"/>
                    <a:pt x="62" y="146"/>
                    <a:pt x="39" y="165"/>
                  </a:cubicBezTo>
                  <a:cubicBezTo>
                    <a:pt x="15" y="184"/>
                    <a:pt x="0" y="216"/>
                    <a:pt x="24" y="259"/>
                  </a:cubicBezTo>
                  <a:cubicBezTo>
                    <a:pt x="25" y="261"/>
                    <a:pt x="26" y="263"/>
                    <a:pt x="26" y="264"/>
                  </a:cubicBezTo>
                  <a:cubicBezTo>
                    <a:pt x="56" y="262"/>
                    <a:pt x="87" y="257"/>
                    <a:pt x="106" y="244"/>
                  </a:cubicBezTo>
                  <a:cubicBezTo>
                    <a:pt x="137" y="221"/>
                    <a:pt x="223" y="244"/>
                    <a:pt x="250" y="24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2" name="Freeform 86">
              <a:extLst>
                <a:ext uri="{FF2B5EF4-FFF2-40B4-BE49-F238E27FC236}">
                  <a16:creationId xmlns:a16="http://schemas.microsoft.com/office/drawing/2014/main" id="{371A828C-3372-504B-B67C-3BC7A567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4202" y="2413780"/>
              <a:ext cx="176367" cy="112875"/>
            </a:xfrm>
            <a:custGeom>
              <a:avLst/>
              <a:gdLst>
                <a:gd name="T0" fmla="*/ 81 w 579"/>
                <a:gd name="T1" fmla="*/ 185 h 369"/>
                <a:gd name="T2" fmla="*/ 141 w 579"/>
                <a:gd name="T3" fmla="*/ 207 h 369"/>
                <a:gd name="T4" fmla="*/ 196 w 579"/>
                <a:gd name="T5" fmla="*/ 240 h 369"/>
                <a:gd name="T6" fmla="*/ 196 w 579"/>
                <a:gd name="T7" fmla="*/ 311 h 369"/>
                <a:gd name="T8" fmla="*/ 275 w 579"/>
                <a:gd name="T9" fmla="*/ 358 h 369"/>
                <a:gd name="T10" fmla="*/ 348 w 579"/>
                <a:gd name="T11" fmla="*/ 363 h 369"/>
                <a:gd name="T12" fmla="*/ 398 w 579"/>
                <a:gd name="T13" fmla="*/ 339 h 369"/>
                <a:gd name="T14" fmla="*/ 463 w 579"/>
                <a:gd name="T15" fmla="*/ 319 h 369"/>
                <a:gd name="T16" fmla="*/ 478 w 579"/>
                <a:gd name="T17" fmla="*/ 271 h 369"/>
                <a:gd name="T18" fmla="*/ 528 w 579"/>
                <a:gd name="T19" fmla="*/ 224 h 369"/>
                <a:gd name="T20" fmla="*/ 560 w 579"/>
                <a:gd name="T21" fmla="*/ 198 h 369"/>
                <a:gd name="T22" fmla="*/ 572 w 579"/>
                <a:gd name="T23" fmla="*/ 159 h 369"/>
                <a:gd name="T24" fmla="*/ 579 w 579"/>
                <a:gd name="T25" fmla="*/ 128 h 369"/>
                <a:gd name="T26" fmla="*/ 529 w 579"/>
                <a:gd name="T27" fmla="*/ 95 h 369"/>
                <a:gd name="T28" fmla="*/ 434 w 579"/>
                <a:gd name="T29" fmla="*/ 45 h 369"/>
                <a:gd name="T30" fmla="*/ 375 w 579"/>
                <a:gd name="T31" fmla="*/ 23 h 369"/>
                <a:gd name="T32" fmla="*/ 249 w 579"/>
                <a:gd name="T33" fmla="*/ 23 h 369"/>
                <a:gd name="T34" fmla="*/ 105 w 579"/>
                <a:gd name="T35" fmla="*/ 23 h 369"/>
                <a:gd name="T36" fmla="*/ 25 w 579"/>
                <a:gd name="T37" fmla="*/ 43 h 369"/>
                <a:gd name="T38" fmla="*/ 16 w 579"/>
                <a:gd name="T39" fmla="*/ 152 h 369"/>
                <a:gd name="T40" fmla="*/ 21 w 579"/>
                <a:gd name="T41" fmla="*/ 180 h 369"/>
                <a:gd name="T42" fmla="*/ 81 w 579"/>
                <a:gd name="T43" fmla="*/ 185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9" h="369">
                  <a:moveTo>
                    <a:pt x="81" y="185"/>
                  </a:moveTo>
                  <a:cubicBezTo>
                    <a:pt x="92" y="201"/>
                    <a:pt x="128" y="214"/>
                    <a:pt x="141" y="207"/>
                  </a:cubicBezTo>
                  <a:cubicBezTo>
                    <a:pt x="154" y="201"/>
                    <a:pt x="196" y="223"/>
                    <a:pt x="196" y="240"/>
                  </a:cubicBezTo>
                  <a:cubicBezTo>
                    <a:pt x="196" y="258"/>
                    <a:pt x="185" y="311"/>
                    <a:pt x="196" y="311"/>
                  </a:cubicBezTo>
                  <a:cubicBezTo>
                    <a:pt x="206" y="311"/>
                    <a:pt x="270" y="331"/>
                    <a:pt x="275" y="358"/>
                  </a:cubicBezTo>
                  <a:cubicBezTo>
                    <a:pt x="303" y="358"/>
                    <a:pt x="336" y="360"/>
                    <a:pt x="348" y="363"/>
                  </a:cubicBezTo>
                  <a:cubicBezTo>
                    <a:pt x="371" y="369"/>
                    <a:pt x="386" y="354"/>
                    <a:pt x="398" y="339"/>
                  </a:cubicBezTo>
                  <a:cubicBezTo>
                    <a:pt x="410" y="324"/>
                    <a:pt x="451" y="319"/>
                    <a:pt x="463" y="319"/>
                  </a:cubicBezTo>
                  <a:cubicBezTo>
                    <a:pt x="475" y="319"/>
                    <a:pt x="475" y="286"/>
                    <a:pt x="478" y="271"/>
                  </a:cubicBezTo>
                  <a:cubicBezTo>
                    <a:pt x="480" y="257"/>
                    <a:pt x="510" y="230"/>
                    <a:pt x="528" y="224"/>
                  </a:cubicBezTo>
                  <a:cubicBezTo>
                    <a:pt x="545" y="218"/>
                    <a:pt x="542" y="198"/>
                    <a:pt x="560" y="198"/>
                  </a:cubicBezTo>
                  <a:cubicBezTo>
                    <a:pt x="578" y="198"/>
                    <a:pt x="575" y="174"/>
                    <a:pt x="572" y="159"/>
                  </a:cubicBezTo>
                  <a:cubicBezTo>
                    <a:pt x="570" y="150"/>
                    <a:pt x="572" y="139"/>
                    <a:pt x="579" y="128"/>
                  </a:cubicBezTo>
                  <a:cubicBezTo>
                    <a:pt x="560" y="117"/>
                    <a:pt x="543" y="107"/>
                    <a:pt x="529" y="95"/>
                  </a:cubicBezTo>
                  <a:cubicBezTo>
                    <a:pt x="502" y="72"/>
                    <a:pt x="456" y="41"/>
                    <a:pt x="434" y="45"/>
                  </a:cubicBezTo>
                  <a:cubicBezTo>
                    <a:pt x="411" y="50"/>
                    <a:pt x="411" y="9"/>
                    <a:pt x="375" y="23"/>
                  </a:cubicBezTo>
                  <a:cubicBezTo>
                    <a:pt x="339" y="36"/>
                    <a:pt x="276" y="23"/>
                    <a:pt x="249" y="23"/>
                  </a:cubicBezTo>
                  <a:cubicBezTo>
                    <a:pt x="222" y="23"/>
                    <a:pt x="136" y="0"/>
                    <a:pt x="105" y="23"/>
                  </a:cubicBezTo>
                  <a:cubicBezTo>
                    <a:pt x="86" y="36"/>
                    <a:pt x="55" y="41"/>
                    <a:pt x="25" y="43"/>
                  </a:cubicBezTo>
                  <a:cubicBezTo>
                    <a:pt x="46" y="85"/>
                    <a:pt x="38" y="126"/>
                    <a:pt x="16" y="152"/>
                  </a:cubicBezTo>
                  <a:cubicBezTo>
                    <a:pt x="0" y="170"/>
                    <a:pt x="9" y="172"/>
                    <a:pt x="21" y="180"/>
                  </a:cubicBezTo>
                  <a:cubicBezTo>
                    <a:pt x="45" y="177"/>
                    <a:pt x="72" y="173"/>
                    <a:pt x="81" y="18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3" name="Freeform 87">
              <a:extLst>
                <a:ext uri="{FF2B5EF4-FFF2-40B4-BE49-F238E27FC236}">
                  <a16:creationId xmlns:a16="http://schemas.microsoft.com/office/drawing/2014/main" id="{35475077-3B65-E7DB-40A0-AA64F23F0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835" y="2778608"/>
              <a:ext cx="138070" cy="75586"/>
            </a:xfrm>
            <a:custGeom>
              <a:avLst/>
              <a:gdLst>
                <a:gd name="T0" fmla="*/ 402 w 452"/>
                <a:gd name="T1" fmla="*/ 103 h 251"/>
                <a:gd name="T2" fmla="*/ 352 w 452"/>
                <a:gd name="T3" fmla="*/ 76 h 251"/>
                <a:gd name="T4" fmla="*/ 352 w 452"/>
                <a:gd name="T5" fmla="*/ 34 h 251"/>
                <a:gd name="T6" fmla="*/ 294 w 452"/>
                <a:gd name="T7" fmla="*/ 9 h 251"/>
                <a:gd name="T8" fmla="*/ 226 w 452"/>
                <a:gd name="T9" fmla="*/ 12 h 251"/>
                <a:gd name="T10" fmla="*/ 141 w 452"/>
                <a:gd name="T11" fmla="*/ 15 h 251"/>
                <a:gd name="T12" fmla="*/ 128 w 452"/>
                <a:gd name="T13" fmla="*/ 30 h 251"/>
                <a:gd name="T14" fmla="*/ 77 w 452"/>
                <a:gd name="T15" fmla="*/ 72 h 251"/>
                <a:gd name="T16" fmla="*/ 13 w 452"/>
                <a:gd name="T17" fmla="*/ 151 h 251"/>
                <a:gd name="T18" fmla="*/ 26 w 452"/>
                <a:gd name="T19" fmla="*/ 185 h 251"/>
                <a:gd name="T20" fmla="*/ 70 w 452"/>
                <a:gd name="T21" fmla="*/ 189 h 251"/>
                <a:gd name="T22" fmla="*/ 88 w 452"/>
                <a:gd name="T23" fmla="*/ 238 h 251"/>
                <a:gd name="T24" fmla="*/ 88 w 452"/>
                <a:gd name="T25" fmla="*/ 239 h 251"/>
                <a:gd name="T26" fmla="*/ 173 w 452"/>
                <a:gd name="T27" fmla="*/ 233 h 251"/>
                <a:gd name="T28" fmla="*/ 223 w 452"/>
                <a:gd name="T29" fmla="*/ 162 h 251"/>
                <a:gd name="T30" fmla="*/ 279 w 452"/>
                <a:gd name="T31" fmla="*/ 230 h 251"/>
                <a:gd name="T32" fmla="*/ 306 w 452"/>
                <a:gd name="T33" fmla="*/ 195 h 251"/>
                <a:gd name="T34" fmla="*/ 341 w 452"/>
                <a:gd name="T35" fmla="*/ 174 h 251"/>
                <a:gd name="T36" fmla="*/ 388 w 452"/>
                <a:gd name="T37" fmla="*/ 162 h 251"/>
                <a:gd name="T38" fmla="*/ 418 w 452"/>
                <a:gd name="T39" fmla="*/ 151 h 251"/>
                <a:gd name="T40" fmla="*/ 433 w 452"/>
                <a:gd name="T41" fmla="*/ 127 h 251"/>
                <a:gd name="T42" fmla="*/ 452 w 452"/>
                <a:gd name="T43" fmla="*/ 109 h 251"/>
                <a:gd name="T44" fmla="*/ 402 w 452"/>
                <a:gd name="T45" fmla="*/ 10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2" h="251">
                  <a:moveTo>
                    <a:pt x="402" y="103"/>
                  </a:moveTo>
                  <a:cubicBezTo>
                    <a:pt x="383" y="112"/>
                    <a:pt x="352" y="85"/>
                    <a:pt x="352" y="76"/>
                  </a:cubicBezTo>
                  <a:cubicBezTo>
                    <a:pt x="352" y="70"/>
                    <a:pt x="347" y="48"/>
                    <a:pt x="352" y="34"/>
                  </a:cubicBezTo>
                  <a:cubicBezTo>
                    <a:pt x="335" y="26"/>
                    <a:pt x="312" y="14"/>
                    <a:pt x="294" y="9"/>
                  </a:cubicBezTo>
                  <a:cubicBezTo>
                    <a:pt x="264" y="0"/>
                    <a:pt x="250" y="0"/>
                    <a:pt x="226" y="12"/>
                  </a:cubicBezTo>
                  <a:cubicBezTo>
                    <a:pt x="211" y="19"/>
                    <a:pt x="170" y="17"/>
                    <a:pt x="141" y="15"/>
                  </a:cubicBezTo>
                  <a:cubicBezTo>
                    <a:pt x="139" y="24"/>
                    <a:pt x="135" y="30"/>
                    <a:pt x="128" y="30"/>
                  </a:cubicBezTo>
                  <a:cubicBezTo>
                    <a:pt x="108" y="30"/>
                    <a:pt x="82" y="50"/>
                    <a:pt x="77" y="72"/>
                  </a:cubicBezTo>
                  <a:cubicBezTo>
                    <a:pt x="73" y="94"/>
                    <a:pt x="26" y="112"/>
                    <a:pt x="13" y="151"/>
                  </a:cubicBezTo>
                  <a:cubicBezTo>
                    <a:pt x="0" y="191"/>
                    <a:pt x="6" y="209"/>
                    <a:pt x="26" y="185"/>
                  </a:cubicBezTo>
                  <a:cubicBezTo>
                    <a:pt x="46" y="160"/>
                    <a:pt x="70" y="169"/>
                    <a:pt x="70" y="189"/>
                  </a:cubicBezTo>
                  <a:cubicBezTo>
                    <a:pt x="70" y="209"/>
                    <a:pt x="97" y="211"/>
                    <a:pt x="88" y="238"/>
                  </a:cubicBezTo>
                  <a:cubicBezTo>
                    <a:pt x="88" y="238"/>
                    <a:pt x="88" y="239"/>
                    <a:pt x="88" y="239"/>
                  </a:cubicBezTo>
                  <a:cubicBezTo>
                    <a:pt x="118" y="237"/>
                    <a:pt x="160" y="233"/>
                    <a:pt x="173" y="233"/>
                  </a:cubicBezTo>
                  <a:cubicBezTo>
                    <a:pt x="194" y="233"/>
                    <a:pt x="214" y="168"/>
                    <a:pt x="223" y="162"/>
                  </a:cubicBezTo>
                  <a:cubicBezTo>
                    <a:pt x="232" y="157"/>
                    <a:pt x="256" y="210"/>
                    <a:pt x="279" y="230"/>
                  </a:cubicBezTo>
                  <a:cubicBezTo>
                    <a:pt x="303" y="251"/>
                    <a:pt x="306" y="213"/>
                    <a:pt x="306" y="195"/>
                  </a:cubicBezTo>
                  <a:cubicBezTo>
                    <a:pt x="306" y="177"/>
                    <a:pt x="327" y="171"/>
                    <a:pt x="341" y="174"/>
                  </a:cubicBezTo>
                  <a:cubicBezTo>
                    <a:pt x="356" y="177"/>
                    <a:pt x="388" y="183"/>
                    <a:pt x="388" y="162"/>
                  </a:cubicBezTo>
                  <a:cubicBezTo>
                    <a:pt x="388" y="142"/>
                    <a:pt x="406" y="151"/>
                    <a:pt x="418" y="151"/>
                  </a:cubicBezTo>
                  <a:cubicBezTo>
                    <a:pt x="430" y="151"/>
                    <a:pt x="433" y="127"/>
                    <a:pt x="433" y="12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36" y="101"/>
                    <a:pt x="418" y="96"/>
                    <a:pt x="402" y="10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4" name="Freeform 88">
              <a:extLst>
                <a:ext uri="{FF2B5EF4-FFF2-40B4-BE49-F238E27FC236}">
                  <a16:creationId xmlns:a16="http://schemas.microsoft.com/office/drawing/2014/main" id="{8C04ADFA-3A9F-E702-23A6-73BF8EE3A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6812" y="2488358"/>
              <a:ext cx="272109" cy="308390"/>
            </a:xfrm>
            <a:custGeom>
              <a:avLst/>
              <a:gdLst>
                <a:gd name="T0" fmla="*/ 115 w 895"/>
                <a:gd name="T1" fmla="*/ 263 h 1014"/>
                <a:gd name="T2" fmla="*/ 65 w 895"/>
                <a:gd name="T3" fmla="*/ 310 h 1014"/>
                <a:gd name="T4" fmla="*/ 97 w 895"/>
                <a:gd name="T5" fmla="*/ 363 h 1014"/>
                <a:gd name="T6" fmla="*/ 77 w 895"/>
                <a:gd name="T7" fmla="*/ 395 h 1014"/>
                <a:gd name="T8" fmla="*/ 21 w 895"/>
                <a:gd name="T9" fmla="*/ 422 h 1014"/>
                <a:gd name="T10" fmla="*/ 15 w 895"/>
                <a:gd name="T11" fmla="*/ 469 h 1014"/>
                <a:gd name="T12" fmla="*/ 3 w 895"/>
                <a:gd name="T13" fmla="*/ 549 h 1014"/>
                <a:gd name="T14" fmla="*/ 30 w 895"/>
                <a:gd name="T15" fmla="*/ 611 h 1014"/>
                <a:gd name="T16" fmla="*/ 9 w 895"/>
                <a:gd name="T17" fmla="*/ 649 h 1014"/>
                <a:gd name="T18" fmla="*/ 40 w 895"/>
                <a:gd name="T19" fmla="*/ 732 h 1014"/>
                <a:gd name="T20" fmla="*/ 63 w 895"/>
                <a:gd name="T21" fmla="*/ 744 h 1014"/>
                <a:gd name="T22" fmla="*/ 127 w 895"/>
                <a:gd name="T23" fmla="*/ 775 h 1014"/>
                <a:gd name="T24" fmla="*/ 180 w 895"/>
                <a:gd name="T25" fmla="*/ 792 h 1014"/>
                <a:gd name="T26" fmla="*/ 200 w 895"/>
                <a:gd name="T27" fmla="*/ 825 h 1014"/>
                <a:gd name="T28" fmla="*/ 160 w 895"/>
                <a:gd name="T29" fmla="*/ 907 h 1014"/>
                <a:gd name="T30" fmla="*/ 151 w 895"/>
                <a:gd name="T31" fmla="*/ 968 h 1014"/>
                <a:gd name="T32" fmla="*/ 236 w 895"/>
                <a:gd name="T33" fmla="*/ 965 h 1014"/>
                <a:gd name="T34" fmla="*/ 304 w 895"/>
                <a:gd name="T35" fmla="*/ 962 h 1014"/>
                <a:gd name="T36" fmla="*/ 362 w 895"/>
                <a:gd name="T37" fmla="*/ 987 h 1014"/>
                <a:gd name="T38" fmla="*/ 373 w 895"/>
                <a:gd name="T39" fmla="*/ 976 h 1014"/>
                <a:gd name="T40" fmla="*/ 430 w 895"/>
                <a:gd name="T41" fmla="*/ 991 h 1014"/>
                <a:gd name="T42" fmla="*/ 490 w 895"/>
                <a:gd name="T43" fmla="*/ 983 h 1014"/>
                <a:gd name="T44" fmla="*/ 548 w 895"/>
                <a:gd name="T45" fmla="*/ 978 h 1014"/>
                <a:gd name="T46" fmla="*/ 649 w 895"/>
                <a:gd name="T47" fmla="*/ 958 h 1014"/>
                <a:gd name="T48" fmla="*/ 689 w 895"/>
                <a:gd name="T49" fmla="*/ 929 h 1014"/>
                <a:gd name="T50" fmla="*/ 729 w 895"/>
                <a:gd name="T51" fmla="*/ 868 h 1014"/>
                <a:gd name="T52" fmla="*/ 784 w 895"/>
                <a:gd name="T53" fmla="*/ 823 h 1014"/>
                <a:gd name="T54" fmla="*/ 680 w 895"/>
                <a:gd name="T55" fmla="*/ 746 h 1014"/>
                <a:gd name="T56" fmla="*/ 647 w 895"/>
                <a:gd name="T57" fmla="*/ 662 h 1014"/>
                <a:gd name="T58" fmla="*/ 640 w 895"/>
                <a:gd name="T59" fmla="*/ 609 h 1014"/>
                <a:gd name="T60" fmla="*/ 745 w 895"/>
                <a:gd name="T61" fmla="*/ 569 h 1014"/>
                <a:gd name="T62" fmla="*/ 826 w 895"/>
                <a:gd name="T63" fmla="*/ 531 h 1014"/>
                <a:gd name="T64" fmla="*/ 880 w 895"/>
                <a:gd name="T65" fmla="*/ 529 h 1014"/>
                <a:gd name="T66" fmla="*/ 882 w 895"/>
                <a:gd name="T67" fmla="*/ 473 h 1014"/>
                <a:gd name="T68" fmla="*/ 857 w 895"/>
                <a:gd name="T69" fmla="*/ 394 h 1014"/>
                <a:gd name="T70" fmla="*/ 844 w 895"/>
                <a:gd name="T71" fmla="*/ 341 h 1014"/>
                <a:gd name="T72" fmla="*/ 822 w 895"/>
                <a:gd name="T73" fmla="*/ 292 h 1014"/>
                <a:gd name="T74" fmla="*/ 815 w 895"/>
                <a:gd name="T75" fmla="*/ 252 h 1014"/>
                <a:gd name="T76" fmla="*/ 818 w 895"/>
                <a:gd name="T77" fmla="*/ 148 h 1014"/>
                <a:gd name="T78" fmla="*/ 817 w 895"/>
                <a:gd name="T79" fmla="*/ 136 h 1014"/>
                <a:gd name="T80" fmla="*/ 809 w 895"/>
                <a:gd name="T81" fmla="*/ 124 h 1014"/>
                <a:gd name="T82" fmla="*/ 750 w 895"/>
                <a:gd name="T83" fmla="*/ 91 h 1014"/>
                <a:gd name="T84" fmla="*/ 759 w 895"/>
                <a:gd name="T85" fmla="*/ 34 h 1014"/>
                <a:gd name="T86" fmla="*/ 670 w 895"/>
                <a:gd name="T87" fmla="*/ 57 h 1014"/>
                <a:gd name="T88" fmla="*/ 558 w 895"/>
                <a:gd name="T89" fmla="*/ 122 h 1014"/>
                <a:gd name="T90" fmla="*/ 506 w 895"/>
                <a:gd name="T91" fmla="*/ 84 h 1014"/>
                <a:gd name="T92" fmla="*/ 471 w 895"/>
                <a:gd name="T93" fmla="*/ 66 h 1014"/>
                <a:gd name="T94" fmla="*/ 397 w 895"/>
                <a:gd name="T95" fmla="*/ 31 h 1014"/>
                <a:gd name="T96" fmla="*/ 391 w 895"/>
                <a:gd name="T97" fmla="*/ 8 h 1014"/>
                <a:gd name="T98" fmla="*/ 354 w 895"/>
                <a:gd name="T99" fmla="*/ 9 h 1014"/>
                <a:gd name="T100" fmla="*/ 263 w 895"/>
                <a:gd name="T101" fmla="*/ 0 h 1014"/>
                <a:gd name="T102" fmla="*/ 280 w 895"/>
                <a:gd name="T103" fmla="*/ 47 h 1014"/>
                <a:gd name="T104" fmla="*/ 307 w 895"/>
                <a:gd name="T105" fmla="*/ 133 h 1014"/>
                <a:gd name="T106" fmla="*/ 264 w 895"/>
                <a:gd name="T107" fmla="*/ 172 h 1014"/>
                <a:gd name="T108" fmla="*/ 190 w 895"/>
                <a:gd name="T109" fmla="*/ 162 h 1014"/>
                <a:gd name="T110" fmla="*/ 115 w 895"/>
                <a:gd name="T111" fmla="*/ 174 h 1014"/>
                <a:gd name="T112" fmla="*/ 112 w 895"/>
                <a:gd name="T113" fmla="*/ 195 h 1014"/>
                <a:gd name="T114" fmla="*/ 115 w 895"/>
                <a:gd name="T115" fmla="*/ 26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5" h="1014">
                  <a:moveTo>
                    <a:pt x="115" y="263"/>
                  </a:moveTo>
                  <a:cubicBezTo>
                    <a:pt x="92" y="298"/>
                    <a:pt x="59" y="301"/>
                    <a:pt x="65" y="310"/>
                  </a:cubicBezTo>
                  <a:cubicBezTo>
                    <a:pt x="71" y="319"/>
                    <a:pt x="106" y="348"/>
                    <a:pt x="97" y="363"/>
                  </a:cubicBezTo>
                  <a:cubicBezTo>
                    <a:pt x="89" y="378"/>
                    <a:pt x="77" y="369"/>
                    <a:pt x="77" y="395"/>
                  </a:cubicBezTo>
                  <a:cubicBezTo>
                    <a:pt x="77" y="422"/>
                    <a:pt x="35" y="422"/>
                    <a:pt x="21" y="422"/>
                  </a:cubicBezTo>
                  <a:cubicBezTo>
                    <a:pt x="6" y="422"/>
                    <a:pt x="24" y="448"/>
                    <a:pt x="15" y="469"/>
                  </a:cubicBezTo>
                  <a:cubicBezTo>
                    <a:pt x="6" y="490"/>
                    <a:pt x="6" y="531"/>
                    <a:pt x="3" y="549"/>
                  </a:cubicBezTo>
                  <a:cubicBezTo>
                    <a:pt x="0" y="566"/>
                    <a:pt x="33" y="596"/>
                    <a:pt x="30" y="611"/>
                  </a:cubicBezTo>
                  <a:cubicBezTo>
                    <a:pt x="27" y="626"/>
                    <a:pt x="3" y="637"/>
                    <a:pt x="9" y="649"/>
                  </a:cubicBezTo>
                  <a:cubicBezTo>
                    <a:pt x="14" y="660"/>
                    <a:pt x="36" y="677"/>
                    <a:pt x="40" y="732"/>
                  </a:cubicBezTo>
                  <a:cubicBezTo>
                    <a:pt x="51" y="735"/>
                    <a:pt x="59" y="739"/>
                    <a:pt x="63" y="744"/>
                  </a:cubicBezTo>
                  <a:cubicBezTo>
                    <a:pt x="76" y="761"/>
                    <a:pt x="98" y="775"/>
                    <a:pt x="127" y="775"/>
                  </a:cubicBezTo>
                  <a:cubicBezTo>
                    <a:pt x="156" y="775"/>
                    <a:pt x="167" y="795"/>
                    <a:pt x="180" y="792"/>
                  </a:cubicBezTo>
                  <a:cubicBezTo>
                    <a:pt x="193" y="790"/>
                    <a:pt x="229" y="801"/>
                    <a:pt x="200" y="825"/>
                  </a:cubicBezTo>
                  <a:cubicBezTo>
                    <a:pt x="171" y="850"/>
                    <a:pt x="167" y="879"/>
                    <a:pt x="160" y="907"/>
                  </a:cubicBezTo>
                  <a:cubicBezTo>
                    <a:pt x="156" y="926"/>
                    <a:pt x="156" y="952"/>
                    <a:pt x="151" y="968"/>
                  </a:cubicBezTo>
                  <a:cubicBezTo>
                    <a:pt x="180" y="970"/>
                    <a:pt x="221" y="972"/>
                    <a:pt x="236" y="965"/>
                  </a:cubicBezTo>
                  <a:cubicBezTo>
                    <a:pt x="260" y="953"/>
                    <a:pt x="274" y="953"/>
                    <a:pt x="304" y="962"/>
                  </a:cubicBezTo>
                  <a:cubicBezTo>
                    <a:pt x="322" y="967"/>
                    <a:pt x="345" y="979"/>
                    <a:pt x="362" y="987"/>
                  </a:cubicBezTo>
                  <a:cubicBezTo>
                    <a:pt x="363" y="981"/>
                    <a:pt x="367" y="977"/>
                    <a:pt x="373" y="976"/>
                  </a:cubicBezTo>
                  <a:cubicBezTo>
                    <a:pt x="393" y="974"/>
                    <a:pt x="417" y="1014"/>
                    <a:pt x="430" y="991"/>
                  </a:cubicBezTo>
                  <a:cubicBezTo>
                    <a:pt x="444" y="969"/>
                    <a:pt x="474" y="974"/>
                    <a:pt x="490" y="983"/>
                  </a:cubicBezTo>
                  <a:cubicBezTo>
                    <a:pt x="505" y="991"/>
                    <a:pt x="530" y="996"/>
                    <a:pt x="548" y="978"/>
                  </a:cubicBezTo>
                  <a:cubicBezTo>
                    <a:pt x="565" y="960"/>
                    <a:pt x="634" y="952"/>
                    <a:pt x="649" y="958"/>
                  </a:cubicBezTo>
                  <a:cubicBezTo>
                    <a:pt x="665" y="965"/>
                    <a:pt x="705" y="983"/>
                    <a:pt x="689" y="929"/>
                  </a:cubicBezTo>
                  <a:cubicBezTo>
                    <a:pt x="674" y="876"/>
                    <a:pt x="722" y="887"/>
                    <a:pt x="729" y="868"/>
                  </a:cubicBezTo>
                  <a:cubicBezTo>
                    <a:pt x="736" y="848"/>
                    <a:pt x="793" y="839"/>
                    <a:pt x="784" y="823"/>
                  </a:cubicBezTo>
                  <a:cubicBezTo>
                    <a:pt x="776" y="808"/>
                    <a:pt x="702" y="761"/>
                    <a:pt x="680" y="746"/>
                  </a:cubicBezTo>
                  <a:cubicBezTo>
                    <a:pt x="658" y="730"/>
                    <a:pt x="658" y="682"/>
                    <a:pt x="647" y="662"/>
                  </a:cubicBezTo>
                  <a:cubicBezTo>
                    <a:pt x="636" y="642"/>
                    <a:pt x="612" y="615"/>
                    <a:pt x="640" y="609"/>
                  </a:cubicBezTo>
                  <a:cubicBezTo>
                    <a:pt x="669" y="602"/>
                    <a:pt x="720" y="591"/>
                    <a:pt x="745" y="569"/>
                  </a:cubicBezTo>
                  <a:cubicBezTo>
                    <a:pt x="769" y="547"/>
                    <a:pt x="813" y="544"/>
                    <a:pt x="826" y="531"/>
                  </a:cubicBezTo>
                  <a:cubicBezTo>
                    <a:pt x="840" y="518"/>
                    <a:pt x="871" y="542"/>
                    <a:pt x="880" y="529"/>
                  </a:cubicBezTo>
                  <a:cubicBezTo>
                    <a:pt x="888" y="516"/>
                    <a:pt x="895" y="489"/>
                    <a:pt x="882" y="473"/>
                  </a:cubicBezTo>
                  <a:cubicBezTo>
                    <a:pt x="869" y="458"/>
                    <a:pt x="860" y="431"/>
                    <a:pt x="857" y="394"/>
                  </a:cubicBezTo>
                  <a:cubicBezTo>
                    <a:pt x="855" y="356"/>
                    <a:pt x="844" y="358"/>
                    <a:pt x="844" y="341"/>
                  </a:cubicBezTo>
                  <a:cubicBezTo>
                    <a:pt x="844" y="323"/>
                    <a:pt x="838" y="301"/>
                    <a:pt x="822" y="292"/>
                  </a:cubicBezTo>
                  <a:cubicBezTo>
                    <a:pt x="807" y="283"/>
                    <a:pt x="800" y="276"/>
                    <a:pt x="815" y="252"/>
                  </a:cubicBezTo>
                  <a:cubicBezTo>
                    <a:pt x="831" y="228"/>
                    <a:pt x="824" y="166"/>
                    <a:pt x="818" y="148"/>
                  </a:cubicBezTo>
                  <a:cubicBezTo>
                    <a:pt x="816" y="145"/>
                    <a:pt x="816" y="140"/>
                    <a:pt x="817" y="136"/>
                  </a:cubicBezTo>
                  <a:cubicBezTo>
                    <a:pt x="813" y="134"/>
                    <a:pt x="810" y="130"/>
                    <a:pt x="809" y="124"/>
                  </a:cubicBezTo>
                  <a:cubicBezTo>
                    <a:pt x="804" y="100"/>
                    <a:pt x="788" y="91"/>
                    <a:pt x="750" y="91"/>
                  </a:cubicBezTo>
                  <a:cubicBezTo>
                    <a:pt x="711" y="91"/>
                    <a:pt x="773" y="53"/>
                    <a:pt x="759" y="34"/>
                  </a:cubicBezTo>
                  <a:cubicBezTo>
                    <a:pt x="744" y="15"/>
                    <a:pt x="705" y="69"/>
                    <a:pt x="670" y="57"/>
                  </a:cubicBezTo>
                  <a:cubicBezTo>
                    <a:pt x="635" y="46"/>
                    <a:pt x="589" y="99"/>
                    <a:pt x="558" y="122"/>
                  </a:cubicBezTo>
                  <a:cubicBezTo>
                    <a:pt x="527" y="146"/>
                    <a:pt x="483" y="118"/>
                    <a:pt x="506" y="84"/>
                  </a:cubicBezTo>
                  <a:cubicBezTo>
                    <a:pt x="530" y="50"/>
                    <a:pt x="506" y="53"/>
                    <a:pt x="471" y="66"/>
                  </a:cubicBezTo>
                  <a:cubicBezTo>
                    <a:pt x="435" y="79"/>
                    <a:pt x="393" y="63"/>
                    <a:pt x="397" y="31"/>
                  </a:cubicBezTo>
                  <a:cubicBezTo>
                    <a:pt x="398" y="23"/>
                    <a:pt x="396" y="15"/>
                    <a:pt x="391" y="8"/>
                  </a:cubicBezTo>
                  <a:cubicBezTo>
                    <a:pt x="374" y="10"/>
                    <a:pt x="361" y="11"/>
                    <a:pt x="354" y="9"/>
                  </a:cubicBezTo>
                  <a:cubicBezTo>
                    <a:pt x="338" y="3"/>
                    <a:pt x="302" y="1"/>
                    <a:pt x="263" y="0"/>
                  </a:cubicBezTo>
                  <a:cubicBezTo>
                    <a:pt x="275" y="17"/>
                    <a:pt x="288" y="34"/>
                    <a:pt x="280" y="47"/>
                  </a:cubicBezTo>
                  <a:cubicBezTo>
                    <a:pt x="267" y="72"/>
                    <a:pt x="288" y="96"/>
                    <a:pt x="307" y="133"/>
                  </a:cubicBezTo>
                  <a:cubicBezTo>
                    <a:pt x="326" y="170"/>
                    <a:pt x="266" y="149"/>
                    <a:pt x="264" y="172"/>
                  </a:cubicBezTo>
                  <a:cubicBezTo>
                    <a:pt x="263" y="196"/>
                    <a:pt x="208" y="171"/>
                    <a:pt x="190" y="162"/>
                  </a:cubicBezTo>
                  <a:cubicBezTo>
                    <a:pt x="173" y="153"/>
                    <a:pt x="114" y="159"/>
                    <a:pt x="115" y="174"/>
                  </a:cubicBezTo>
                  <a:cubicBezTo>
                    <a:pt x="116" y="180"/>
                    <a:pt x="115" y="188"/>
                    <a:pt x="112" y="195"/>
                  </a:cubicBezTo>
                  <a:cubicBezTo>
                    <a:pt x="120" y="223"/>
                    <a:pt x="124" y="250"/>
                    <a:pt x="115" y="263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5" name="Freeform 89">
              <a:extLst>
                <a:ext uri="{FF2B5EF4-FFF2-40B4-BE49-F238E27FC236}">
                  <a16:creationId xmlns:a16="http://schemas.microsoft.com/office/drawing/2014/main" id="{D0B231E6-D3EA-372A-5678-9D801C400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248" y="1751648"/>
              <a:ext cx="319476" cy="507937"/>
            </a:xfrm>
            <a:custGeom>
              <a:avLst/>
              <a:gdLst>
                <a:gd name="T0" fmla="*/ 891 w 1051"/>
                <a:gd name="T1" fmla="*/ 1404 h 1672"/>
                <a:gd name="T2" fmla="*/ 1039 w 1051"/>
                <a:gd name="T3" fmla="*/ 1262 h 1672"/>
                <a:gd name="T4" fmla="*/ 1012 w 1051"/>
                <a:gd name="T5" fmla="*/ 1182 h 1672"/>
                <a:gd name="T6" fmla="*/ 886 w 1051"/>
                <a:gd name="T7" fmla="*/ 1085 h 1672"/>
                <a:gd name="T8" fmla="*/ 947 w 1051"/>
                <a:gd name="T9" fmla="*/ 1029 h 1672"/>
                <a:gd name="T10" fmla="*/ 894 w 1051"/>
                <a:gd name="T11" fmla="*/ 976 h 1672"/>
                <a:gd name="T12" fmla="*/ 909 w 1051"/>
                <a:gd name="T13" fmla="*/ 925 h 1672"/>
                <a:gd name="T14" fmla="*/ 859 w 1051"/>
                <a:gd name="T15" fmla="*/ 893 h 1672"/>
                <a:gd name="T16" fmla="*/ 882 w 1051"/>
                <a:gd name="T17" fmla="*/ 864 h 1672"/>
                <a:gd name="T18" fmla="*/ 868 w 1051"/>
                <a:gd name="T19" fmla="*/ 787 h 1672"/>
                <a:gd name="T20" fmla="*/ 900 w 1051"/>
                <a:gd name="T21" fmla="*/ 728 h 1672"/>
                <a:gd name="T22" fmla="*/ 806 w 1051"/>
                <a:gd name="T23" fmla="*/ 577 h 1672"/>
                <a:gd name="T24" fmla="*/ 835 w 1051"/>
                <a:gd name="T25" fmla="*/ 518 h 1672"/>
                <a:gd name="T26" fmla="*/ 897 w 1051"/>
                <a:gd name="T27" fmla="*/ 444 h 1672"/>
                <a:gd name="T28" fmla="*/ 827 w 1051"/>
                <a:gd name="T29" fmla="*/ 371 h 1672"/>
                <a:gd name="T30" fmla="*/ 765 w 1051"/>
                <a:gd name="T31" fmla="*/ 335 h 1672"/>
                <a:gd name="T32" fmla="*/ 750 w 1051"/>
                <a:gd name="T33" fmla="*/ 279 h 1672"/>
                <a:gd name="T34" fmla="*/ 765 w 1051"/>
                <a:gd name="T35" fmla="*/ 226 h 1672"/>
                <a:gd name="T36" fmla="*/ 803 w 1051"/>
                <a:gd name="T37" fmla="*/ 196 h 1672"/>
                <a:gd name="T38" fmla="*/ 825 w 1051"/>
                <a:gd name="T39" fmla="*/ 160 h 1672"/>
                <a:gd name="T40" fmla="*/ 825 w 1051"/>
                <a:gd name="T41" fmla="*/ 105 h 1672"/>
                <a:gd name="T42" fmla="*/ 721 w 1051"/>
                <a:gd name="T43" fmla="*/ 33 h 1672"/>
                <a:gd name="T44" fmla="*/ 640 w 1051"/>
                <a:gd name="T45" fmla="*/ 33 h 1672"/>
                <a:gd name="T46" fmla="*/ 540 w 1051"/>
                <a:gd name="T47" fmla="*/ 57 h 1672"/>
                <a:gd name="T48" fmla="*/ 479 w 1051"/>
                <a:gd name="T49" fmla="*/ 123 h 1672"/>
                <a:gd name="T50" fmla="*/ 460 w 1051"/>
                <a:gd name="T51" fmla="*/ 209 h 1672"/>
                <a:gd name="T52" fmla="*/ 417 w 1051"/>
                <a:gd name="T53" fmla="*/ 266 h 1672"/>
                <a:gd name="T54" fmla="*/ 360 w 1051"/>
                <a:gd name="T55" fmla="*/ 251 h 1672"/>
                <a:gd name="T56" fmla="*/ 284 w 1051"/>
                <a:gd name="T57" fmla="*/ 247 h 1672"/>
                <a:gd name="T58" fmla="*/ 175 w 1051"/>
                <a:gd name="T59" fmla="*/ 242 h 1672"/>
                <a:gd name="T60" fmla="*/ 66 w 1051"/>
                <a:gd name="T61" fmla="*/ 161 h 1672"/>
                <a:gd name="T62" fmla="*/ 0 w 1051"/>
                <a:gd name="T63" fmla="*/ 210 h 1672"/>
                <a:gd name="T64" fmla="*/ 109 w 1051"/>
                <a:gd name="T65" fmla="*/ 289 h 1672"/>
                <a:gd name="T66" fmla="*/ 251 w 1051"/>
                <a:gd name="T67" fmla="*/ 375 h 1672"/>
                <a:gd name="T68" fmla="*/ 256 w 1051"/>
                <a:gd name="T69" fmla="*/ 470 h 1672"/>
                <a:gd name="T70" fmla="*/ 280 w 1051"/>
                <a:gd name="T71" fmla="*/ 560 h 1672"/>
                <a:gd name="T72" fmla="*/ 275 w 1051"/>
                <a:gd name="T73" fmla="*/ 645 h 1672"/>
                <a:gd name="T74" fmla="*/ 294 w 1051"/>
                <a:gd name="T75" fmla="*/ 697 h 1672"/>
                <a:gd name="T76" fmla="*/ 308 w 1051"/>
                <a:gd name="T77" fmla="*/ 746 h 1672"/>
                <a:gd name="T78" fmla="*/ 388 w 1051"/>
                <a:gd name="T79" fmla="*/ 779 h 1672"/>
                <a:gd name="T80" fmla="*/ 424 w 1051"/>
                <a:gd name="T81" fmla="*/ 856 h 1672"/>
                <a:gd name="T82" fmla="*/ 406 w 1051"/>
                <a:gd name="T83" fmla="*/ 891 h 1672"/>
                <a:gd name="T84" fmla="*/ 351 w 1051"/>
                <a:gd name="T85" fmla="*/ 936 h 1672"/>
                <a:gd name="T86" fmla="*/ 249 w 1051"/>
                <a:gd name="T87" fmla="*/ 1036 h 1672"/>
                <a:gd name="T88" fmla="*/ 190 w 1051"/>
                <a:gd name="T89" fmla="*/ 1082 h 1672"/>
                <a:gd name="T90" fmla="*/ 137 w 1051"/>
                <a:gd name="T91" fmla="*/ 1136 h 1672"/>
                <a:gd name="T92" fmla="*/ 68 w 1051"/>
                <a:gd name="T93" fmla="*/ 1170 h 1672"/>
                <a:gd name="T94" fmla="*/ 24 w 1051"/>
                <a:gd name="T95" fmla="*/ 1234 h 1672"/>
                <a:gd name="T96" fmla="*/ 27 w 1051"/>
                <a:gd name="T97" fmla="*/ 1291 h 1672"/>
                <a:gd name="T98" fmla="*/ 37 w 1051"/>
                <a:gd name="T99" fmla="*/ 1361 h 1672"/>
                <a:gd name="T100" fmla="*/ 55 w 1051"/>
                <a:gd name="T101" fmla="*/ 1473 h 1672"/>
                <a:gd name="T102" fmla="*/ 28 w 1051"/>
                <a:gd name="T103" fmla="*/ 1576 h 1672"/>
                <a:gd name="T104" fmla="*/ 121 w 1051"/>
                <a:gd name="T105" fmla="*/ 1613 h 1672"/>
                <a:gd name="T106" fmla="*/ 182 w 1051"/>
                <a:gd name="T107" fmla="*/ 1646 h 1672"/>
                <a:gd name="T108" fmla="*/ 291 w 1051"/>
                <a:gd name="T109" fmla="*/ 1669 h 1672"/>
                <a:gd name="T110" fmla="*/ 601 w 1051"/>
                <a:gd name="T111" fmla="*/ 1598 h 1672"/>
                <a:gd name="T112" fmla="*/ 690 w 1051"/>
                <a:gd name="T113" fmla="*/ 1588 h 1672"/>
                <a:gd name="T114" fmla="*/ 738 w 1051"/>
                <a:gd name="T115" fmla="*/ 1528 h 1672"/>
                <a:gd name="T116" fmla="*/ 891 w 1051"/>
                <a:gd name="T117" fmla="*/ 140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51" h="1672">
                  <a:moveTo>
                    <a:pt x="891" y="1404"/>
                  </a:moveTo>
                  <a:cubicBezTo>
                    <a:pt x="915" y="1351"/>
                    <a:pt x="1021" y="1309"/>
                    <a:pt x="1039" y="1262"/>
                  </a:cubicBezTo>
                  <a:cubicBezTo>
                    <a:pt x="1048" y="1238"/>
                    <a:pt x="1051" y="1227"/>
                    <a:pt x="1012" y="1182"/>
                  </a:cubicBezTo>
                  <a:cubicBezTo>
                    <a:pt x="974" y="1138"/>
                    <a:pt x="889" y="1108"/>
                    <a:pt x="886" y="1085"/>
                  </a:cubicBezTo>
                  <a:cubicBezTo>
                    <a:pt x="882" y="1061"/>
                    <a:pt x="950" y="1058"/>
                    <a:pt x="947" y="1029"/>
                  </a:cubicBezTo>
                  <a:cubicBezTo>
                    <a:pt x="945" y="999"/>
                    <a:pt x="909" y="999"/>
                    <a:pt x="894" y="976"/>
                  </a:cubicBezTo>
                  <a:cubicBezTo>
                    <a:pt x="880" y="952"/>
                    <a:pt x="912" y="937"/>
                    <a:pt x="909" y="925"/>
                  </a:cubicBezTo>
                  <a:cubicBezTo>
                    <a:pt x="906" y="914"/>
                    <a:pt x="862" y="908"/>
                    <a:pt x="859" y="893"/>
                  </a:cubicBezTo>
                  <a:cubicBezTo>
                    <a:pt x="856" y="878"/>
                    <a:pt x="889" y="881"/>
                    <a:pt x="882" y="864"/>
                  </a:cubicBezTo>
                  <a:cubicBezTo>
                    <a:pt x="877" y="846"/>
                    <a:pt x="847" y="813"/>
                    <a:pt x="868" y="787"/>
                  </a:cubicBezTo>
                  <a:cubicBezTo>
                    <a:pt x="889" y="760"/>
                    <a:pt x="933" y="787"/>
                    <a:pt x="900" y="728"/>
                  </a:cubicBezTo>
                  <a:cubicBezTo>
                    <a:pt x="868" y="669"/>
                    <a:pt x="818" y="595"/>
                    <a:pt x="806" y="577"/>
                  </a:cubicBezTo>
                  <a:cubicBezTo>
                    <a:pt x="794" y="559"/>
                    <a:pt x="818" y="530"/>
                    <a:pt x="835" y="518"/>
                  </a:cubicBezTo>
                  <a:cubicBezTo>
                    <a:pt x="853" y="506"/>
                    <a:pt x="897" y="462"/>
                    <a:pt x="897" y="444"/>
                  </a:cubicBezTo>
                  <a:cubicBezTo>
                    <a:pt x="897" y="427"/>
                    <a:pt x="841" y="379"/>
                    <a:pt x="827" y="371"/>
                  </a:cubicBezTo>
                  <a:cubicBezTo>
                    <a:pt x="812" y="362"/>
                    <a:pt x="779" y="365"/>
                    <a:pt x="765" y="335"/>
                  </a:cubicBezTo>
                  <a:cubicBezTo>
                    <a:pt x="750" y="306"/>
                    <a:pt x="735" y="297"/>
                    <a:pt x="750" y="279"/>
                  </a:cubicBezTo>
                  <a:cubicBezTo>
                    <a:pt x="765" y="261"/>
                    <a:pt x="765" y="244"/>
                    <a:pt x="765" y="226"/>
                  </a:cubicBezTo>
                  <a:cubicBezTo>
                    <a:pt x="765" y="208"/>
                    <a:pt x="797" y="223"/>
                    <a:pt x="803" y="196"/>
                  </a:cubicBezTo>
                  <a:cubicBezTo>
                    <a:pt x="805" y="184"/>
                    <a:pt x="814" y="171"/>
                    <a:pt x="825" y="160"/>
                  </a:cubicBezTo>
                  <a:cubicBezTo>
                    <a:pt x="825" y="140"/>
                    <a:pt x="827" y="118"/>
                    <a:pt x="825" y="105"/>
                  </a:cubicBezTo>
                  <a:cubicBezTo>
                    <a:pt x="820" y="76"/>
                    <a:pt x="740" y="67"/>
                    <a:pt x="721" y="33"/>
                  </a:cubicBezTo>
                  <a:cubicBezTo>
                    <a:pt x="702" y="0"/>
                    <a:pt x="654" y="14"/>
                    <a:pt x="640" y="33"/>
                  </a:cubicBezTo>
                  <a:cubicBezTo>
                    <a:pt x="626" y="52"/>
                    <a:pt x="540" y="29"/>
                    <a:pt x="540" y="57"/>
                  </a:cubicBezTo>
                  <a:cubicBezTo>
                    <a:pt x="540" y="86"/>
                    <a:pt x="479" y="90"/>
                    <a:pt x="479" y="123"/>
                  </a:cubicBezTo>
                  <a:cubicBezTo>
                    <a:pt x="479" y="157"/>
                    <a:pt x="507" y="214"/>
                    <a:pt x="460" y="209"/>
                  </a:cubicBezTo>
                  <a:cubicBezTo>
                    <a:pt x="412" y="204"/>
                    <a:pt x="446" y="228"/>
                    <a:pt x="417" y="266"/>
                  </a:cubicBezTo>
                  <a:cubicBezTo>
                    <a:pt x="389" y="304"/>
                    <a:pt x="389" y="242"/>
                    <a:pt x="360" y="251"/>
                  </a:cubicBezTo>
                  <a:cubicBezTo>
                    <a:pt x="332" y="261"/>
                    <a:pt x="299" y="223"/>
                    <a:pt x="284" y="247"/>
                  </a:cubicBezTo>
                  <a:cubicBezTo>
                    <a:pt x="270" y="270"/>
                    <a:pt x="223" y="251"/>
                    <a:pt x="175" y="242"/>
                  </a:cubicBezTo>
                  <a:cubicBezTo>
                    <a:pt x="128" y="233"/>
                    <a:pt x="104" y="166"/>
                    <a:pt x="66" y="161"/>
                  </a:cubicBezTo>
                  <a:cubicBezTo>
                    <a:pt x="41" y="158"/>
                    <a:pt x="14" y="178"/>
                    <a:pt x="0" y="210"/>
                  </a:cubicBezTo>
                  <a:cubicBezTo>
                    <a:pt x="37" y="234"/>
                    <a:pt x="61" y="268"/>
                    <a:pt x="109" y="289"/>
                  </a:cubicBezTo>
                  <a:cubicBezTo>
                    <a:pt x="161" y="313"/>
                    <a:pt x="256" y="342"/>
                    <a:pt x="251" y="375"/>
                  </a:cubicBezTo>
                  <a:cubicBezTo>
                    <a:pt x="246" y="408"/>
                    <a:pt x="232" y="455"/>
                    <a:pt x="256" y="470"/>
                  </a:cubicBezTo>
                  <a:cubicBezTo>
                    <a:pt x="280" y="484"/>
                    <a:pt x="251" y="545"/>
                    <a:pt x="280" y="560"/>
                  </a:cubicBezTo>
                  <a:cubicBezTo>
                    <a:pt x="308" y="574"/>
                    <a:pt x="299" y="645"/>
                    <a:pt x="275" y="645"/>
                  </a:cubicBezTo>
                  <a:cubicBezTo>
                    <a:pt x="251" y="645"/>
                    <a:pt x="280" y="683"/>
                    <a:pt x="294" y="697"/>
                  </a:cubicBezTo>
                  <a:cubicBezTo>
                    <a:pt x="300" y="704"/>
                    <a:pt x="306" y="723"/>
                    <a:pt x="308" y="746"/>
                  </a:cubicBezTo>
                  <a:cubicBezTo>
                    <a:pt x="337" y="753"/>
                    <a:pt x="363" y="768"/>
                    <a:pt x="388" y="779"/>
                  </a:cubicBezTo>
                  <a:cubicBezTo>
                    <a:pt x="428" y="797"/>
                    <a:pt x="422" y="825"/>
                    <a:pt x="424" y="856"/>
                  </a:cubicBezTo>
                  <a:cubicBezTo>
                    <a:pt x="425" y="887"/>
                    <a:pt x="426" y="905"/>
                    <a:pt x="406" y="891"/>
                  </a:cubicBezTo>
                  <a:cubicBezTo>
                    <a:pt x="385" y="878"/>
                    <a:pt x="363" y="891"/>
                    <a:pt x="351" y="936"/>
                  </a:cubicBezTo>
                  <a:cubicBezTo>
                    <a:pt x="339" y="980"/>
                    <a:pt x="283" y="1033"/>
                    <a:pt x="249" y="1036"/>
                  </a:cubicBezTo>
                  <a:cubicBezTo>
                    <a:pt x="215" y="1039"/>
                    <a:pt x="218" y="1075"/>
                    <a:pt x="190" y="1082"/>
                  </a:cubicBezTo>
                  <a:cubicBezTo>
                    <a:pt x="162" y="1089"/>
                    <a:pt x="136" y="1106"/>
                    <a:pt x="137" y="1136"/>
                  </a:cubicBezTo>
                  <a:cubicBezTo>
                    <a:pt x="139" y="1167"/>
                    <a:pt x="96" y="1170"/>
                    <a:pt x="68" y="1170"/>
                  </a:cubicBezTo>
                  <a:cubicBezTo>
                    <a:pt x="40" y="1170"/>
                    <a:pt x="46" y="1221"/>
                    <a:pt x="24" y="1234"/>
                  </a:cubicBezTo>
                  <a:cubicBezTo>
                    <a:pt x="2" y="1247"/>
                    <a:pt x="6" y="1265"/>
                    <a:pt x="27" y="1291"/>
                  </a:cubicBezTo>
                  <a:cubicBezTo>
                    <a:pt x="47" y="1318"/>
                    <a:pt x="30" y="1342"/>
                    <a:pt x="37" y="1361"/>
                  </a:cubicBezTo>
                  <a:cubicBezTo>
                    <a:pt x="44" y="1380"/>
                    <a:pt x="77" y="1424"/>
                    <a:pt x="55" y="1473"/>
                  </a:cubicBezTo>
                  <a:cubicBezTo>
                    <a:pt x="33" y="1522"/>
                    <a:pt x="9" y="1582"/>
                    <a:pt x="28" y="1576"/>
                  </a:cubicBezTo>
                  <a:cubicBezTo>
                    <a:pt x="47" y="1570"/>
                    <a:pt x="92" y="1616"/>
                    <a:pt x="121" y="1613"/>
                  </a:cubicBezTo>
                  <a:cubicBezTo>
                    <a:pt x="151" y="1610"/>
                    <a:pt x="154" y="1654"/>
                    <a:pt x="182" y="1646"/>
                  </a:cubicBezTo>
                  <a:cubicBezTo>
                    <a:pt x="210" y="1637"/>
                    <a:pt x="210" y="1672"/>
                    <a:pt x="291" y="1669"/>
                  </a:cubicBezTo>
                  <a:cubicBezTo>
                    <a:pt x="372" y="1666"/>
                    <a:pt x="536" y="1598"/>
                    <a:pt x="601" y="1598"/>
                  </a:cubicBezTo>
                  <a:cubicBezTo>
                    <a:pt x="638" y="1598"/>
                    <a:pt x="667" y="1594"/>
                    <a:pt x="690" y="1588"/>
                  </a:cubicBezTo>
                  <a:cubicBezTo>
                    <a:pt x="704" y="1567"/>
                    <a:pt x="721" y="1545"/>
                    <a:pt x="738" y="1528"/>
                  </a:cubicBezTo>
                  <a:cubicBezTo>
                    <a:pt x="779" y="1486"/>
                    <a:pt x="868" y="1457"/>
                    <a:pt x="891" y="1404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6" name="Freeform 90">
              <a:extLst>
                <a:ext uri="{FF2B5EF4-FFF2-40B4-BE49-F238E27FC236}">
                  <a16:creationId xmlns:a16="http://schemas.microsoft.com/office/drawing/2014/main" id="{734299A8-160B-ADF9-BE88-E330C326E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7404" y="3341975"/>
              <a:ext cx="639960" cy="513984"/>
            </a:xfrm>
            <a:custGeom>
              <a:avLst/>
              <a:gdLst>
                <a:gd name="T0" fmla="*/ 1260 w 2105"/>
                <a:gd name="T1" fmla="*/ 355 h 1688"/>
                <a:gd name="T2" fmla="*/ 1082 w 2105"/>
                <a:gd name="T3" fmla="*/ 335 h 1688"/>
                <a:gd name="T4" fmla="*/ 964 w 2105"/>
                <a:gd name="T5" fmla="*/ 296 h 1688"/>
                <a:gd name="T6" fmla="*/ 724 w 2105"/>
                <a:gd name="T7" fmla="*/ 119 h 1688"/>
                <a:gd name="T8" fmla="*/ 527 w 2105"/>
                <a:gd name="T9" fmla="*/ 4 h 1688"/>
                <a:gd name="T10" fmla="*/ 444 w 2105"/>
                <a:gd name="T11" fmla="*/ 4 h 1688"/>
                <a:gd name="T12" fmla="*/ 342 w 2105"/>
                <a:gd name="T13" fmla="*/ 36 h 1688"/>
                <a:gd name="T14" fmla="*/ 243 w 2105"/>
                <a:gd name="T15" fmla="*/ 99 h 1688"/>
                <a:gd name="T16" fmla="*/ 318 w 2105"/>
                <a:gd name="T17" fmla="*/ 186 h 1688"/>
                <a:gd name="T18" fmla="*/ 259 w 2105"/>
                <a:gd name="T19" fmla="*/ 233 h 1688"/>
                <a:gd name="T20" fmla="*/ 196 w 2105"/>
                <a:gd name="T21" fmla="*/ 260 h 1688"/>
                <a:gd name="T22" fmla="*/ 117 w 2105"/>
                <a:gd name="T23" fmla="*/ 320 h 1688"/>
                <a:gd name="T24" fmla="*/ 18 w 2105"/>
                <a:gd name="T25" fmla="*/ 276 h 1688"/>
                <a:gd name="T26" fmla="*/ 7 w 2105"/>
                <a:gd name="T27" fmla="*/ 304 h 1688"/>
                <a:gd name="T28" fmla="*/ 3 w 2105"/>
                <a:gd name="T29" fmla="*/ 331 h 1688"/>
                <a:gd name="T30" fmla="*/ 20 w 2105"/>
                <a:gd name="T31" fmla="*/ 445 h 1688"/>
                <a:gd name="T32" fmla="*/ 101 w 2105"/>
                <a:gd name="T33" fmla="*/ 544 h 1688"/>
                <a:gd name="T34" fmla="*/ 246 w 2105"/>
                <a:gd name="T35" fmla="*/ 768 h 1688"/>
                <a:gd name="T36" fmla="*/ 323 w 2105"/>
                <a:gd name="T37" fmla="*/ 879 h 1688"/>
                <a:gd name="T38" fmla="*/ 413 w 2105"/>
                <a:gd name="T39" fmla="*/ 991 h 1688"/>
                <a:gd name="T40" fmla="*/ 438 w 2105"/>
                <a:gd name="T41" fmla="*/ 1102 h 1688"/>
                <a:gd name="T42" fmla="*/ 519 w 2105"/>
                <a:gd name="T43" fmla="*/ 1270 h 1688"/>
                <a:gd name="T44" fmla="*/ 634 w 2105"/>
                <a:gd name="T45" fmla="*/ 1401 h 1688"/>
                <a:gd name="T46" fmla="*/ 726 w 2105"/>
                <a:gd name="T47" fmla="*/ 1553 h 1688"/>
                <a:gd name="T48" fmla="*/ 760 w 2105"/>
                <a:gd name="T49" fmla="*/ 1630 h 1688"/>
                <a:gd name="T50" fmla="*/ 792 w 2105"/>
                <a:gd name="T51" fmla="*/ 1688 h 1688"/>
                <a:gd name="T52" fmla="*/ 839 w 2105"/>
                <a:gd name="T53" fmla="*/ 1663 h 1688"/>
                <a:gd name="T54" fmla="*/ 836 w 2105"/>
                <a:gd name="T55" fmla="*/ 1608 h 1688"/>
                <a:gd name="T56" fmla="*/ 878 w 2105"/>
                <a:gd name="T57" fmla="*/ 1571 h 1688"/>
                <a:gd name="T58" fmla="*/ 953 w 2105"/>
                <a:gd name="T59" fmla="*/ 1583 h 1688"/>
                <a:gd name="T60" fmla="*/ 1075 w 2105"/>
                <a:gd name="T61" fmla="*/ 1594 h 1688"/>
                <a:gd name="T62" fmla="*/ 1215 w 2105"/>
                <a:gd name="T63" fmla="*/ 1617 h 1688"/>
                <a:gd name="T64" fmla="*/ 1283 w 2105"/>
                <a:gd name="T65" fmla="*/ 1591 h 1688"/>
                <a:gd name="T66" fmla="*/ 1437 w 2105"/>
                <a:gd name="T67" fmla="*/ 1457 h 1688"/>
                <a:gd name="T68" fmla="*/ 1634 w 2105"/>
                <a:gd name="T69" fmla="*/ 1446 h 1688"/>
                <a:gd name="T70" fmla="*/ 2036 w 2105"/>
                <a:gd name="T71" fmla="*/ 1315 h 1688"/>
                <a:gd name="T72" fmla="*/ 2105 w 2105"/>
                <a:gd name="T73" fmla="*/ 1106 h 1688"/>
                <a:gd name="T74" fmla="*/ 2053 w 2105"/>
                <a:gd name="T75" fmla="*/ 1035 h 1688"/>
                <a:gd name="T76" fmla="*/ 1802 w 2105"/>
                <a:gd name="T77" fmla="*/ 1007 h 1688"/>
                <a:gd name="T78" fmla="*/ 1727 w 2105"/>
                <a:gd name="T79" fmla="*/ 899 h 1688"/>
                <a:gd name="T80" fmla="*/ 1686 w 2105"/>
                <a:gd name="T81" fmla="*/ 836 h 1688"/>
                <a:gd name="T82" fmla="*/ 1602 w 2105"/>
                <a:gd name="T83" fmla="*/ 778 h 1688"/>
                <a:gd name="T84" fmla="*/ 1549 w 2105"/>
                <a:gd name="T85" fmla="*/ 671 h 1688"/>
                <a:gd name="T86" fmla="*/ 1505 w 2105"/>
                <a:gd name="T87" fmla="*/ 563 h 1688"/>
                <a:gd name="T88" fmla="*/ 1403 w 2105"/>
                <a:gd name="T89" fmla="*/ 445 h 1688"/>
                <a:gd name="T90" fmla="*/ 1390 w 2105"/>
                <a:gd name="T91" fmla="*/ 402 h 1688"/>
                <a:gd name="T92" fmla="*/ 1311 w 2105"/>
                <a:gd name="T93" fmla="*/ 398 h 1688"/>
                <a:gd name="T94" fmla="*/ 1260 w 2105"/>
                <a:gd name="T95" fmla="*/ 355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05" h="1688">
                  <a:moveTo>
                    <a:pt x="1260" y="355"/>
                  </a:moveTo>
                  <a:cubicBezTo>
                    <a:pt x="1260" y="355"/>
                    <a:pt x="1106" y="335"/>
                    <a:pt x="1082" y="335"/>
                  </a:cubicBezTo>
                  <a:cubicBezTo>
                    <a:pt x="1059" y="335"/>
                    <a:pt x="1000" y="328"/>
                    <a:pt x="964" y="296"/>
                  </a:cubicBezTo>
                  <a:cubicBezTo>
                    <a:pt x="929" y="264"/>
                    <a:pt x="755" y="134"/>
                    <a:pt x="724" y="119"/>
                  </a:cubicBezTo>
                  <a:cubicBezTo>
                    <a:pt x="692" y="103"/>
                    <a:pt x="562" y="8"/>
                    <a:pt x="527" y="4"/>
                  </a:cubicBezTo>
                  <a:cubicBezTo>
                    <a:pt x="491" y="0"/>
                    <a:pt x="487" y="4"/>
                    <a:pt x="444" y="4"/>
                  </a:cubicBezTo>
                  <a:cubicBezTo>
                    <a:pt x="401" y="4"/>
                    <a:pt x="420" y="32"/>
                    <a:pt x="342" y="36"/>
                  </a:cubicBezTo>
                  <a:cubicBezTo>
                    <a:pt x="263" y="40"/>
                    <a:pt x="219" y="91"/>
                    <a:pt x="243" y="99"/>
                  </a:cubicBezTo>
                  <a:cubicBezTo>
                    <a:pt x="267" y="107"/>
                    <a:pt x="342" y="174"/>
                    <a:pt x="318" y="186"/>
                  </a:cubicBezTo>
                  <a:cubicBezTo>
                    <a:pt x="294" y="197"/>
                    <a:pt x="290" y="233"/>
                    <a:pt x="259" y="233"/>
                  </a:cubicBezTo>
                  <a:cubicBezTo>
                    <a:pt x="227" y="233"/>
                    <a:pt x="196" y="237"/>
                    <a:pt x="196" y="260"/>
                  </a:cubicBezTo>
                  <a:cubicBezTo>
                    <a:pt x="196" y="284"/>
                    <a:pt x="152" y="323"/>
                    <a:pt x="117" y="320"/>
                  </a:cubicBezTo>
                  <a:cubicBezTo>
                    <a:pt x="97" y="317"/>
                    <a:pt x="52" y="295"/>
                    <a:pt x="18" y="276"/>
                  </a:cubicBezTo>
                  <a:cubicBezTo>
                    <a:pt x="7" y="304"/>
                    <a:pt x="7" y="304"/>
                    <a:pt x="7" y="304"/>
                  </a:cubicBezTo>
                  <a:cubicBezTo>
                    <a:pt x="3" y="331"/>
                    <a:pt x="3" y="331"/>
                    <a:pt x="3" y="331"/>
                  </a:cubicBezTo>
                  <a:cubicBezTo>
                    <a:pt x="10" y="352"/>
                    <a:pt x="0" y="438"/>
                    <a:pt x="20" y="445"/>
                  </a:cubicBezTo>
                  <a:cubicBezTo>
                    <a:pt x="42" y="452"/>
                    <a:pt x="54" y="492"/>
                    <a:pt x="101" y="544"/>
                  </a:cubicBezTo>
                  <a:cubicBezTo>
                    <a:pt x="149" y="595"/>
                    <a:pt x="244" y="734"/>
                    <a:pt x="246" y="768"/>
                  </a:cubicBezTo>
                  <a:cubicBezTo>
                    <a:pt x="247" y="802"/>
                    <a:pt x="264" y="839"/>
                    <a:pt x="323" y="879"/>
                  </a:cubicBezTo>
                  <a:cubicBezTo>
                    <a:pt x="382" y="919"/>
                    <a:pt x="382" y="967"/>
                    <a:pt x="413" y="991"/>
                  </a:cubicBezTo>
                  <a:cubicBezTo>
                    <a:pt x="444" y="1014"/>
                    <a:pt x="436" y="1042"/>
                    <a:pt x="438" y="1102"/>
                  </a:cubicBezTo>
                  <a:cubicBezTo>
                    <a:pt x="439" y="1161"/>
                    <a:pt x="466" y="1237"/>
                    <a:pt x="519" y="1270"/>
                  </a:cubicBezTo>
                  <a:cubicBezTo>
                    <a:pt x="572" y="1302"/>
                    <a:pt x="609" y="1338"/>
                    <a:pt x="634" y="1401"/>
                  </a:cubicBezTo>
                  <a:cubicBezTo>
                    <a:pt x="659" y="1465"/>
                    <a:pt x="692" y="1519"/>
                    <a:pt x="726" y="1553"/>
                  </a:cubicBezTo>
                  <a:cubicBezTo>
                    <a:pt x="760" y="1587"/>
                    <a:pt x="740" y="1605"/>
                    <a:pt x="760" y="1630"/>
                  </a:cubicBezTo>
                  <a:cubicBezTo>
                    <a:pt x="769" y="1643"/>
                    <a:pt x="783" y="1665"/>
                    <a:pt x="792" y="1688"/>
                  </a:cubicBezTo>
                  <a:cubicBezTo>
                    <a:pt x="819" y="1675"/>
                    <a:pt x="837" y="1666"/>
                    <a:pt x="839" y="1663"/>
                  </a:cubicBezTo>
                  <a:cubicBezTo>
                    <a:pt x="844" y="1651"/>
                    <a:pt x="827" y="1620"/>
                    <a:pt x="836" y="1608"/>
                  </a:cubicBezTo>
                  <a:cubicBezTo>
                    <a:pt x="844" y="1597"/>
                    <a:pt x="861" y="1577"/>
                    <a:pt x="878" y="1571"/>
                  </a:cubicBezTo>
                  <a:cubicBezTo>
                    <a:pt x="895" y="1566"/>
                    <a:pt x="915" y="1588"/>
                    <a:pt x="953" y="1583"/>
                  </a:cubicBezTo>
                  <a:cubicBezTo>
                    <a:pt x="990" y="1577"/>
                    <a:pt x="1067" y="1586"/>
                    <a:pt x="1075" y="1594"/>
                  </a:cubicBezTo>
                  <a:cubicBezTo>
                    <a:pt x="1084" y="1603"/>
                    <a:pt x="1189" y="1597"/>
                    <a:pt x="1215" y="1617"/>
                  </a:cubicBezTo>
                  <a:cubicBezTo>
                    <a:pt x="1241" y="1637"/>
                    <a:pt x="1266" y="1631"/>
                    <a:pt x="1283" y="1591"/>
                  </a:cubicBezTo>
                  <a:cubicBezTo>
                    <a:pt x="1301" y="1551"/>
                    <a:pt x="1420" y="1466"/>
                    <a:pt x="1437" y="1457"/>
                  </a:cubicBezTo>
                  <a:cubicBezTo>
                    <a:pt x="1454" y="1449"/>
                    <a:pt x="1583" y="1457"/>
                    <a:pt x="1634" y="1446"/>
                  </a:cubicBezTo>
                  <a:cubicBezTo>
                    <a:pt x="1686" y="1434"/>
                    <a:pt x="2022" y="1326"/>
                    <a:pt x="2036" y="1315"/>
                  </a:cubicBezTo>
                  <a:cubicBezTo>
                    <a:pt x="2051" y="1303"/>
                    <a:pt x="2105" y="1126"/>
                    <a:pt x="2105" y="1106"/>
                  </a:cubicBezTo>
                  <a:cubicBezTo>
                    <a:pt x="2105" y="1086"/>
                    <a:pt x="2079" y="1032"/>
                    <a:pt x="2053" y="1035"/>
                  </a:cubicBezTo>
                  <a:cubicBezTo>
                    <a:pt x="2028" y="1038"/>
                    <a:pt x="1817" y="1015"/>
                    <a:pt x="1802" y="1007"/>
                  </a:cubicBezTo>
                  <a:cubicBezTo>
                    <a:pt x="1791" y="1000"/>
                    <a:pt x="1735" y="958"/>
                    <a:pt x="1727" y="899"/>
                  </a:cubicBezTo>
                  <a:cubicBezTo>
                    <a:pt x="1711" y="887"/>
                    <a:pt x="1691" y="859"/>
                    <a:pt x="1686" y="836"/>
                  </a:cubicBezTo>
                  <a:cubicBezTo>
                    <a:pt x="1661" y="839"/>
                    <a:pt x="1624" y="833"/>
                    <a:pt x="1602" y="778"/>
                  </a:cubicBezTo>
                  <a:cubicBezTo>
                    <a:pt x="1583" y="765"/>
                    <a:pt x="1531" y="691"/>
                    <a:pt x="1549" y="671"/>
                  </a:cubicBezTo>
                  <a:cubicBezTo>
                    <a:pt x="1571" y="646"/>
                    <a:pt x="1537" y="592"/>
                    <a:pt x="1505" y="563"/>
                  </a:cubicBezTo>
                  <a:cubicBezTo>
                    <a:pt x="1472" y="533"/>
                    <a:pt x="1406" y="479"/>
                    <a:pt x="1403" y="445"/>
                  </a:cubicBezTo>
                  <a:cubicBezTo>
                    <a:pt x="1402" y="435"/>
                    <a:pt x="1397" y="420"/>
                    <a:pt x="1390" y="402"/>
                  </a:cubicBezTo>
                  <a:cubicBezTo>
                    <a:pt x="1311" y="398"/>
                    <a:pt x="1311" y="398"/>
                    <a:pt x="1311" y="398"/>
                  </a:cubicBezTo>
                  <a:lnTo>
                    <a:pt x="1260" y="355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7" name="Freeform 91">
              <a:extLst>
                <a:ext uri="{FF2B5EF4-FFF2-40B4-BE49-F238E27FC236}">
                  <a16:creationId xmlns:a16="http://schemas.microsoft.com/office/drawing/2014/main" id="{0E15ED00-205D-E626-E8BE-F49D28B95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3481" y="3577802"/>
              <a:ext cx="243890" cy="272109"/>
            </a:xfrm>
            <a:custGeom>
              <a:avLst/>
              <a:gdLst>
                <a:gd name="T0" fmla="*/ 399 w 804"/>
                <a:gd name="T1" fmla="*/ 19 h 894"/>
                <a:gd name="T2" fmla="*/ 399 w 804"/>
                <a:gd name="T3" fmla="*/ 95 h 894"/>
                <a:gd name="T4" fmla="*/ 336 w 804"/>
                <a:gd name="T5" fmla="*/ 175 h 894"/>
                <a:gd name="T6" fmla="*/ 302 w 804"/>
                <a:gd name="T7" fmla="*/ 259 h 894"/>
                <a:gd name="T8" fmla="*/ 322 w 804"/>
                <a:gd name="T9" fmla="*/ 259 h 894"/>
                <a:gd name="T10" fmla="*/ 374 w 804"/>
                <a:gd name="T11" fmla="*/ 330 h 894"/>
                <a:gd name="T12" fmla="*/ 305 w 804"/>
                <a:gd name="T13" fmla="*/ 539 h 894"/>
                <a:gd name="T14" fmla="*/ 0 w 804"/>
                <a:gd name="T15" fmla="*/ 642 h 894"/>
                <a:gd name="T16" fmla="*/ 122 w 804"/>
                <a:gd name="T17" fmla="*/ 894 h 894"/>
                <a:gd name="T18" fmla="*/ 147 w 804"/>
                <a:gd name="T19" fmla="*/ 882 h 894"/>
                <a:gd name="T20" fmla="*/ 309 w 804"/>
                <a:gd name="T21" fmla="*/ 854 h 894"/>
                <a:gd name="T22" fmla="*/ 348 w 804"/>
                <a:gd name="T23" fmla="*/ 776 h 894"/>
                <a:gd name="T24" fmla="*/ 457 w 804"/>
                <a:gd name="T25" fmla="*/ 758 h 894"/>
                <a:gd name="T26" fmla="*/ 522 w 804"/>
                <a:gd name="T27" fmla="*/ 667 h 894"/>
                <a:gd name="T28" fmla="*/ 585 w 804"/>
                <a:gd name="T29" fmla="*/ 634 h 894"/>
                <a:gd name="T30" fmla="*/ 619 w 804"/>
                <a:gd name="T31" fmla="*/ 500 h 894"/>
                <a:gd name="T32" fmla="*/ 701 w 804"/>
                <a:gd name="T33" fmla="*/ 444 h 894"/>
                <a:gd name="T34" fmla="*/ 783 w 804"/>
                <a:gd name="T35" fmla="*/ 327 h 894"/>
                <a:gd name="T36" fmla="*/ 776 w 804"/>
                <a:gd name="T37" fmla="*/ 272 h 894"/>
                <a:gd name="T38" fmla="*/ 692 w 804"/>
                <a:gd name="T39" fmla="*/ 168 h 894"/>
                <a:gd name="T40" fmla="*/ 525 w 804"/>
                <a:gd name="T41" fmla="*/ 106 h 894"/>
                <a:gd name="T42" fmla="*/ 471 w 804"/>
                <a:gd name="T43" fmla="*/ 0 h 894"/>
                <a:gd name="T44" fmla="*/ 437 w 804"/>
                <a:gd name="T45" fmla="*/ 19 h 894"/>
                <a:gd name="T46" fmla="*/ 399 w 804"/>
                <a:gd name="T47" fmla="*/ 19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4" h="894">
                  <a:moveTo>
                    <a:pt x="399" y="19"/>
                  </a:moveTo>
                  <a:cubicBezTo>
                    <a:pt x="399" y="95"/>
                    <a:pt x="399" y="95"/>
                    <a:pt x="399" y="95"/>
                  </a:cubicBezTo>
                  <a:cubicBezTo>
                    <a:pt x="336" y="175"/>
                    <a:pt x="336" y="175"/>
                    <a:pt x="336" y="175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12" y="259"/>
                    <a:pt x="319" y="260"/>
                    <a:pt x="322" y="259"/>
                  </a:cubicBezTo>
                  <a:cubicBezTo>
                    <a:pt x="348" y="256"/>
                    <a:pt x="374" y="310"/>
                    <a:pt x="374" y="330"/>
                  </a:cubicBezTo>
                  <a:cubicBezTo>
                    <a:pt x="374" y="350"/>
                    <a:pt x="320" y="527"/>
                    <a:pt x="305" y="539"/>
                  </a:cubicBezTo>
                  <a:cubicBezTo>
                    <a:pt x="295" y="547"/>
                    <a:pt x="117" y="606"/>
                    <a:pt x="0" y="642"/>
                  </a:cubicBezTo>
                  <a:cubicBezTo>
                    <a:pt x="25" y="695"/>
                    <a:pt x="76" y="800"/>
                    <a:pt x="122" y="894"/>
                  </a:cubicBezTo>
                  <a:cubicBezTo>
                    <a:pt x="130" y="891"/>
                    <a:pt x="138" y="887"/>
                    <a:pt x="147" y="882"/>
                  </a:cubicBezTo>
                  <a:cubicBezTo>
                    <a:pt x="203" y="849"/>
                    <a:pt x="267" y="866"/>
                    <a:pt x="309" y="854"/>
                  </a:cubicBezTo>
                  <a:cubicBezTo>
                    <a:pt x="352" y="842"/>
                    <a:pt x="311" y="807"/>
                    <a:pt x="348" y="776"/>
                  </a:cubicBezTo>
                  <a:cubicBezTo>
                    <a:pt x="385" y="745"/>
                    <a:pt x="438" y="768"/>
                    <a:pt x="457" y="758"/>
                  </a:cubicBezTo>
                  <a:cubicBezTo>
                    <a:pt x="476" y="748"/>
                    <a:pt x="490" y="680"/>
                    <a:pt x="522" y="667"/>
                  </a:cubicBezTo>
                  <a:cubicBezTo>
                    <a:pt x="554" y="653"/>
                    <a:pt x="590" y="662"/>
                    <a:pt x="585" y="634"/>
                  </a:cubicBezTo>
                  <a:cubicBezTo>
                    <a:pt x="581" y="606"/>
                    <a:pt x="588" y="506"/>
                    <a:pt x="619" y="500"/>
                  </a:cubicBezTo>
                  <a:cubicBezTo>
                    <a:pt x="650" y="494"/>
                    <a:pt x="699" y="461"/>
                    <a:pt x="701" y="444"/>
                  </a:cubicBezTo>
                  <a:cubicBezTo>
                    <a:pt x="702" y="426"/>
                    <a:pt x="764" y="359"/>
                    <a:pt x="783" y="327"/>
                  </a:cubicBezTo>
                  <a:cubicBezTo>
                    <a:pt x="802" y="295"/>
                    <a:pt x="804" y="277"/>
                    <a:pt x="776" y="272"/>
                  </a:cubicBezTo>
                  <a:cubicBezTo>
                    <a:pt x="748" y="268"/>
                    <a:pt x="704" y="190"/>
                    <a:pt x="692" y="168"/>
                  </a:cubicBezTo>
                  <a:cubicBezTo>
                    <a:pt x="680" y="145"/>
                    <a:pt x="594" y="160"/>
                    <a:pt x="525" y="106"/>
                  </a:cubicBezTo>
                  <a:cubicBezTo>
                    <a:pt x="497" y="83"/>
                    <a:pt x="481" y="42"/>
                    <a:pt x="471" y="0"/>
                  </a:cubicBezTo>
                  <a:cubicBezTo>
                    <a:pt x="437" y="19"/>
                    <a:pt x="437" y="19"/>
                    <a:pt x="437" y="19"/>
                  </a:cubicBezTo>
                  <a:lnTo>
                    <a:pt x="399" y="19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8" name="Freeform 92">
              <a:extLst>
                <a:ext uri="{FF2B5EF4-FFF2-40B4-BE49-F238E27FC236}">
                  <a16:creationId xmlns:a16="http://schemas.microsoft.com/office/drawing/2014/main" id="{B0C5EDDA-2517-5128-B2EC-6188FF5F0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177" y="3545552"/>
              <a:ext cx="35274" cy="51398"/>
            </a:xfrm>
            <a:custGeom>
              <a:avLst/>
              <a:gdLst>
                <a:gd name="T0" fmla="*/ 84 w 117"/>
                <a:gd name="T1" fmla="*/ 168 h 171"/>
                <a:gd name="T2" fmla="*/ 86 w 117"/>
                <a:gd name="T3" fmla="*/ 140 h 171"/>
                <a:gd name="T4" fmla="*/ 74 w 117"/>
                <a:gd name="T5" fmla="*/ 12 h 171"/>
                <a:gd name="T6" fmla="*/ 8 w 117"/>
                <a:gd name="T7" fmla="*/ 109 h 171"/>
                <a:gd name="T8" fmla="*/ 0 w 117"/>
                <a:gd name="T9" fmla="*/ 110 h 171"/>
                <a:gd name="T10" fmla="*/ 84 w 117"/>
                <a:gd name="T11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71">
                  <a:moveTo>
                    <a:pt x="84" y="168"/>
                  </a:moveTo>
                  <a:cubicBezTo>
                    <a:pt x="81" y="157"/>
                    <a:pt x="81" y="147"/>
                    <a:pt x="86" y="140"/>
                  </a:cubicBezTo>
                  <a:cubicBezTo>
                    <a:pt x="105" y="107"/>
                    <a:pt x="117" y="23"/>
                    <a:pt x="74" y="12"/>
                  </a:cubicBezTo>
                  <a:cubicBezTo>
                    <a:pt x="31" y="0"/>
                    <a:pt x="8" y="85"/>
                    <a:pt x="8" y="109"/>
                  </a:cubicBezTo>
                  <a:cubicBezTo>
                    <a:pt x="8" y="113"/>
                    <a:pt x="5" y="113"/>
                    <a:pt x="0" y="110"/>
                  </a:cubicBezTo>
                  <a:cubicBezTo>
                    <a:pt x="22" y="165"/>
                    <a:pt x="59" y="171"/>
                    <a:pt x="84" y="16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19" name="Freeform 93">
              <a:extLst>
                <a:ext uri="{FF2B5EF4-FFF2-40B4-BE49-F238E27FC236}">
                  <a16:creationId xmlns:a16="http://schemas.microsoft.com/office/drawing/2014/main" id="{C5DB4192-BE52-9D4A-9F8B-16754AD65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474" y="3539506"/>
              <a:ext cx="144117" cy="117914"/>
            </a:xfrm>
            <a:custGeom>
              <a:avLst/>
              <a:gdLst>
                <a:gd name="T0" fmla="*/ 75 w 475"/>
                <a:gd name="T1" fmla="*/ 357 h 385"/>
                <a:gd name="T2" fmla="*/ 306 w 475"/>
                <a:gd name="T3" fmla="*/ 385 h 385"/>
                <a:gd name="T4" fmla="*/ 340 w 475"/>
                <a:gd name="T5" fmla="*/ 301 h 385"/>
                <a:gd name="T6" fmla="*/ 403 w 475"/>
                <a:gd name="T7" fmla="*/ 221 h 385"/>
                <a:gd name="T8" fmla="*/ 403 w 475"/>
                <a:gd name="T9" fmla="*/ 145 h 385"/>
                <a:gd name="T10" fmla="*/ 441 w 475"/>
                <a:gd name="T11" fmla="*/ 145 h 385"/>
                <a:gd name="T12" fmla="*/ 475 w 475"/>
                <a:gd name="T13" fmla="*/ 126 h 385"/>
                <a:gd name="T14" fmla="*/ 448 w 475"/>
                <a:gd name="T15" fmla="*/ 1 h 385"/>
                <a:gd name="T16" fmla="*/ 328 w 475"/>
                <a:gd name="T17" fmla="*/ 136 h 385"/>
                <a:gd name="T18" fmla="*/ 139 w 475"/>
                <a:gd name="T19" fmla="*/ 224 h 385"/>
                <a:gd name="T20" fmla="*/ 21 w 475"/>
                <a:gd name="T21" fmla="*/ 255 h 385"/>
                <a:gd name="T22" fmla="*/ 0 w 475"/>
                <a:gd name="T23" fmla="*/ 249 h 385"/>
                <a:gd name="T24" fmla="*/ 75 w 475"/>
                <a:gd name="T25" fmla="*/ 357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385">
                  <a:moveTo>
                    <a:pt x="75" y="357"/>
                  </a:moveTo>
                  <a:cubicBezTo>
                    <a:pt x="88" y="364"/>
                    <a:pt x="246" y="382"/>
                    <a:pt x="306" y="385"/>
                  </a:cubicBezTo>
                  <a:cubicBezTo>
                    <a:pt x="340" y="301"/>
                    <a:pt x="340" y="301"/>
                    <a:pt x="340" y="301"/>
                  </a:cubicBezTo>
                  <a:cubicBezTo>
                    <a:pt x="403" y="221"/>
                    <a:pt x="403" y="221"/>
                    <a:pt x="403" y="221"/>
                  </a:cubicBezTo>
                  <a:cubicBezTo>
                    <a:pt x="403" y="145"/>
                    <a:pt x="403" y="145"/>
                    <a:pt x="403" y="145"/>
                  </a:cubicBezTo>
                  <a:cubicBezTo>
                    <a:pt x="441" y="145"/>
                    <a:pt x="441" y="145"/>
                    <a:pt x="441" y="145"/>
                  </a:cubicBezTo>
                  <a:cubicBezTo>
                    <a:pt x="475" y="126"/>
                    <a:pt x="475" y="126"/>
                    <a:pt x="475" y="126"/>
                  </a:cubicBezTo>
                  <a:cubicBezTo>
                    <a:pt x="461" y="64"/>
                    <a:pt x="458" y="2"/>
                    <a:pt x="448" y="1"/>
                  </a:cubicBezTo>
                  <a:cubicBezTo>
                    <a:pt x="430" y="0"/>
                    <a:pt x="358" y="78"/>
                    <a:pt x="328" y="136"/>
                  </a:cubicBezTo>
                  <a:cubicBezTo>
                    <a:pt x="299" y="193"/>
                    <a:pt x="213" y="237"/>
                    <a:pt x="139" y="224"/>
                  </a:cubicBezTo>
                  <a:cubicBezTo>
                    <a:pt x="66" y="211"/>
                    <a:pt x="41" y="242"/>
                    <a:pt x="21" y="255"/>
                  </a:cubicBezTo>
                  <a:cubicBezTo>
                    <a:pt x="16" y="259"/>
                    <a:pt x="9" y="256"/>
                    <a:pt x="0" y="249"/>
                  </a:cubicBezTo>
                  <a:cubicBezTo>
                    <a:pt x="8" y="308"/>
                    <a:pt x="64" y="350"/>
                    <a:pt x="75" y="35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0" name="Freeform 94">
              <a:extLst>
                <a:ext uri="{FF2B5EF4-FFF2-40B4-BE49-F238E27FC236}">
                  <a16:creationId xmlns:a16="http://schemas.microsoft.com/office/drawing/2014/main" id="{E206DB9B-DD7D-51E3-5D4B-8B9571029B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45581" y="4160317"/>
              <a:ext cx="589570" cy="183422"/>
            </a:xfrm>
            <a:custGeom>
              <a:avLst/>
              <a:gdLst>
                <a:gd name="T0" fmla="*/ 350 w 1939"/>
                <a:gd name="T1" fmla="*/ 214 h 602"/>
                <a:gd name="T2" fmla="*/ 273 w 1939"/>
                <a:gd name="T3" fmla="*/ 110 h 602"/>
                <a:gd name="T4" fmla="*/ 224 w 1939"/>
                <a:gd name="T5" fmla="*/ 61 h 602"/>
                <a:gd name="T6" fmla="*/ 217 w 1939"/>
                <a:gd name="T7" fmla="*/ 47 h 602"/>
                <a:gd name="T8" fmla="*/ 186 w 1939"/>
                <a:gd name="T9" fmla="*/ 87 h 602"/>
                <a:gd name="T10" fmla="*/ 107 w 1939"/>
                <a:gd name="T11" fmla="*/ 77 h 602"/>
                <a:gd name="T12" fmla="*/ 58 w 1939"/>
                <a:gd name="T13" fmla="*/ 18 h 602"/>
                <a:gd name="T14" fmla="*/ 0 w 1939"/>
                <a:gd name="T15" fmla="*/ 14 h 602"/>
                <a:gd name="T16" fmla="*/ 28 w 1939"/>
                <a:gd name="T17" fmla="*/ 167 h 602"/>
                <a:gd name="T18" fmla="*/ 130 w 1939"/>
                <a:gd name="T19" fmla="*/ 359 h 602"/>
                <a:gd name="T20" fmla="*/ 226 w 1939"/>
                <a:gd name="T21" fmla="*/ 451 h 602"/>
                <a:gd name="T22" fmla="*/ 418 w 1939"/>
                <a:gd name="T23" fmla="*/ 548 h 602"/>
                <a:gd name="T24" fmla="*/ 351 w 1939"/>
                <a:gd name="T25" fmla="*/ 406 h 602"/>
                <a:gd name="T26" fmla="*/ 350 w 1939"/>
                <a:gd name="T27" fmla="*/ 214 h 602"/>
                <a:gd name="T28" fmla="*/ 1860 w 1939"/>
                <a:gd name="T29" fmla="*/ 101 h 602"/>
                <a:gd name="T30" fmla="*/ 1771 w 1939"/>
                <a:gd name="T31" fmla="*/ 77 h 602"/>
                <a:gd name="T32" fmla="*/ 1680 w 1939"/>
                <a:gd name="T33" fmla="*/ 0 h 602"/>
                <a:gd name="T34" fmla="*/ 1600 w 1939"/>
                <a:gd name="T35" fmla="*/ 101 h 602"/>
                <a:gd name="T36" fmla="*/ 1547 w 1939"/>
                <a:gd name="T37" fmla="*/ 169 h 602"/>
                <a:gd name="T38" fmla="*/ 1525 w 1939"/>
                <a:gd name="T39" fmla="*/ 196 h 602"/>
                <a:gd name="T40" fmla="*/ 1526 w 1939"/>
                <a:gd name="T41" fmla="*/ 254 h 602"/>
                <a:gd name="T42" fmla="*/ 1461 w 1939"/>
                <a:gd name="T43" fmla="*/ 278 h 602"/>
                <a:gd name="T44" fmla="*/ 1407 w 1939"/>
                <a:gd name="T45" fmla="*/ 207 h 602"/>
                <a:gd name="T46" fmla="*/ 1405 w 1939"/>
                <a:gd name="T47" fmla="*/ 207 h 602"/>
                <a:gd name="T48" fmla="*/ 1317 w 1939"/>
                <a:gd name="T49" fmla="*/ 346 h 602"/>
                <a:gd name="T50" fmla="*/ 1172 w 1939"/>
                <a:gd name="T51" fmla="*/ 390 h 602"/>
                <a:gd name="T52" fmla="*/ 1107 w 1939"/>
                <a:gd name="T53" fmla="*/ 517 h 602"/>
                <a:gd name="T54" fmla="*/ 959 w 1939"/>
                <a:gd name="T55" fmla="*/ 480 h 602"/>
                <a:gd name="T56" fmla="*/ 989 w 1939"/>
                <a:gd name="T57" fmla="*/ 544 h 602"/>
                <a:gd name="T58" fmla="*/ 1072 w 1939"/>
                <a:gd name="T59" fmla="*/ 585 h 602"/>
                <a:gd name="T60" fmla="*/ 1201 w 1939"/>
                <a:gd name="T61" fmla="*/ 573 h 602"/>
                <a:gd name="T62" fmla="*/ 1302 w 1939"/>
                <a:gd name="T63" fmla="*/ 532 h 602"/>
                <a:gd name="T64" fmla="*/ 1396 w 1939"/>
                <a:gd name="T65" fmla="*/ 549 h 602"/>
                <a:gd name="T66" fmla="*/ 1485 w 1939"/>
                <a:gd name="T67" fmla="*/ 490 h 602"/>
                <a:gd name="T68" fmla="*/ 1514 w 1939"/>
                <a:gd name="T69" fmla="*/ 396 h 602"/>
                <a:gd name="T70" fmla="*/ 1573 w 1939"/>
                <a:gd name="T71" fmla="*/ 307 h 602"/>
                <a:gd name="T72" fmla="*/ 1727 w 1939"/>
                <a:gd name="T73" fmla="*/ 242 h 602"/>
                <a:gd name="T74" fmla="*/ 1774 w 1939"/>
                <a:gd name="T75" fmla="*/ 259 h 602"/>
                <a:gd name="T76" fmla="*/ 1836 w 1939"/>
                <a:gd name="T77" fmla="*/ 198 h 602"/>
                <a:gd name="T78" fmla="*/ 1927 w 1939"/>
                <a:gd name="T79" fmla="*/ 160 h 602"/>
                <a:gd name="T80" fmla="*/ 1860 w 1939"/>
                <a:gd name="T81" fmla="*/ 101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9" h="602">
                  <a:moveTo>
                    <a:pt x="350" y="214"/>
                  </a:moveTo>
                  <a:cubicBezTo>
                    <a:pt x="351" y="148"/>
                    <a:pt x="288" y="155"/>
                    <a:pt x="273" y="110"/>
                  </a:cubicBezTo>
                  <a:cubicBezTo>
                    <a:pt x="258" y="64"/>
                    <a:pt x="233" y="90"/>
                    <a:pt x="224" y="61"/>
                  </a:cubicBezTo>
                  <a:cubicBezTo>
                    <a:pt x="223" y="57"/>
                    <a:pt x="220" y="52"/>
                    <a:pt x="217" y="47"/>
                  </a:cubicBezTo>
                  <a:cubicBezTo>
                    <a:pt x="183" y="57"/>
                    <a:pt x="195" y="85"/>
                    <a:pt x="186" y="87"/>
                  </a:cubicBezTo>
                  <a:cubicBezTo>
                    <a:pt x="174" y="89"/>
                    <a:pt x="107" y="97"/>
                    <a:pt x="107" y="77"/>
                  </a:cubicBezTo>
                  <a:cubicBezTo>
                    <a:pt x="107" y="57"/>
                    <a:pt x="98" y="26"/>
                    <a:pt x="58" y="18"/>
                  </a:cubicBezTo>
                  <a:cubicBezTo>
                    <a:pt x="38" y="15"/>
                    <a:pt x="18" y="13"/>
                    <a:pt x="0" y="14"/>
                  </a:cubicBezTo>
                  <a:cubicBezTo>
                    <a:pt x="24" y="67"/>
                    <a:pt x="27" y="122"/>
                    <a:pt x="28" y="167"/>
                  </a:cubicBezTo>
                  <a:cubicBezTo>
                    <a:pt x="30" y="226"/>
                    <a:pt x="117" y="321"/>
                    <a:pt x="130" y="359"/>
                  </a:cubicBezTo>
                  <a:cubicBezTo>
                    <a:pt x="143" y="397"/>
                    <a:pt x="168" y="409"/>
                    <a:pt x="226" y="451"/>
                  </a:cubicBezTo>
                  <a:cubicBezTo>
                    <a:pt x="284" y="492"/>
                    <a:pt x="396" y="558"/>
                    <a:pt x="418" y="548"/>
                  </a:cubicBezTo>
                  <a:cubicBezTo>
                    <a:pt x="440" y="538"/>
                    <a:pt x="384" y="440"/>
                    <a:pt x="351" y="406"/>
                  </a:cubicBezTo>
                  <a:cubicBezTo>
                    <a:pt x="319" y="372"/>
                    <a:pt x="348" y="281"/>
                    <a:pt x="350" y="214"/>
                  </a:cubicBezTo>
                  <a:close/>
                  <a:moveTo>
                    <a:pt x="1860" y="101"/>
                  </a:moveTo>
                  <a:cubicBezTo>
                    <a:pt x="1833" y="107"/>
                    <a:pt x="1771" y="104"/>
                    <a:pt x="1771" y="77"/>
                  </a:cubicBezTo>
                  <a:cubicBezTo>
                    <a:pt x="1771" y="51"/>
                    <a:pt x="1715" y="0"/>
                    <a:pt x="1680" y="0"/>
                  </a:cubicBezTo>
                  <a:cubicBezTo>
                    <a:pt x="1644" y="0"/>
                    <a:pt x="1603" y="71"/>
                    <a:pt x="1600" y="101"/>
                  </a:cubicBezTo>
                  <a:cubicBezTo>
                    <a:pt x="1597" y="130"/>
                    <a:pt x="1541" y="127"/>
                    <a:pt x="1547" y="169"/>
                  </a:cubicBezTo>
                  <a:cubicBezTo>
                    <a:pt x="1549" y="185"/>
                    <a:pt x="1539" y="192"/>
                    <a:pt x="1525" y="196"/>
                  </a:cubicBezTo>
                  <a:cubicBezTo>
                    <a:pt x="1534" y="232"/>
                    <a:pt x="1539" y="258"/>
                    <a:pt x="1526" y="254"/>
                  </a:cubicBezTo>
                  <a:cubicBezTo>
                    <a:pt x="1502" y="248"/>
                    <a:pt x="1497" y="278"/>
                    <a:pt x="1461" y="278"/>
                  </a:cubicBezTo>
                  <a:cubicBezTo>
                    <a:pt x="1449" y="278"/>
                    <a:pt x="1429" y="247"/>
                    <a:pt x="1407" y="207"/>
                  </a:cubicBezTo>
                  <a:cubicBezTo>
                    <a:pt x="1406" y="207"/>
                    <a:pt x="1406" y="207"/>
                    <a:pt x="1405" y="207"/>
                  </a:cubicBezTo>
                  <a:cubicBezTo>
                    <a:pt x="1381" y="207"/>
                    <a:pt x="1328" y="290"/>
                    <a:pt x="1317" y="346"/>
                  </a:cubicBezTo>
                  <a:cubicBezTo>
                    <a:pt x="1305" y="402"/>
                    <a:pt x="1252" y="384"/>
                    <a:pt x="1172" y="390"/>
                  </a:cubicBezTo>
                  <a:cubicBezTo>
                    <a:pt x="1092" y="396"/>
                    <a:pt x="1125" y="479"/>
                    <a:pt x="1107" y="517"/>
                  </a:cubicBezTo>
                  <a:cubicBezTo>
                    <a:pt x="1091" y="552"/>
                    <a:pt x="1003" y="489"/>
                    <a:pt x="959" y="480"/>
                  </a:cubicBezTo>
                  <a:cubicBezTo>
                    <a:pt x="966" y="511"/>
                    <a:pt x="977" y="544"/>
                    <a:pt x="989" y="544"/>
                  </a:cubicBezTo>
                  <a:cubicBezTo>
                    <a:pt x="1013" y="544"/>
                    <a:pt x="1048" y="602"/>
                    <a:pt x="1072" y="585"/>
                  </a:cubicBezTo>
                  <a:cubicBezTo>
                    <a:pt x="1095" y="567"/>
                    <a:pt x="1166" y="585"/>
                    <a:pt x="1201" y="573"/>
                  </a:cubicBezTo>
                  <a:cubicBezTo>
                    <a:pt x="1237" y="561"/>
                    <a:pt x="1243" y="532"/>
                    <a:pt x="1302" y="532"/>
                  </a:cubicBezTo>
                  <a:cubicBezTo>
                    <a:pt x="1361" y="532"/>
                    <a:pt x="1337" y="579"/>
                    <a:pt x="1396" y="549"/>
                  </a:cubicBezTo>
                  <a:cubicBezTo>
                    <a:pt x="1455" y="520"/>
                    <a:pt x="1491" y="544"/>
                    <a:pt x="1485" y="490"/>
                  </a:cubicBezTo>
                  <a:cubicBezTo>
                    <a:pt x="1479" y="437"/>
                    <a:pt x="1520" y="437"/>
                    <a:pt x="1514" y="396"/>
                  </a:cubicBezTo>
                  <a:cubicBezTo>
                    <a:pt x="1508" y="355"/>
                    <a:pt x="1579" y="384"/>
                    <a:pt x="1573" y="307"/>
                  </a:cubicBezTo>
                  <a:cubicBezTo>
                    <a:pt x="1567" y="231"/>
                    <a:pt x="1680" y="242"/>
                    <a:pt x="1727" y="242"/>
                  </a:cubicBezTo>
                  <a:cubicBezTo>
                    <a:pt x="1738" y="242"/>
                    <a:pt x="1755" y="249"/>
                    <a:pt x="1774" y="259"/>
                  </a:cubicBezTo>
                  <a:cubicBezTo>
                    <a:pt x="1809" y="241"/>
                    <a:pt x="1859" y="219"/>
                    <a:pt x="1836" y="198"/>
                  </a:cubicBezTo>
                  <a:cubicBezTo>
                    <a:pt x="1809" y="175"/>
                    <a:pt x="1916" y="195"/>
                    <a:pt x="1927" y="160"/>
                  </a:cubicBezTo>
                  <a:cubicBezTo>
                    <a:pt x="1939" y="124"/>
                    <a:pt x="1886" y="95"/>
                    <a:pt x="1860" y="10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1" name="Freeform 95">
              <a:extLst>
                <a:ext uri="{FF2B5EF4-FFF2-40B4-BE49-F238E27FC236}">
                  <a16:creationId xmlns:a16="http://schemas.microsoft.com/office/drawing/2014/main" id="{97AD5D3E-B7B7-D409-B02C-B75F71674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2893" y="4220786"/>
              <a:ext cx="40312" cy="24187"/>
            </a:xfrm>
            <a:custGeom>
              <a:avLst/>
              <a:gdLst>
                <a:gd name="T0" fmla="*/ 54 w 132"/>
                <a:gd name="T1" fmla="*/ 82 h 82"/>
                <a:gd name="T2" fmla="*/ 119 w 132"/>
                <a:gd name="T3" fmla="*/ 58 h 82"/>
                <a:gd name="T4" fmla="*/ 118 w 132"/>
                <a:gd name="T5" fmla="*/ 0 h 82"/>
                <a:gd name="T6" fmla="*/ 69 w 132"/>
                <a:gd name="T7" fmla="*/ 23 h 82"/>
                <a:gd name="T8" fmla="*/ 0 w 132"/>
                <a:gd name="T9" fmla="*/ 11 h 82"/>
                <a:gd name="T10" fmla="*/ 54 w 132"/>
                <a:gd name="T1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82">
                  <a:moveTo>
                    <a:pt x="54" y="82"/>
                  </a:moveTo>
                  <a:cubicBezTo>
                    <a:pt x="90" y="82"/>
                    <a:pt x="95" y="52"/>
                    <a:pt x="119" y="58"/>
                  </a:cubicBezTo>
                  <a:cubicBezTo>
                    <a:pt x="132" y="62"/>
                    <a:pt x="127" y="36"/>
                    <a:pt x="118" y="0"/>
                  </a:cubicBezTo>
                  <a:cubicBezTo>
                    <a:pt x="97" y="7"/>
                    <a:pt x="69" y="7"/>
                    <a:pt x="69" y="23"/>
                  </a:cubicBezTo>
                  <a:cubicBezTo>
                    <a:pt x="69" y="49"/>
                    <a:pt x="24" y="13"/>
                    <a:pt x="0" y="11"/>
                  </a:cubicBezTo>
                  <a:cubicBezTo>
                    <a:pt x="22" y="51"/>
                    <a:pt x="42" y="82"/>
                    <a:pt x="54" y="8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2" name="Freeform 96">
              <a:extLst>
                <a:ext uri="{FF2B5EF4-FFF2-40B4-BE49-F238E27FC236}">
                  <a16:creationId xmlns:a16="http://schemas.microsoft.com/office/drawing/2014/main" id="{064912F5-8320-28AD-DCCC-1388D2A76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4388" y="3157545"/>
              <a:ext cx="297305" cy="290250"/>
            </a:xfrm>
            <a:custGeom>
              <a:avLst/>
              <a:gdLst>
                <a:gd name="T0" fmla="*/ 822 w 977"/>
                <a:gd name="T1" fmla="*/ 866 h 954"/>
                <a:gd name="T2" fmla="*/ 867 w 977"/>
                <a:gd name="T3" fmla="*/ 830 h 954"/>
                <a:gd name="T4" fmla="*/ 933 w 977"/>
                <a:gd name="T5" fmla="*/ 867 h 954"/>
                <a:gd name="T6" fmla="*/ 977 w 977"/>
                <a:gd name="T7" fmla="*/ 844 h 954"/>
                <a:gd name="T8" fmla="*/ 921 w 977"/>
                <a:gd name="T9" fmla="*/ 765 h 954"/>
                <a:gd name="T10" fmla="*/ 885 w 977"/>
                <a:gd name="T11" fmla="*/ 698 h 954"/>
                <a:gd name="T12" fmla="*/ 893 w 977"/>
                <a:gd name="T13" fmla="*/ 631 h 954"/>
                <a:gd name="T14" fmla="*/ 846 w 977"/>
                <a:gd name="T15" fmla="*/ 572 h 954"/>
                <a:gd name="T16" fmla="*/ 735 w 977"/>
                <a:gd name="T17" fmla="*/ 497 h 954"/>
                <a:gd name="T18" fmla="*/ 688 w 977"/>
                <a:gd name="T19" fmla="*/ 442 h 954"/>
                <a:gd name="T20" fmla="*/ 676 w 977"/>
                <a:gd name="T21" fmla="*/ 351 h 954"/>
                <a:gd name="T22" fmla="*/ 716 w 977"/>
                <a:gd name="T23" fmla="*/ 272 h 954"/>
                <a:gd name="T24" fmla="*/ 728 w 977"/>
                <a:gd name="T25" fmla="*/ 213 h 954"/>
                <a:gd name="T26" fmla="*/ 688 w 977"/>
                <a:gd name="T27" fmla="*/ 178 h 954"/>
                <a:gd name="T28" fmla="*/ 633 w 977"/>
                <a:gd name="T29" fmla="*/ 119 h 954"/>
                <a:gd name="T30" fmla="*/ 597 w 977"/>
                <a:gd name="T31" fmla="*/ 40 h 954"/>
                <a:gd name="T32" fmla="*/ 492 w 977"/>
                <a:gd name="T33" fmla="*/ 23 h 954"/>
                <a:gd name="T34" fmla="*/ 404 w 977"/>
                <a:gd name="T35" fmla="*/ 5 h 954"/>
                <a:gd name="T36" fmla="*/ 359 w 977"/>
                <a:gd name="T37" fmla="*/ 39 h 954"/>
                <a:gd name="T38" fmla="*/ 361 w 977"/>
                <a:gd name="T39" fmla="*/ 40 h 954"/>
                <a:gd name="T40" fmla="*/ 302 w 977"/>
                <a:gd name="T41" fmla="*/ 83 h 954"/>
                <a:gd name="T42" fmla="*/ 239 w 977"/>
                <a:gd name="T43" fmla="*/ 130 h 954"/>
                <a:gd name="T44" fmla="*/ 247 w 977"/>
                <a:gd name="T45" fmla="*/ 213 h 954"/>
                <a:gd name="T46" fmla="*/ 239 w 977"/>
                <a:gd name="T47" fmla="*/ 292 h 954"/>
                <a:gd name="T48" fmla="*/ 215 w 977"/>
                <a:gd name="T49" fmla="*/ 351 h 954"/>
                <a:gd name="T50" fmla="*/ 0 w 977"/>
                <a:gd name="T51" fmla="*/ 464 h 954"/>
                <a:gd name="T52" fmla="*/ 8 w 977"/>
                <a:gd name="T53" fmla="*/ 513 h 954"/>
                <a:gd name="T54" fmla="*/ 31 w 977"/>
                <a:gd name="T55" fmla="*/ 611 h 954"/>
                <a:gd name="T56" fmla="*/ 109 w 977"/>
                <a:gd name="T57" fmla="*/ 611 h 954"/>
                <a:gd name="T58" fmla="*/ 306 w 977"/>
                <a:gd name="T59" fmla="*/ 726 h 954"/>
                <a:gd name="T60" fmla="*/ 546 w 977"/>
                <a:gd name="T61" fmla="*/ 903 h 954"/>
                <a:gd name="T62" fmla="*/ 664 w 977"/>
                <a:gd name="T63" fmla="*/ 942 h 954"/>
                <a:gd name="T64" fmla="*/ 780 w 977"/>
                <a:gd name="T65" fmla="*/ 954 h 954"/>
                <a:gd name="T66" fmla="*/ 822 w 977"/>
                <a:gd name="T67" fmla="*/ 866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7" h="954">
                  <a:moveTo>
                    <a:pt x="822" y="866"/>
                  </a:moveTo>
                  <a:cubicBezTo>
                    <a:pt x="834" y="853"/>
                    <a:pt x="837" y="834"/>
                    <a:pt x="867" y="830"/>
                  </a:cubicBezTo>
                  <a:cubicBezTo>
                    <a:pt x="892" y="826"/>
                    <a:pt x="907" y="842"/>
                    <a:pt x="933" y="867"/>
                  </a:cubicBezTo>
                  <a:cubicBezTo>
                    <a:pt x="943" y="857"/>
                    <a:pt x="961" y="848"/>
                    <a:pt x="977" y="844"/>
                  </a:cubicBezTo>
                  <a:cubicBezTo>
                    <a:pt x="950" y="816"/>
                    <a:pt x="918" y="784"/>
                    <a:pt x="921" y="765"/>
                  </a:cubicBezTo>
                  <a:cubicBezTo>
                    <a:pt x="925" y="733"/>
                    <a:pt x="889" y="718"/>
                    <a:pt x="885" y="698"/>
                  </a:cubicBezTo>
                  <a:cubicBezTo>
                    <a:pt x="881" y="678"/>
                    <a:pt x="909" y="647"/>
                    <a:pt x="893" y="631"/>
                  </a:cubicBezTo>
                  <a:cubicBezTo>
                    <a:pt x="877" y="615"/>
                    <a:pt x="873" y="576"/>
                    <a:pt x="846" y="572"/>
                  </a:cubicBezTo>
                  <a:cubicBezTo>
                    <a:pt x="818" y="568"/>
                    <a:pt x="731" y="525"/>
                    <a:pt x="735" y="497"/>
                  </a:cubicBezTo>
                  <a:cubicBezTo>
                    <a:pt x="739" y="469"/>
                    <a:pt x="704" y="450"/>
                    <a:pt x="688" y="442"/>
                  </a:cubicBezTo>
                  <a:cubicBezTo>
                    <a:pt x="672" y="434"/>
                    <a:pt x="657" y="363"/>
                    <a:pt x="676" y="351"/>
                  </a:cubicBezTo>
                  <a:cubicBezTo>
                    <a:pt x="696" y="339"/>
                    <a:pt x="692" y="272"/>
                    <a:pt x="716" y="272"/>
                  </a:cubicBezTo>
                  <a:cubicBezTo>
                    <a:pt x="739" y="272"/>
                    <a:pt x="720" y="237"/>
                    <a:pt x="728" y="213"/>
                  </a:cubicBezTo>
                  <a:cubicBezTo>
                    <a:pt x="735" y="190"/>
                    <a:pt x="708" y="178"/>
                    <a:pt x="688" y="178"/>
                  </a:cubicBezTo>
                  <a:cubicBezTo>
                    <a:pt x="668" y="178"/>
                    <a:pt x="633" y="146"/>
                    <a:pt x="633" y="119"/>
                  </a:cubicBezTo>
                  <a:cubicBezTo>
                    <a:pt x="633" y="91"/>
                    <a:pt x="593" y="52"/>
                    <a:pt x="597" y="40"/>
                  </a:cubicBezTo>
                  <a:cubicBezTo>
                    <a:pt x="591" y="92"/>
                    <a:pt x="516" y="11"/>
                    <a:pt x="492" y="23"/>
                  </a:cubicBezTo>
                  <a:cubicBezTo>
                    <a:pt x="468" y="35"/>
                    <a:pt x="451" y="0"/>
                    <a:pt x="404" y="5"/>
                  </a:cubicBezTo>
                  <a:cubicBezTo>
                    <a:pt x="373" y="9"/>
                    <a:pt x="374" y="25"/>
                    <a:pt x="359" y="39"/>
                  </a:cubicBezTo>
                  <a:cubicBezTo>
                    <a:pt x="361" y="40"/>
                    <a:pt x="361" y="40"/>
                    <a:pt x="361" y="40"/>
                  </a:cubicBezTo>
                  <a:cubicBezTo>
                    <a:pt x="302" y="83"/>
                    <a:pt x="302" y="83"/>
                    <a:pt x="302" y="83"/>
                  </a:cubicBezTo>
                  <a:cubicBezTo>
                    <a:pt x="302" y="83"/>
                    <a:pt x="251" y="99"/>
                    <a:pt x="239" y="130"/>
                  </a:cubicBezTo>
                  <a:cubicBezTo>
                    <a:pt x="227" y="162"/>
                    <a:pt x="263" y="194"/>
                    <a:pt x="247" y="213"/>
                  </a:cubicBezTo>
                  <a:cubicBezTo>
                    <a:pt x="231" y="233"/>
                    <a:pt x="235" y="276"/>
                    <a:pt x="239" y="292"/>
                  </a:cubicBezTo>
                  <a:cubicBezTo>
                    <a:pt x="243" y="308"/>
                    <a:pt x="215" y="351"/>
                    <a:pt x="215" y="351"/>
                  </a:cubicBezTo>
                  <a:cubicBezTo>
                    <a:pt x="215" y="351"/>
                    <a:pt x="98" y="414"/>
                    <a:pt x="0" y="464"/>
                  </a:cubicBezTo>
                  <a:cubicBezTo>
                    <a:pt x="2" y="483"/>
                    <a:pt x="4" y="500"/>
                    <a:pt x="8" y="513"/>
                  </a:cubicBezTo>
                  <a:cubicBezTo>
                    <a:pt x="14" y="535"/>
                    <a:pt x="24" y="577"/>
                    <a:pt x="31" y="611"/>
                  </a:cubicBezTo>
                  <a:cubicBezTo>
                    <a:pt x="69" y="611"/>
                    <a:pt x="75" y="608"/>
                    <a:pt x="109" y="611"/>
                  </a:cubicBezTo>
                  <a:cubicBezTo>
                    <a:pt x="144" y="615"/>
                    <a:pt x="274" y="710"/>
                    <a:pt x="306" y="726"/>
                  </a:cubicBezTo>
                  <a:cubicBezTo>
                    <a:pt x="337" y="741"/>
                    <a:pt x="511" y="871"/>
                    <a:pt x="546" y="903"/>
                  </a:cubicBezTo>
                  <a:cubicBezTo>
                    <a:pt x="582" y="935"/>
                    <a:pt x="641" y="942"/>
                    <a:pt x="664" y="942"/>
                  </a:cubicBezTo>
                  <a:cubicBezTo>
                    <a:pt x="678" y="942"/>
                    <a:pt x="735" y="949"/>
                    <a:pt x="780" y="954"/>
                  </a:cubicBezTo>
                  <a:cubicBezTo>
                    <a:pt x="794" y="921"/>
                    <a:pt x="814" y="875"/>
                    <a:pt x="822" y="86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3" name="Freeform 97">
              <a:extLst>
                <a:ext uri="{FF2B5EF4-FFF2-40B4-BE49-F238E27FC236}">
                  <a16:creationId xmlns:a16="http://schemas.microsoft.com/office/drawing/2014/main" id="{45C69A79-B9F4-22AD-563F-D37E954BC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1224" y="3408490"/>
              <a:ext cx="58453" cy="56437"/>
            </a:xfrm>
            <a:custGeom>
              <a:avLst/>
              <a:gdLst>
                <a:gd name="T0" fmla="*/ 62 w 192"/>
                <a:gd name="T1" fmla="*/ 136 h 183"/>
                <a:gd name="T2" fmla="*/ 113 w 192"/>
                <a:gd name="T3" fmla="*/ 179 h 183"/>
                <a:gd name="T4" fmla="*/ 192 w 192"/>
                <a:gd name="T5" fmla="*/ 183 h 183"/>
                <a:gd name="T6" fmla="*/ 145 w 192"/>
                <a:gd name="T7" fmla="*/ 58 h 183"/>
                <a:gd name="T8" fmla="*/ 153 w 192"/>
                <a:gd name="T9" fmla="*/ 41 h 183"/>
                <a:gd name="T10" fmla="*/ 87 w 192"/>
                <a:gd name="T11" fmla="*/ 4 h 183"/>
                <a:gd name="T12" fmla="*/ 42 w 192"/>
                <a:gd name="T13" fmla="*/ 40 h 183"/>
                <a:gd name="T14" fmla="*/ 0 w 192"/>
                <a:gd name="T15" fmla="*/ 128 h 183"/>
                <a:gd name="T16" fmla="*/ 62 w 192"/>
                <a:gd name="T17" fmla="*/ 13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83">
                  <a:moveTo>
                    <a:pt x="62" y="136"/>
                  </a:moveTo>
                  <a:cubicBezTo>
                    <a:pt x="113" y="179"/>
                    <a:pt x="113" y="179"/>
                    <a:pt x="113" y="179"/>
                  </a:cubicBezTo>
                  <a:cubicBezTo>
                    <a:pt x="192" y="183"/>
                    <a:pt x="192" y="183"/>
                    <a:pt x="192" y="183"/>
                  </a:cubicBezTo>
                  <a:cubicBezTo>
                    <a:pt x="175" y="137"/>
                    <a:pt x="145" y="74"/>
                    <a:pt x="145" y="58"/>
                  </a:cubicBezTo>
                  <a:cubicBezTo>
                    <a:pt x="145" y="52"/>
                    <a:pt x="148" y="46"/>
                    <a:pt x="153" y="41"/>
                  </a:cubicBezTo>
                  <a:cubicBezTo>
                    <a:pt x="127" y="16"/>
                    <a:pt x="112" y="0"/>
                    <a:pt x="87" y="4"/>
                  </a:cubicBezTo>
                  <a:cubicBezTo>
                    <a:pt x="57" y="8"/>
                    <a:pt x="54" y="27"/>
                    <a:pt x="42" y="40"/>
                  </a:cubicBezTo>
                  <a:cubicBezTo>
                    <a:pt x="34" y="49"/>
                    <a:pt x="14" y="95"/>
                    <a:pt x="0" y="128"/>
                  </a:cubicBezTo>
                  <a:cubicBezTo>
                    <a:pt x="34" y="133"/>
                    <a:pt x="62" y="136"/>
                    <a:pt x="62" y="13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4" name="Freeform 98">
              <a:extLst>
                <a:ext uri="{FF2B5EF4-FFF2-40B4-BE49-F238E27FC236}">
                  <a16:creationId xmlns:a16="http://schemas.microsoft.com/office/drawing/2014/main" id="{9520DFA6-EE8F-8021-05C9-19D7336295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02218" y="2645577"/>
              <a:ext cx="444445" cy="370875"/>
            </a:xfrm>
            <a:custGeom>
              <a:avLst/>
              <a:gdLst>
                <a:gd name="T0" fmla="*/ 1282 w 1462"/>
                <a:gd name="T1" fmla="*/ 276 h 1219"/>
                <a:gd name="T2" fmla="*/ 1229 w 1462"/>
                <a:gd name="T3" fmla="*/ 259 h 1219"/>
                <a:gd name="T4" fmla="*/ 1165 w 1462"/>
                <a:gd name="T5" fmla="*/ 228 h 1219"/>
                <a:gd name="T6" fmla="*/ 1061 w 1462"/>
                <a:gd name="T7" fmla="*/ 210 h 1219"/>
                <a:gd name="T8" fmla="*/ 1010 w 1462"/>
                <a:gd name="T9" fmla="*/ 177 h 1219"/>
                <a:gd name="T10" fmla="*/ 981 w 1462"/>
                <a:gd name="T11" fmla="*/ 130 h 1219"/>
                <a:gd name="T12" fmla="*/ 937 w 1462"/>
                <a:gd name="T13" fmla="*/ 152 h 1219"/>
                <a:gd name="T14" fmla="*/ 908 w 1462"/>
                <a:gd name="T15" fmla="*/ 119 h 1219"/>
                <a:gd name="T16" fmla="*/ 846 w 1462"/>
                <a:gd name="T17" fmla="*/ 81 h 1219"/>
                <a:gd name="T18" fmla="*/ 795 w 1462"/>
                <a:gd name="T19" fmla="*/ 50 h 1219"/>
                <a:gd name="T20" fmla="*/ 760 w 1462"/>
                <a:gd name="T21" fmla="*/ 13 h 1219"/>
                <a:gd name="T22" fmla="*/ 747 w 1462"/>
                <a:gd name="T23" fmla="*/ 0 h 1219"/>
                <a:gd name="T24" fmla="*/ 724 w 1462"/>
                <a:gd name="T25" fmla="*/ 2 h 1219"/>
                <a:gd name="T26" fmla="*/ 664 w 1462"/>
                <a:gd name="T27" fmla="*/ 87 h 1219"/>
                <a:gd name="T28" fmla="*/ 560 w 1462"/>
                <a:gd name="T29" fmla="*/ 157 h 1219"/>
                <a:gd name="T30" fmla="*/ 496 w 1462"/>
                <a:gd name="T31" fmla="*/ 228 h 1219"/>
                <a:gd name="T32" fmla="*/ 370 w 1462"/>
                <a:gd name="T33" fmla="*/ 185 h 1219"/>
                <a:gd name="T34" fmla="*/ 312 w 1462"/>
                <a:gd name="T35" fmla="*/ 223 h 1219"/>
                <a:gd name="T36" fmla="*/ 326 w 1462"/>
                <a:gd name="T37" fmla="*/ 329 h 1219"/>
                <a:gd name="T38" fmla="*/ 239 w 1462"/>
                <a:gd name="T39" fmla="*/ 325 h 1219"/>
                <a:gd name="T40" fmla="*/ 178 w 1462"/>
                <a:gd name="T41" fmla="*/ 296 h 1219"/>
                <a:gd name="T42" fmla="*/ 81 w 1462"/>
                <a:gd name="T43" fmla="*/ 306 h 1219"/>
                <a:gd name="T44" fmla="*/ 19 w 1462"/>
                <a:gd name="T45" fmla="*/ 353 h 1219"/>
                <a:gd name="T46" fmla="*/ 31 w 1462"/>
                <a:gd name="T47" fmla="*/ 415 h 1219"/>
                <a:gd name="T48" fmla="*/ 163 w 1462"/>
                <a:gd name="T49" fmla="*/ 458 h 1219"/>
                <a:gd name="T50" fmla="*/ 250 w 1462"/>
                <a:gd name="T51" fmla="*/ 481 h 1219"/>
                <a:gd name="T52" fmla="*/ 283 w 1462"/>
                <a:gd name="T53" fmla="*/ 526 h 1219"/>
                <a:gd name="T54" fmla="*/ 361 w 1462"/>
                <a:gd name="T55" fmla="*/ 611 h 1219"/>
                <a:gd name="T56" fmla="*/ 388 w 1462"/>
                <a:gd name="T57" fmla="*/ 690 h 1219"/>
                <a:gd name="T58" fmla="*/ 373 w 1462"/>
                <a:gd name="T59" fmla="*/ 809 h 1219"/>
                <a:gd name="T60" fmla="*/ 326 w 1462"/>
                <a:gd name="T61" fmla="*/ 989 h 1219"/>
                <a:gd name="T62" fmla="*/ 320 w 1462"/>
                <a:gd name="T63" fmla="*/ 990 h 1219"/>
                <a:gd name="T64" fmla="*/ 377 w 1462"/>
                <a:gd name="T65" fmla="*/ 1018 h 1219"/>
                <a:gd name="T66" fmla="*/ 474 w 1462"/>
                <a:gd name="T67" fmla="*/ 1065 h 1219"/>
                <a:gd name="T68" fmla="*/ 553 w 1462"/>
                <a:gd name="T69" fmla="*/ 1058 h 1219"/>
                <a:gd name="T70" fmla="*/ 599 w 1462"/>
                <a:gd name="T71" fmla="*/ 1069 h 1219"/>
                <a:gd name="T72" fmla="*/ 718 w 1462"/>
                <a:gd name="T73" fmla="*/ 1097 h 1219"/>
                <a:gd name="T74" fmla="*/ 820 w 1462"/>
                <a:gd name="T75" fmla="*/ 1100 h 1219"/>
                <a:gd name="T76" fmla="*/ 814 w 1462"/>
                <a:gd name="T77" fmla="*/ 1075 h 1219"/>
                <a:gd name="T78" fmla="*/ 897 w 1462"/>
                <a:gd name="T79" fmla="*/ 976 h 1219"/>
                <a:gd name="T80" fmla="*/ 1080 w 1462"/>
                <a:gd name="T81" fmla="*/ 1016 h 1219"/>
                <a:gd name="T82" fmla="*/ 1195 w 1462"/>
                <a:gd name="T83" fmla="*/ 977 h 1219"/>
                <a:gd name="T84" fmla="*/ 1258 w 1462"/>
                <a:gd name="T85" fmla="*/ 937 h 1219"/>
                <a:gd name="T86" fmla="*/ 1269 w 1462"/>
                <a:gd name="T87" fmla="*/ 903 h 1219"/>
                <a:gd name="T88" fmla="*/ 1222 w 1462"/>
                <a:gd name="T89" fmla="*/ 887 h 1219"/>
                <a:gd name="T90" fmla="*/ 1200 w 1462"/>
                <a:gd name="T91" fmla="*/ 839 h 1219"/>
                <a:gd name="T92" fmla="*/ 1171 w 1462"/>
                <a:gd name="T93" fmla="*/ 788 h 1219"/>
                <a:gd name="T94" fmla="*/ 1191 w 1462"/>
                <a:gd name="T95" fmla="*/ 763 h 1219"/>
                <a:gd name="T96" fmla="*/ 1211 w 1462"/>
                <a:gd name="T97" fmla="*/ 723 h 1219"/>
                <a:gd name="T98" fmla="*/ 1200 w 1462"/>
                <a:gd name="T99" fmla="*/ 675 h 1219"/>
                <a:gd name="T100" fmla="*/ 1182 w 1462"/>
                <a:gd name="T101" fmla="*/ 626 h 1219"/>
                <a:gd name="T102" fmla="*/ 1138 w 1462"/>
                <a:gd name="T103" fmla="*/ 622 h 1219"/>
                <a:gd name="T104" fmla="*/ 1125 w 1462"/>
                <a:gd name="T105" fmla="*/ 588 h 1219"/>
                <a:gd name="T106" fmla="*/ 1189 w 1462"/>
                <a:gd name="T107" fmla="*/ 509 h 1219"/>
                <a:gd name="T108" fmla="*/ 1240 w 1462"/>
                <a:gd name="T109" fmla="*/ 467 h 1219"/>
                <a:gd name="T110" fmla="*/ 1262 w 1462"/>
                <a:gd name="T111" fmla="*/ 391 h 1219"/>
                <a:gd name="T112" fmla="*/ 1302 w 1462"/>
                <a:gd name="T113" fmla="*/ 309 h 1219"/>
                <a:gd name="T114" fmla="*/ 1282 w 1462"/>
                <a:gd name="T115" fmla="*/ 276 h 1219"/>
                <a:gd name="T116" fmla="*/ 1440 w 1462"/>
                <a:gd name="T117" fmla="*/ 1027 h 1219"/>
                <a:gd name="T118" fmla="*/ 1378 w 1462"/>
                <a:gd name="T119" fmla="*/ 1081 h 1219"/>
                <a:gd name="T120" fmla="*/ 1419 w 1462"/>
                <a:gd name="T121" fmla="*/ 1213 h 1219"/>
                <a:gd name="T122" fmla="*/ 1440 w 1462"/>
                <a:gd name="T123" fmla="*/ 1027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2" h="1219">
                  <a:moveTo>
                    <a:pt x="1282" y="276"/>
                  </a:moveTo>
                  <a:cubicBezTo>
                    <a:pt x="1269" y="279"/>
                    <a:pt x="1258" y="259"/>
                    <a:pt x="1229" y="259"/>
                  </a:cubicBezTo>
                  <a:cubicBezTo>
                    <a:pt x="1200" y="259"/>
                    <a:pt x="1178" y="245"/>
                    <a:pt x="1165" y="228"/>
                  </a:cubicBezTo>
                  <a:cubicBezTo>
                    <a:pt x="1151" y="210"/>
                    <a:pt x="1083" y="205"/>
                    <a:pt x="1061" y="210"/>
                  </a:cubicBezTo>
                  <a:cubicBezTo>
                    <a:pt x="1039" y="214"/>
                    <a:pt x="1032" y="172"/>
                    <a:pt x="1010" y="177"/>
                  </a:cubicBezTo>
                  <a:cubicBezTo>
                    <a:pt x="988" y="181"/>
                    <a:pt x="981" y="148"/>
                    <a:pt x="981" y="130"/>
                  </a:cubicBezTo>
                  <a:cubicBezTo>
                    <a:pt x="981" y="112"/>
                    <a:pt x="957" y="143"/>
                    <a:pt x="937" y="152"/>
                  </a:cubicBezTo>
                  <a:cubicBezTo>
                    <a:pt x="917" y="161"/>
                    <a:pt x="910" y="132"/>
                    <a:pt x="908" y="119"/>
                  </a:cubicBezTo>
                  <a:cubicBezTo>
                    <a:pt x="906" y="106"/>
                    <a:pt x="866" y="93"/>
                    <a:pt x="846" y="81"/>
                  </a:cubicBezTo>
                  <a:cubicBezTo>
                    <a:pt x="826" y="70"/>
                    <a:pt x="804" y="35"/>
                    <a:pt x="795" y="50"/>
                  </a:cubicBezTo>
                  <a:cubicBezTo>
                    <a:pt x="786" y="66"/>
                    <a:pt x="762" y="28"/>
                    <a:pt x="760" y="13"/>
                  </a:cubicBezTo>
                  <a:cubicBezTo>
                    <a:pt x="758" y="3"/>
                    <a:pt x="751" y="6"/>
                    <a:pt x="747" y="0"/>
                  </a:cubicBezTo>
                  <a:cubicBezTo>
                    <a:pt x="739" y="1"/>
                    <a:pt x="732" y="2"/>
                    <a:pt x="724" y="2"/>
                  </a:cubicBezTo>
                  <a:cubicBezTo>
                    <a:pt x="689" y="0"/>
                    <a:pt x="658" y="28"/>
                    <a:pt x="664" y="87"/>
                  </a:cubicBezTo>
                  <a:cubicBezTo>
                    <a:pt x="670" y="146"/>
                    <a:pt x="621" y="152"/>
                    <a:pt x="560" y="157"/>
                  </a:cubicBezTo>
                  <a:cubicBezTo>
                    <a:pt x="500" y="161"/>
                    <a:pt x="521" y="208"/>
                    <a:pt x="496" y="228"/>
                  </a:cubicBezTo>
                  <a:cubicBezTo>
                    <a:pt x="470" y="247"/>
                    <a:pt x="382" y="217"/>
                    <a:pt x="370" y="185"/>
                  </a:cubicBezTo>
                  <a:cubicBezTo>
                    <a:pt x="358" y="152"/>
                    <a:pt x="279" y="185"/>
                    <a:pt x="312" y="223"/>
                  </a:cubicBezTo>
                  <a:cubicBezTo>
                    <a:pt x="346" y="262"/>
                    <a:pt x="345" y="315"/>
                    <a:pt x="326" y="329"/>
                  </a:cubicBezTo>
                  <a:cubicBezTo>
                    <a:pt x="307" y="344"/>
                    <a:pt x="265" y="306"/>
                    <a:pt x="239" y="325"/>
                  </a:cubicBezTo>
                  <a:cubicBezTo>
                    <a:pt x="212" y="344"/>
                    <a:pt x="211" y="307"/>
                    <a:pt x="178" y="296"/>
                  </a:cubicBezTo>
                  <a:cubicBezTo>
                    <a:pt x="146" y="284"/>
                    <a:pt x="132" y="310"/>
                    <a:pt x="81" y="306"/>
                  </a:cubicBezTo>
                  <a:cubicBezTo>
                    <a:pt x="29" y="301"/>
                    <a:pt x="0" y="331"/>
                    <a:pt x="19" y="353"/>
                  </a:cubicBezTo>
                  <a:cubicBezTo>
                    <a:pt x="38" y="375"/>
                    <a:pt x="16" y="396"/>
                    <a:pt x="31" y="415"/>
                  </a:cubicBezTo>
                  <a:cubicBezTo>
                    <a:pt x="45" y="434"/>
                    <a:pt x="113" y="431"/>
                    <a:pt x="163" y="458"/>
                  </a:cubicBezTo>
                  <a:cubicBezTo>
                    <a:pt x="214" y="484"/>
                    <a:pt x="225" y="462"/>
                    <a:pt x="250" y="481"/>
                  </a:cubicBezTo>
                  <a:cubicBezTo>
                    <a:pt x="276" y="501"/>
                    <a:pt x="282" y="489"/>
                    <a:pt x="283" y="526"/>
                  </a:cubicBezTo>
                  <a:cubicBezTo>
                    <a:pt x="284" y="563"/>
                    <a:pt x="312" y="598"/>
                    <a:pt x="361" y="611"/>
                  </a:cubicBezTo>
                  <a:cubicBezTo>
                    <a:pt x="410" y="625"/>
                    <a:pt x="373" y="657"/>
                    <a:pt x="388" y="690"/>
                  </a:cubicBezTo>
                  <a:cubicBezTo>
                    <a:pt x="402" y="722"/>
                    <a:pt x="366" y="769"/>
                    <a:pt x="373" y="809"/>
                  </a:cubicBezTo>
                  <a:cubicBezTo>
                    <a:pt x="380" y="849"/>
                    <a:pt x="349" y="977"/>
                    <a:pt x="326" y="989"/>
                  </a:cubicBezTo>
                  <a:cubicBezTo>
                    <a:pt x="324" y="990"/>
                    <a:pt x="322" y="990"/>
                    <a:pt x="320" y="990"/>
                  </a:cubicBezTo>
                  <a:cubicBezTo>
                    <a:pt x="342" y="1001"/>
                    <a:pt x="365" y="1011"/>
                    <a:pt x="377" y="1018"/>
                  </a:cubicBezTo>
                  <a:cubicBezTo>
                    <a:pt x="398" y="1033"/>
                    <a:pt x="445" y="1047"/>
                    <a:pt x="474" y="1065"/>
                  </a:cubicBezTo>
                  <a:cubicBezTo>
                    <a:pt x="502" y="1083"/>
                    <a:pt x="553" y="1079"/>
                    <a:pt x="553" y="1058"/>
                  </a:cubicBezTo>
                  <a:cubicBezTo>
                    <a:pt x="553" y="1036"/>
                    <a:pt x="581" y="1051"/>
                    <a:pt x="599" y="1069"/>
                  </a:cubicBezTo>
                  <a:cubicBezTo>
                    <a:pt x="617" y="1087"/>
                    <a:pt x="685" y="1090"/>
                    <a:pt x="718" y="1097"/>
                  </a:cubicBezTo>
                  <a:cubicBezTo>
                    <a:pt x="745" y="1103"/>
                    <a:pt x="785" y="1100"/>
                    <a:pt x="820" y="1100"/>
                  </a:cubicBezTo>
                  <a:cubicBezTo>
                    <a:pt x="819" y="1092"/>
                    <a:pt x="817" y="1084"/>
                    <a:pt x="814" y="1075"/>
                  </a:cubicBezTo>
                  <a:cubicBezTo>
                    <a:pt x="797" y="1017"/>
                    <a:pt x="848" y="983"/>
                    <a:pt x="897" y="976"/>
                  </a:cubicBezTo>
                  <a:cubicBezTo>
                    <a:pt x="946" y="968"/>
                    <a:pt x="1052" y="998"/>
                    <a:pt x="1080" y="1016"/>
                  </a:cubicBezTo>
                  <a:cubicBezTo>
                    <a:pt x="1108" y="1033"/>
                    <a:pt x="1146" y="1029"/>
                    <a:pt x="1195" y="977"/>
                  </a:cubicBezTo>
                  <a:cubicBezTo>
                    <a:pt x="1220" y="951"/>
                    <a:pt x="1240" y="942"/>
                    <a:pt x="1258" y="937"/>
                  </a:cubicBezTo>
                  <a:cubicBezTo>
                    <a:pt x="1259" y="925"/>
                    <a:pt x="1265" y="913"/>
                    <a:pt x="1269" y="903"/>
                  </a:cubicBezTo>
                  <a:cubicBezTo>
                    <a:pt x="1275" y="885"/>
                    <a:pt x="1244" y="889"/>
                    <a:pt x="1222" y="887"/>
                  </a:cubicBezTo>
                  <a:cubicBezTo>
                    <a:pt x="1200" y="885"/>
                    <a:pt x="1185" y="863"/>
                    <a:pt x="1200" y="839"/>
                  </a:cubicBezTo>
                  <a:cubicBezTo>
                    <a:pt x="1216" y="814"/>
                    <a:pt x="1187" y="812"/>
                    <a:pt x="1171" y="788"/>
                  </a:cubicBezTo>
                  <a:cubicBezTo>
                    <a:pt x="1156" y="763"/>
                    <a:pt x="1178" y="770"/>
                    <a:pt x="1191" y="763"/>
                  </a:cubicBezTo>
                  <a:cubicBezTo>
                    <a:pt x="1205" y="757"/>
                    <a:pt x="1222" y="730"/>
                    <a:pt x="1211" y="723"/>
                  </a:cubicBezTo>
                  <a:cubicBezTo>
                    <a:pt x="1200" y="717"/>
                    <a:pt x="1191" y="701"/>
                    <a:pt x="1200" y="675"/>
                  </a:cubicBezTo>
                  <a:cubicBezTo>
                    <a:pt x="1209" y="648"/>
                    <a:pt x="1182" y="646"/>
                    <a:pt x="1182" y="626"/>
                  </a:cubicBezTo>
                  <a:cubicBezTo>
                    <a:pt x="1182" y="606"/>
                    <a:pt x="1158" y="597"/>
                    <a:pt x="1138" y="622"/>
                  </a:cubicBezTo>
                  <a:cubicBezTo>
                    <a:pt x="1118" y="646"/>
                    <a:pt x="1112" y="628"/>
                    <a:pt x="1125" y="588"/>
                  </a:cubicBezTo>
                  <a:cubicBezTo>
                    <a:pt x="1138" y="549"/>
                    <a:pt x="1185" y="531"/>
                    <a:pt x="1189" y="509"/>
                  </a:cubicBezTo>
                  <a:cubicBezTo>
                    <a:pt x="1194" y="487"/>
                    <a:pt x="1220" y="467"/>
                    <a:pt x="1240" y="467"/>
                  </a:cubicBezTo>
                  <a:cubicBezTo>
                    <a:pt x="1260" y="467"/>
                    <a:pt x="1255" y="420"/>
                    <a:pt x="1262" y="391"/>
                  </a:cubicBezTo>
                  <a:cubicBezTo>
                    <a:pt x="1269" y="363"/>
                    <a:pt x="1273" y="334"/>
                    <a:pt x="1302" y="309"/>
                  </a:cubicBezTo>
                  <a:cubicBezTo>
                    <a:pt x="1331" y="285"/>
                    <a:pt x="1295" y="274"/>
                    <a:pt x="1282" y="276"/>
                  </a:cubicBezTo>
                  <a:close/>
                  <a:moveTo>
                    <a:pt x="1440" y="1027"/>
                  </a:moveTo>
                  <a:cubicBezTo>
                    <a:pt x="1424" y="1026"/>
                    <a:pt x="1419" y="1055"/>
                    <a:pt x="1378" y="1081"/>
                  </a:cubicBezTo>
                  <a:cubicBezTo>
                    <a:pt x="1337" y="1106"/>
                    <a:pt x="1378" y="1219"/>
                    <a:pt x="1419" y="1213"/>
                  </a:cubicBezTo>
                  <a:cubicBezTo>
                    <a:pt x="1462" y="1208"/>
                    <a:pt x="1456" y="1029"/>
                    <a:pt x="1440" y="1027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5" name="Freeform 99">
              <a:extLst>
                <a:ext uri="{FF2B5EF4-FFF2-40B4-BE49-F238E27FC236}">
                  <a16:creationId xmlns:a16="http://schemas.microsoft.com/office/drawing/2014/main" id="{450A833B-5E01-4E59-3900-AC3E869BA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027" y="3918443"/>
              <a:ext cx="69539" cy="39304"/>
            </a:xfrm>
            <a:custGeom>
              <a:avLst/>
              <a:gdLst>
                <a:gd name="T0" fmla="*/ 227 w 232"/>
                <a:gd name="T1" fmla="*/ 49 h 127"/>
                <a:gd name="T2" fmla="*/ 118 w 232"/>
                <a:gd name="T3" fmla="*/ 21 h 127"/>
                <a:gd name="T4" fmla="*/ 74 w 232"/>
                <a:gd name="T5" fmla="*/ 0 h 127"/>
                <a:gd name="T6" fmla="*/ 71 w 232"/>
                <a:gd name="T7" fmla="*/ 2 h 127"/>
                <a:gd name="T8" fmla="*/ 0 w 232"/>
                <a:gd name="T9" fmla="*/ 61 h 127"/>
                <a:gd name="T10" fmla="*/ 194 w 232"/>
                <a:gd name="T11" fmla="*/ 127 h 127"/>
                <a:gd name="T12" fmla="*/ 226 w 232"/>
                <a:gd name="T13" fmla="*/ 114 h 127"/>
                <a:gd name="T14" fmla="*/ 227 w 232"/>
                <a:gd name="T15" fmla="*/ 4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" h="127">
                  <a:moveTo>
                    <a:pt x="227" y="49"/>
                  </a:moveTo>
                  <a:cubicBezTo>
                    <a:pt x="210" y="25"/>
                    <a:pt x="165" y="53"/>
                    <a:pt x="118" y="21"/>
                  </a:cubicBezTo>
                  <a:cubicBezTo>
                    <a:pt x="105" y="13"/>
                    <a:pt x="90" y="6"/>
                    <a:pt x="74" y="0"/>
                  </a:cubicBezTo>
                  <a:cubicBezTo>
                    <a:pt x="73" y="0"/>
                    <a:pt x="72" y="1"/>
                    <a:pt x="71" y="2"/>
                  </a:cubicBezTo>
                  <a:cubicBezTo>
                    <a:pt x="61" y="5"/>
                    <a:pt x="30" y="33"/>
                    <a:pt x="0" y="61"/>
                  </a:cubicBezTo>
                  <a:cubicBezTo>
                    <a:pt x="33" y="88"/>
                    <a:pt x="159" y="127"/>
                    <a:pt x="194" y="127"/>
                  </a:cubicBezTo>
                  <a:cubicBezTo>
                    <a:pt x="210" y="127"/>
                    <a:pt x="218" y="120"/>
                    <a:pt x="226" y="114"/>
                  </a:cubicBezTo>
                  <a:cubicBezTo>
                    <a:pt x="231" y="83"/>
                    <a:pt x="232" y="57"/>
                    <a:pt x="227" y="4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6" name="Freeform 100">
              <a:extLst>
                <a:ext uri="{FF2B5EF4-FFF2-40B4-BE49-F238E27FC236}">
                  <a16:creationId xmlns:a16="http://schemas.microsoft.com/office/drawing/2014/main" id="{F1F1BEA8-E3F8-0699-DF8C-1D05638E3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9199" y="3860997"/>
              <a:ext cx="185437" cy="103804"/>
            </a:xfrm>
            <a:custGeom>
              <a:avLst/>
              <a:gdLst>
                <a:gd name="T0" fmla="*/ 257 w 612"/>
                <a:gd name="T1" fmla="*/ 304 h 340"/>
                <a:gd name="T2" fmla="*/ 289 w 612"/>
                <a:gd name="T3" fmla="*/ 242 h 340"/>
                <a:gd name="T4" fmla="*/ 398 w 612"/>
                <a:gd name="T5" fmla="*/ 195 h 340"/>
                <a:gd name="T6" fmla="*/ 495 w 612"/>
                <a:gd name="T7" fmla="*/ 174 h 340"/>
                <a:gd name="T8" fmla="*/ 611 w 612"/>
                <a:gd name="T9" fmla="*/ 127 h 340"/>
                <a:gd name="T10" fmla="*/ 500 w 612"/>
                <a:gd name="T11" fmla="*/ 48 h 340"/>
                <a:gd name="T12" fmla="*/ 288 w 612"/>
                <a:gd name="T13" fmla="*/ 44 h 340"/>
                <a:gd name="T14" fmla="*/ 102 w 612"/>
                <a:gd name="T15" fmla="*/ 55 h 340"/>
                <a:gd name="T16" fmla="*/ 100 w 612"/>
                <a:gd name="T17" fmla="*/ 56 h 340"/>
                <a:gd name="T18" fmla="*/ 46 w 612"/>
                <a:gd name="T19" fmla="*/ 112 h 340"/>
                <a:gd name="T20" fmla="*/ 0 w 612"/>
                <a:gd name="T21" fmla="*/ 189 h 340"/>
                <a:gd name="T22" fmla="*/ 44 w 612"/>
                <a:gd name="T23" fmla="*/ 210 h 340"/>
                <a:gd name="T24" fmla="*/ 153 w 612"/>
                <a:gd name="T25" fmla="*/ 238 h 340"/>
                <a:gd name="T26" fmla="*/ 152 w 612"/>
                <a:gd name="T27" fmla="*/ 303 h 340"/>
                <a:gd name="T28" fmla="*/ 182 w 612"/>
                <a:gd name="T29" fmla="*/ 303 h 340"/>
                <a:gd name="T30" fmla="*/ 191 w 612"/>
                <a:gd name="T31" fmla="*/ 340 h 340"/>
                <a:gd name="T32" fmla="*/ 227 w 612"/>
                <a:gd name="T33" fmla="*/ 332 h 340"/>
                <a:gd name="T34" fmla="*/ 257 w 612"/>
                <a:gd name="T35" fmla="*/ 30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340">
                  <a:moveTo>
                    <a:pt x="257" y="304"/>
                  </a:moveTo>
                  <a:cubicBezTo>
                    <a:pt x="262" y="295"/>
                    <a:pt x="232" y="246"/>
                    <a:pt x="289" y="242"/>
                  </a:cubicBezTo>
                  <a:cubicBezTo>
                    <a:pt x="347" y="238"/>
                    <a:pt x="390" y="231"/>
                    <a:pt x="398" y="195"/>
                  </a:cubicBezTo>
                  <a:cubicBezTo>
                    <a:pt x="407" y="159"/>
                    <a:pt x="475" y="176"/>
                    <a:pt x="495" y="174"/>
                  </a:cubicBezTo>
                  <a:cubicBezTo>
                    <a:pt x="510" y="172"/>
                    <a:pt x="561" y="125"/>
                    <a:pt x="611" y="127"/>
                  </a:cubicBezTo>
                  <a:cubicBezTo>
                    <a:pt x="612" y="78"/>
                    <a:pt x="546" y="94"/>
                    <a:pt x="500" y="48"/>
                  </a:cubicBezTo>
                  <a:cubicBezTo>
                    <a:pt x="452" y="0"/>
                    <a:pt x="345" y="22"/>
                    <a:pt x="288" y="44"/>
                  </a:cubicBezTo>
                  <a:cubicBezTo>
                    <a:pt x="230" y="66"/>
                    <a:pt x="164" y="20"/>
                    <a:pt x="102" y="55"/>
                  </a:cubicBezTo>
                  <a:cubicBezTo>
                    <a:pt x="101" y="55"/>
                    <a:pt x="100" y="56"/>
                    <a:pt x="100" y="56"/>
                  </a:cubicBezTo>
                  <a:cubicBezTo>
                    <a:pt x="86" y="73"/>
                    <a:pt x="68" y="94"/>
                    <a:pt x="46" y="112"/>
                  </a:cubicBezTo>
                  <a:cubicBezTo>
                    <a:pt x="4" y="146"/>
                    <a:pt x="16" y="179"/>
                    <a:pt x="0" y="189"/>
                  </a:cubicBezTo>
                  <a:cubicBezTo>
                    <a:pt x="16" y="195"/>
                    <a:pt x="31" y="202"/>
                    <a:pt x="44" y="210"/>
                  </a:cubicBezTo>
                  <a:cubicBezTo>
                    <a:pt x="91" y="242"/>
                    <a:pt x="136" y="214"/>
                    <a:pt x="153" y="238"/>
                  </a:cubicBezTo>
                  <a:cubicBezTo>
                    <a:pt x="158" y="246"/>
                    <a:pt x="157" y="272"/>
                    <a:pt x="152" y="303"/>
                  </a:cubicBezTo>
                  <a:cubicBezTo>
                    <a:pt x="160" y="296"/>
                    <a:pt x="167" y="291"/>
                    <a:pt x="182" y="303"/>
                  </a:cubicBezTo>
                  <a:cubicBezTo>
                    <a:pt x="195" y="314"/>
                    <a:pt x="192" y="327"/>
                    <a:pt x="191" y="340"/>
                  </a:cubicBezTo>
                  <a:cubicBezTo>
                    <a:pt x="227" y="332"/>
                    <a:pt x="227" y="332"/>
                    <a:pt x="227" y="332"/>
                  </a:cubicBezTo>
                  <a:cubicBezTo>
                    <a:pt x="227" y="332"/>
                    <a:pt x="253" y="313"/>
                    <a:pt x="257" y="30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7" name="Freeform 101">
              <a:extLst>
                <a:ext uri="{FF2B5EF4-FFF2-40B4-BE49-F238E27FC236}">
                  <a16:creationId xmlns:a16="http://schemas.microsoft.com/office/drawing/2014/main" id="{451BFB50-807D-997C-03D1-E510C5B05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661" y="3325850"/>
              <a:ext cx="924163" cy="575460"/>
            </a:xfrm>
            <a:custGeom>
              <a:avLst/>
              <a:gdLst>
                <a:gd name="T0" fmla="*/ 2664 w 3042"/>
                <a:gd name="T1" fmla="*/ 1768 h 1891"/>
                <a:gd name="T2" fmla="*/ 2623 w 3042"/>
                <a:gd name="T3" fmla="*/ 1597 h 1891"/>
                <a:gd name="T4" fmla="*/ 2869 w 3042"/>
                <a:gd name="T5" fmla="*/ 1535 h 1891"/>
                <a:gd name="T6" fmla="*/ 2960 w 3042"/>
                <a:gd name="T7" fmla="*/ 1429 h 1891"/>
                <a:gd name="T8" fmla="*/ 3033 w 3042"/>
                <a:gd name="T9" fmla="*/ 1234 h 1891"/>
                <a:gd name="T10" fmla="*/ 2789 w 3042"/>
                <a:gd name="T11" fmla="*/ 1218 h 1891"/>
                <a:gd name="T12" fmla="*/ 2632 w 3042"/>
                <a:gd name="T13" fmla="*/ 1424 h 1891"/>
                <a:gd name="T14" fmla="*/ 2490 w 3042"/>
                <a:gd name="T15" fmla="*/ 1504 h 1891"/>
                <a:gd name="T16" fmla="*/ 2143 w 3042"/>
                <a:gd name="T17" fmla="*/ 1502 h 1891"/>
                <a:gd name="T18" fmla="*/ 1979 w 3042"/>
                <a:gd name="T19" fmla="*/ 1269 h 1891"/>
                <a:gd name="T20" fmla="*/ 1975 w 3042"/>
                <a:gd name="T21" fmla="*/ 796 h 1891"/>
                <a:gd name="T22" fmla="*/ 1942 w 3042"/>
                <a:gd name="T23" fmla="*/ 738 h 1891"/>
                <a:gd name="T24" fmla="*/ 1774 w 3042"/>
                <a:gd name="T25" fmla="*/ 627 h 1891"/>
                <a:gd name="T26" fmla="*/ 1656 w 3042"/>
                <a:gd name="T27" fmla="*/ 417 h 1891"/>
                <a:gd name="T28" fmla="*/ 1401 w 3042"/>
                <a:gd name="T29" fmla="*/ 407 h 1891"/>
                <a:gd name="T30" fmla="*/ 1249 w 3042"/>
                <a:gd name="T31" fmla="*/ 284 h 1891"/>
                <a:gd name="T32" fmla="*/ 1072 w 3042"/>
                <a:gd name="T33" fmla="*/ 104 h 1891"/>
                <a:gd name="T34" fmla="*/ 883 w 3042"/>
                <a:gd name="T35" fmla="*/ 147 h 1891"/>
                <a:gd name="T36" fmla="*/ 341 w 3042"/>
                <a:gd name="T37" fmla="*/ 60 h 1891"/>
                <a:gd name="T38" fmla="*/ 0 w 3042"/>
                <a:gd name="T39" fmla="*/ 31 h 1891"/>
                <a:gd name="T40" fmla="*/ 137 w 3042"/>
                <a:gd name="T41" fmla="*/ 308 h 1891"/>
                <a:gd name="T42" fmla="*/ 310 w 3042"/>
                <a:gd name="T43" fmla="*/ 541 h 1891"/>
                <a:gd name="T44" fmla="*/ 354 w 3042"/>
                <a:gd name="T45" fmla="*/ 641 h 1891"/>
                <a:gd name="T46" fmla="*/ 492 w 3042"/>
                <a:gd name="T47" fmla="*/ 831 h 1891"/>
                <a:gd name="T48" fmla="*/ 713 w 3042"/>
                <a:gd name="T49" fmla="*/ 1061 h 1891"/>
                <a:gd name="T50" fmla="*/ 740 w 3042"/>
                <a:gd name="T51" fmla="*/ 950 h 1891"/>
                <a:gd name="T52" fmla="*/ 631 w 3042"/>
                <a:gd name="T53" fmla="*/ 826 h 1891"/>
                <a:gd name="T54" fmla="*/ 456 w 3042"/>
                <a:gd name="T55" fmla="*/ 534 h 1891"/>
                <a:gd name="T56" fmla="*/ 388 w 3042"/>
                <a:gd name="T57" fmla="*/ 373 h 1891"/>
                <a:gd name="T58" fmla="*/ 255 w 3042"/>
                <a:gd name="T59" fmla="*/ 262 h 1891"/>
                <a:gd name="T60" fmla="*/ 257 w 3042"/>
                <a:gd name="T61" fmla="*/ 103 h 1891"/>
                <a:gd name="T62" fmla="*/ 345 w 3042"/>
                <a:gd name="T63" fmla="*/ 143 h 1891"/>
                <a:gd name="T64" fmla="*/ 430 w 3042"/>
                <a:gd name="T65" fmla="*/ 282 h 1891"/>
                <a:gd name="T66" fmla="*/ 494 w 3042"/>
                <a:gd name="T67" fmla="*/ 421 h 1891"/>
                <a:gd name="T68" fmla="*/ 649 w 3042"/>
                <a:gd name="T69" fmla="*/ 536 h 1891"/>
                <a:gd name="T70" fmla="*/ 766 w 3042"/>
                <a:gd name="T71" fmla="*/ 656 h 1891"/>
                <a:gd name="T72" fmla="*/ 844 w 3042"/>
                <a:gd name="T73" fmla="*/ 793 h 1891"/>
                <a:gd name="T74" fmla="*/ 1140 w 3042"/>
                <a:gd name="T75" fmla="*/ 1108 h 1891"/>
                <a:gd name="T76" fmla="*/ 1184 w 3042"/>
                <a:gd name="T77" fmla="*/ 1289 h 1891"/>
                <a:gd name="T78" fmla="*/ 1233 w 3042"/>
                <a:gd name="T79" fmla="*/ 1449 h 1891"/>
                <a:gd name="T80" fmla="*/ 1536 w 3042"/>
                <a:gd name="T81" fmla="*/ 1595 h 1891"/>
                <a:gd name="T82" fmla="*/ 1959 w 3042"/>
                <a:gd name="T83" fmla="*/ 1792 h 1891"/>
                <a:gd name="T84" fmla="*/ 2342 w 3042"/>
                <a:gd name="T85" fmla="*/ 1807 h 1891"/>
                <a:gd name="T86" fmla="*/ 2531 w 3042"/>
                <a:gd name="T87" fmla="*/ 1783 h 1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2" h="1891">
                  <a:moveTo>
                    <a:pt x="2531" y="1783"/>
                  </a:moveTo>
                  <a:cubicBezTo>
                    <a:pt x="2542" y="1781"/>
                    <a:pt x="2653" y="1796"/>
                    <a:pt x="2664" y="1768"/>
                  </a:cubicBezTo>
                  <a:cubicBezTo>
                    <a:pt x="2674" y="1740"/>
                    <a:pt x="2580" y="1678"/>
                    <a:pt x="2591" y="1672"/>
                  </a:cubicBezTo>
                  <a:cubicBezTo>
                    <a:pt x="2602" y="1665"/>
                    <a:pt x="2606" y="1597"/>
                    <a:pt x="2623" y="1597"/>
                  </a:cubicBezTo>
                  <a:cubicBezTo>
                    <a:pt x="2640" y="1597"/>
                    <a:pt x="2796" y="1601"/>
                    <a:pt x="2805" y="1597"/>
                  </a:cubicBezTo>
                  <a:cubicBezTo>
                    <a:pt x="2813" y="1593"/>
                    <a:pt x="2843" y="1537"/>
                    <a:pt x="2869" y="1535"/>
                  </a:cubicBezTo>
                  <a:cubicBezTo>
                    <a:pt x="2881" y="1534"/>
                    <a:pt x="2899" y="1548"/>
                    <a:pt x="2915" y="1564"/>
                  </a:cubicBezTo>
                  <a:cubicBezTo>
                    <a:pt x="2944" y="1537"/>
                    <a:pt x="2954" y="1477"/>
                    <a:pt x="2960" y="1429"/>
                  </a:cubicBezTo>
                  <a:cubicBezTo>
                    <a:pt x="2966" y="1369"/>
                    <a:pt x="2946" y="1349"/>
                    <a:pt x="2977" y="1316"/>
                  </a:cubicBezTo>
                  <a:cubicBezTo>
                    <a:pt x="3008" y="1282"/>
                    <a:pt x="3042" y="1280"/>
                    <a:pt x="3033" y="1234"/>
                  </a:cubicBezTo>
                  <a:cubicBezTo>
                    <a:pt x="3024" y="1187"/>
                    <a:pt x="2982" y="1234"/>
                    <a:pt x="2946" y="1212"/>
                  </a:cubicBezTo>
                  <a:cubicBezTo>
                    <a:pt x="2911" y="1190"/>
                    <a:pt x="2880" y="1205"/>
                    <a:pt x="2789" y="1218"/>
                  </a:cubicBezTo>
                  <a:cubicBezTo>
                    <a:pt x="2699" y="1232"/>
                    <a:pt x="2657" y="1269"/>
                    <a:pt x="2661" y="1333"/>
                  </a:cubicBezTo>
                  <a:cubicBezTo>
                    <a:pt x="2665" y="1398"/>
                    <a:pt x="2630" y="1369"/>
                    <a:pt x="2632" y="1424"/>
                  </a:cubicBezTo>
                  <a:cubicBezTo>
                    <a:pt x="2634" y="1479"/>
                    <a:pt x="2561" y="1482"/>
                    <a:pt x="2566" y="1515"/>
                  </a:cubicBezTo>
                  <a:cubicBezTo>
                    <a:pt x="2570" y="1548"/>
                    <a:pt x="2508" y="1515"/>
                    <a:pt x="2490" y="1504"/>
                  </a:cubicBezTo>
                  <a:cubicBezTo>
                    <a:pt x="2473" y="1493"/>
                    <a:pt x="2282" y="1550"/>
                    <a:pt x="2256" y="1555"/>
                  </a:cubicBezTo>
                  <a:cubicBezTo>
                    <a:pt x="2229" y="1559"/>
                    <a:pt x="2181" y="1499"/>
                    <a:pt x="2143" y="1502"/>
                  </a:cubicBezTo>
                  <a:cubicBezTo>
                    <a:pt x="2105" y="1504"/>
                    <a:pt x="2090" y="1446"/>
                    <a:pt x="2085" y="1400"/>
                  </a:cubicBezTo>
                  <a:cubicBezTo>
                    <a:pt x="2081" y="1353"/>
                    <a:pt x="2010" y="1311"/>
                    <a:pt x="1979" y="1269"/>
                  </a:cubicBezTo>
                  <a:cubicBezTo>
                    <a:pt x="1948" y="1227"/>
                    <a:pt x="1944" y="1134"/>
                    <a:pt x="1942" y="1074"/>
                  </a:cubicBezTo>
                  <a:cubicBezTo>
                    <a:pt x="1939" y="1015"/>
                    <a:pt x="1933" y="913"/>
                    <a:pt x="1975" y="796"/>
                  </a:cubicBezTo>
                  <a:cubicBezTo>
                    <a:pt x="1980" y="780"/>
                    <a:pt x="1983" y="766"/>
                    <a:pt x="1984" y="754"/>
                  </a:cubicBezTo>
                  <a:cubicBezTo>
                    <a:pt x="1968" y="744"/>
                    <a:pt x="1953" y="738"/>
                    <a:pt x="1942" y="738"/>
                  </a:cubicBezTo>
                  <a:cubicBezTo>
                    <a:pt x="1904" y="741"/>
                    <a:pt x="1819" y="689"/>
                    <a:pt x="1803" y="689"/>
                  </a:cubicBezTo>
                  <a:cubicBezTo>
                    <a:pt x="1786" y="689"/>
                    <a:pt x="1788" y="648"/>
                    <a:pt x="1774" y="627"/>
                  </a:cubicBezTo>
                  <a:cubicBezTo>
                    <a:pt x="1760" y="606"/>
                    <a:pt x="1769" y="566"/>
                    <a:pt x="1751" y="551"/>
                  </a:cubicBezTo>
                  <a:cubicBezTo>
                    <a:pt x="1732" y="537"/>
                    <a:pt x="1675" y="483"/>
                    <a:pt x="1656" y="417"/>
                  </a:cubicBezTo>
                  <a:cubicBezTo>
                    <a:pt x="1637" y="350"/>
                    <a:pt x="1521" y="317"/>
                    <a:pt x="1479" y="315"/>
                  </a:cubicBezTo>
                  <a:cubicBezTo>
                    <a:pt x="1436" y="313"/>
                    <a:pt x="1412" y="403"/>
                    <a:pt x="1401" y="407"/>
                  </a:cubicBezTo>
                  <a:cubicBezTo>
                    <a:pt x="1389" y="412"/>
                    <a:pt x="1308" y="360"/>
                    <a:pt x="1285" y="348"/>
                  </a:cubicBezTo>
                  <a:cubicBezTo>
                    <a:pt x="1261" y="336"/>
                    <a:pt x="1249" y="313"/>
                    <a:pt x="1249" y="284"/>
                  </a:cubicBezTo>
                  <a:cubicBezTo>
                    <a:pt x="1249" y="256"/>
                    <a:pt x="1200" y="211"/>
                    <a:pt x="1185" y="206"/>
                  </a:cubicBezTo>
                  <a:cubicBezTo>
                    <a:pt x="1171" y="201"/>
                    <a:pt x="1072" y="104"/>
                    <a:pt x="1072" y="104"/>
                  </a:cubicBezTo>
                  <a:cubicBezTo>
                    <a:pt x="916" y="104"/>
                    <a:pt x="916" y="104"/>
                    <a:pt x="916" y="104"/>
                  </a:cubicBezTo>
                  <a:cubicBezTo>
                    <a:pt x="883" y="147"/>
                    <a:pt x="883" y="147"/>
                    <a:pt x="883" y="147"/>
                  </a:cubicBezTo>
                  <a:cubicBezTo>
                    <a:pt x="599" y="149"/>
                    <a:pt x="599" y="149"/>
                    <a:pt x="599" y="149"/>
                  </a:cubicBezTo>
                  <a:cubicBezTo>
                    <a:pt x="599" y="149"/>
                    <a:pt x="381" y="69"/>
                    <a:pt x="341" y="60"/>
                  </a:cubicBezTo>
                  <a:cubicBezTo>
                    <a:pt x="301" y="50"/>
                    <a:pt x="230" y="0"/>
                    <a:pt x="2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56"/>
                    <a:pt x="29" y="83"/>
                    <a:pt x="53" y="114"/>
                  </a:cubicBezTo>
                  <a:cubicBezTo>
                    <a:pt x="100" y="171"/>
                    <a:pt x="133" y="273"/>
                    <a:pt x="137" y="308"/>
                  </a:cubicBezTo>
                  <a:cubicBezTo>
                    <a:pt x="142" y="344"/>
                    <a:pt x="206" y="373"/>
                    <a:pt x="261" y="408"/>
                  </a:cubicBezTo>
                  <a:cubicBezTo>
                    <a:pt x="317" y="443"/>
                    <a:pt x="317" y="521"/>
                    <a:pt x="310" y="541"/>
                  </a:cubicBezTo>
                  <a:cubicBezTo>
                    <a:pt x="303" y="561"/>
                    <a:pt x="235" y="528"/>
                    <a:pt x="230" y="548"/>
                  </a:cubicBezTo>
                  <a:cubicBezTo>
                    <a:pt x="226" y="568"/>
                    <a:pt x="319" y="645"/>
                    <a:pt x="354" y="641"/>
                  </a:cubicBezTo>
                  <a:cubicBezTo>
                    <a:pt x="390" y="636"/>
                    <a:pt x="407" y="658"/>
                    <a:pt x="463" y="707"/>
                  </a:cubicBezTo>
                  <a:cubicBezTo>
                    <a:pt x="518" y="756"/>
                    <a:pt x="514" y="813"/>
                    <a:pt x="492" y="831"/>
                  </a:cubicBezTo>
                  <a:cubicBezTo>
                    <a:pt x="469" y="849"/>
                    <a:pt x="536" y="886"/>
                    <a:pt x="607" y="933"/>
                  </a:cubicBezTo>
                  <a:cubicBezTo>
                    <a:pt x="678" y="979"/>
                    <a:pt x="706" y="1037"/>
                    <a:pt x="713" y="1061"/>
                  </a:cubicBezTo>
                  <a:cubicBezTo>
                    <a:pt x="720" y="1085"/>
                    <a:pt x="751" y="1063"/>
                    <a:pt x="762" y="1030"/>
                  </a:cubicBezTo>
                  <a:cubicBezTo>
                    <a:pt x="773" y="997"/>
                    <a:pt x="740" y="988"/>
                    <a:pt x="740" y="950"/>
                  </a:cubicBezTo>
                  <a:cubicBezTo>
                    <a:pt x="740" y="913"/>
                    <a:pt x="682" y="919"/>
                    <a:pt x="655" y="915"/>
                  </a:cubicBezTo>
                  <a:cubicBezTo>
                    <a:pt x="629" y="911"/>
                    <a:pt x="658" y="853"/>
                    <a:pt x="631" y="826"/>
                  </a:cubicBezTo>
                  <a:cubicBezTo>
                    <a:pt x="604" y="800"/>
                    <a:pt x="580" y="734"/>
                    <a:pt x="567" y="685"/>
                  </a:cubicBezTo>
                  <a:cubicBezTo>
                    <a:pt x="554" y="636"/>
                    <a:pt x="485" y="587"/>
                    <a:pt x="456" y="534"/>
                  </a:cubicBezTo>
                  <a:cubicBezTo>
                    <a:pt x="427" y="481"/>
                    <a:pt x="396" y="439"/>
                    <a:pt x="376" y="426"/>
                  </a:cubicBezTo>
                  <a:cubicBezTo>
                    <a:pt x="357" y="413"/>
                    <a:pt x="405" y="393"/>
                    <a:pt x="388" y="373"/>
                  </a:cubicBezTo>
                  <a:cubicBezTo>
                    <a:pt x="370" y="353"/>
                    <a:pt x="343" y="355"/>
                    <a:pt x="310" y="339"/>
                  </a:cubicBezTo>
                  <a:cubicBezTo>
                    <a:pt x="277" y="324"/>
                    <a:pt x="255" y="297"/>
                    <a:pt x="255" y="262"/>
                  </a:cubicBezTo>
                  <a:cubicBezTo>
                    <a:pt x="255" y="227"/>
                    <a:pt x="233" y="143"/>
                    <a:pt x="222" y="114"/>
                  </a:cubicBezTo>
                  <a:cubicBezTo>
                    <a:pt x="210" y="85"/>
                    <a:pt x="246" y="89"/>
                    <a:pt x="257" y="103"/>
                  </a:cubicBezTo>
                  <a:cubicBezTo>
                    <a:pt x="268" y="116"/>
                    <a:pt x="277" y="129"/>
                    <a:pt x="292" y="120"/>
                  </a:cubicBezTo>
                  <a:cubicBezTo>
                    <a:pt x="308" y="112"/>
                    <a:pt x="334" y="118"/>
                    <a:pt x="345" y="143"/>
                  </a:cubicBezTo>
                  <a:cubicBezTo>
                    <a:pt x="357" y="167"/>
                    <a:pt x="394" y="145"/>
                    <a:pt x="412" y="156"/>
                  </a:cubicBezTo>
                  <a:cubicBezTo>
                    <a:pt x="430" y="167"/>
                    <a:pt x="372" y="180"/>
                    <a:pt x="430" y="282"/>
                  </a:cubicBezTo>
                  <a:cubicBezTo>
                    <a:pt x="487" y="384"/>
                    <a:pt x="447" y="326"/>
                    <a:pt x="447" y="395"/>
                  </a:cubicBezTo>
                  <a:cubicBezTo>
                    <a:pt x="447" y="464"/>
                    <a:pt x="483" y="433"/>
                    <a:pt x="494" y="421"/>
                  </a:cubicBezTo>
                  <a:cubicBezTo>
                    <a:pt x="505" y="410"/>
                    <a:pt x="536" y="443"/>
                    <a:pt x="565" y="479"/>
                  </a:cubicBezTo>
                  <a:cubicBezTo>
                    <a:pt x="593" y="514"/>
                    <a:pt x="649" y="517"/>
                    <a:pt x="649" y="536"/>
                  </a:cubicBezTo>
                  <a:cubicBezTo>
                    <a:pt x="649" y="556"/>
                    <a:pt x="660" y="596"/>
                    <a:pt x="697" y="603"/>
                  </a:cubicBezTo>
                  <a:cubicBezTo>
                    <a:pt x="735" y="610"/>
                    <a:pt x="742" y="652"/>
                    <a:pt x="766" y="656"/>
                  </a:cubicBezTo>
                  <a:cubicBezTo>
                    <a:pt x="790" y="661"/>
                    <a:pt x="795" y="687"/>
                    <a:pt x="782" y="716"/>
                  </a:cubicBezTo>
                  <a:cubicBezTo>
                    <a:pt x="768" y="745"/>
                    <a:pt x="782" y="769"/>
                    <a:pt x="844" y="793"/>
                  </a:cubicBezTo>
                  <a:cubicBezTo>
                    <a:pt x="906" y="818"/>
                    <a:pt x="877" y="822"/>
                    <a:pt x="925" y="869"/>
                  </a:cubicBezTo>
                  <a:cubicBezTo>
                    <a:pt x="974" y="915"/>
                    <a:pt x="1111" y="1066"/>
                    <a:pt x="1140" y="1108"/>
                  </a:cubicBezTo>
                  <a:cubicBezTo>
                    <a:pt x="1169" y="1150"/>
                    <a:pt x="1178" y="1185"/>
                    <a:pt x="1189" y="1216"/>
                  </a:cubicBezTo>
                  <a:cubicBezTo>
                    <a:pt x="1200" y="1247"/>
                    <a:pt x="1167" y="1263"/>
                    <a:pt x="1184" y="1289"/>
                  </a:cubicBezTo>
                  <a:cubicBezTo>
                    <a:pt x="1202" y="1316"/>
                    <a:pt x="1151" y="1305"/>
                    <a:pt x="1153" y="1325"/>
                  </a:cubicBezTo>
                  <a:cubicBezTo>
                    <a:pt x="1156" y="1345"/>
                    <a:pt x="1184" y="1444"/>
                    <a:pt x="1233" y="1449"/>
                  </a:cubicBezTo>
                  <a:cubicBezTo>
                    <a:pt x="1282" y="1453"/>
                    <a:pt x="1337" y="1513"/>
                    <a:pt x="1377" y="1546"/>
                  </a:cubicBezTo>
                  <a:cubicBezTo>
                    <a:pt x="1417" y="1579"/>
                    <a:pt x="1477" y="1572"/>
                    <a:pt x="1536" y="1595"/>
                  </a:cubicBezTo>
                  <a:cubicBezTo>
                    <a:pt x="1596" y="1617"/>
                    <a:pt x="1647" y="1670"/>
                    <a:pt x="1733" y="1694"/>
                  </a:cubicBezTo>
                  <a:cubicBezTo>
                    <a:pt x="1820" y="1719"/>
                    <a:pt x="1904" y="1756"/>
                    <a:pt x="1959" y="1792"/>
                  </a:cubicBezTo>
                  <a:cubicBezTo>
                    <a:pt x="2015" y="1827"/>
                    <a:pt x="2083" y="1812"/>
                    <a:pt x="2161" y="1781"/>
                  </a:cubicBezTo>
                  <a:cubicBezTo>
                    <a:pt x="2238" y="1750"/>
                    <a:pt x="2298" y="1789"/>
                    <a:pt x="2342" y="1807"/>
                  </a:cubicBezTo>
                  <a:cubicBezTo>
                    <a:pt x="2364" y="1816"/>
                    <a:pt x="2407" y="1853"/>
                    <a:pt x="2450" y="1891"/>
                  </a:cubicBezTo>
                  <a:cubicBezTo>
                    <a:pt x="2489" y="1835"/>
                    <a:pt x="2526" y="1784"/>
                    <a:pt x="2531" y="1783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8" name="Freeform 102">
              <a:extLst>
                <a:ext uri="{FF2B5EF4-FFF2-40B4-BE49-F238E27FC236}">
                  <a16:creationId xmlns:a16="http://schemas.microsoft.com/office/drawing/2014/main" id="{34B68DE2-1A83-36D7-4B31-1B144A70B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0434" y="3811615"/>
              <a:ext cx="129000" cy="125976"/>
            </a:xfrm>
            <a:custGeom>
              <a:avLst/>
              <a:gdLst>
                <a:gd name="T0" fmla="*/ 372 w 426"/>
                <a:gd name="T1" fmla="*/ 276 h 414"/>
                <a:gd name="T2" fmla="*/ 426 w 426"/>
                <a:gd name="T3" fmla="*/ 220 h 414"/>
                <a:gd name="T4" fmla="*/ 386 w 426"/>
                <a:gd name="T5" fmla="*/ 196 h 414"/>
                <a:gd name="T6" fmla="*/ 336 w 426"/>
                <a:gd name="T7" fmla="*/ 203 h 414"/>
                <a:gd name="T8" fmla="*/ 341 w 426"/>
                <a:gd name="T9" fmla="*/ 1 h 414"/>
                <a:gd name="T10" fmla="*/ 173 w 426"/>
                <a:gd name="T11" fmla="*/ 0 h 414"/>
                <a:gd name="T12" fmla="*/ 141 w 426"/>
                <a:gd name="T13" fmla="*/ 75 h 414"/>
                <a:gd name="T14" fmla="*/ 214 w 426"/>
                <a:gd name="T15" fmla="*/ 171 h 414"/>
                <a:gd name="T16" fmla="*/ 81 w 426"/>
                <a:gd name="T17" fmla="*/ 186 h 414"/>
                <a:gd name="T18" fmla="*/ 0 w 426"/>
                <a:gd name="T19" fmla="*/ 294 h 414"/>
                <a:gd name="T20" fmla="*/ 109 w 426"/>
                <a:gd name="T21" fmla="*/ 387 h 414"/>
                <a:gd name="T22" fmla="*/ 249 w 426"/>
                <a:gd name="T23" fmla="*/ 412 h 414"/>
                <a:gd name="T24" fmla="*/ 252 w 426"/>
                <a:gd name="T25" fmla="*/ 414 h 414"/>
                <a:gd name="T26" fmla="*/ 323 w 426"/>
                <a:gd name="T27" fmla="*/ 355 h 414"/>
                <a:gd name="T28" fmla="*/ 372 w 426"/>
                <a:gd name="T29" fmla="*/ 276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6" h="414">
                  <a:moveTo>
                    <a:pt x="372" y="276"/>
                  </a:moveTo>
                  <a:cubicBezTo>
                    <a:pt x="394" y="258"/>
                    <a:pt x="412" y="237"/>
                    <a:pt x="426" y="220"/>
                  </a:cubicBezTo>
                  <a:cubicBezTo>
                    <a:pt x="391" y="239"/>
                    <a:pt x="380" y="221"/>
                    <a:pt x="386" y="196"/>
                  </a:cubicBezTo>
                  <a:cubicBezTo>
                    <a:pt x="336" y="203"/>
                    <a:pt x="336" y="203"/>
                    <a:pt x="336" y="203"/>
                  </a:cubicBezTo>
                  <a:cubicBezTo>
                    <a:pt x="341" y="1"/>
                    <a:pt x="341" y="1"/>
                    <a:pt x="341" y="1"/>
                  </a:cubicBezTo>
                  <a:cubicBezTo>
                    <a:pt x="300" y="3"/>
                    <a:pt x="188" y="0"/>
                    <a:pt x="173" y="0"/>
                  </a:cubicBezTo>
                  <a:cubicBezTo>
                    <a:pt x="156" y="0"/>
                    <a:pt x="152" y="68"/>
                    <a:pt x="141" y="75"/>
                  </a:cubicBezTo>
                  <a:cubicBezTo>
                    <a:pt x="130" y="81"/>
                    <a:pt x="224" y="143"/>
                    <a:pt x="214" y="171"/>
                  </a:cubicBezTo>
                  <a:cubicBezTo>
                    <a:pt x="203" y="199"/>
                    <a:pt x="92" y="184"/>
                    <a:pt x="81" y="186"/>
                  </a:cubicBezTo>
                  <a:cubicBezTo>
                    <a:pt x="76" y="187"/>
                    <a:pt x="39" y="238"/>
                    <a:pt x="0" y="294"/>
                  </a:cubicBezTo>
                  <a:cubicBezTo>
                    <a:pt x="44" y="333"/>
                    <a:pt x="88" y="374"/>
                    <a:pt x="109" y="387"/>
                  </a:cubicBezTo>
                  <a:cubicBezTo>
                    <a:pt x="151" y="414"/>
                    <a:pt x="220" y="385"/>
                    <a:pt x="249" y="412"/>
                  </a:cubicBezTo>
                  <a:cubicBezTo>
                    <a:pt x="249" y="412"/>
                    <a:pt x="251" y="413"/>
                    <a:pt x="252" y="414"/>
                  </a:cubicBezTo>
                  <a:cubicBezTo>
                    <a:pt x="282" y="386"/>
                    <a:pt x="313" y="358"/>
                    <a:pt x="323" y="355"/>
                  </a:cubicBezTo>
                  <a:cubicBezTo>
                    <a:pt x="344" y="348"/>
                    <a:pt x="327" y="312"/>
                    <a:pt x="372" y="27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29" name="Freeform 103">
              <a:extLst>
                <a:ext uri="{FF2B5EF4-FFF2-40B4-BE49-F238E27FC236}">
                  <a16:creationId xmlns:a16="http://schemas.microsoft.com/office/drawing/2014/main" id="{E5E4C5C0-BCF5-D7A6-D1B2-BF0EDF946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2222" y="3792466"/>
              <a:ext cx="39305" cy="80625"/>
            </a:xfrm>
            <a:custGeom>
              <a:avLst/>
              <a:gdLst>
                <a:gd name="T0" fmla="*/ 19 w 130"/>
                <a:gd name="T1" fmla="*/ 63 h 266"/>
                <a:gd name="T2" fmla="*/ 5 w 130"/>
                <a:gd name="T3" fmla="*/ 64 h 266"/>
                <a:gd name="T4" fmla="*/ 0 w 130"/>
                <a:gd name="T5" fmla="*/ 266 h 266"/>
                <a:gd name="T6" fmla="*/ 50 w 130"/>
                <a:gd name="T7" fmla="*/ 259 h 266"/>
                <a:gd name="T8" fmla="*/ 81 w 130"/>
                <a:gd name="T9" fmla="*/ 209 h 266"/>
                <a:gd name="T10" fmla="*/ 107 w 130"/>
                <a:gd name="T11" fmla="*/ 43 h 266"/>
                <a:gd name="T12" fmla="*/ 130 w 130"/>
                <a:gd name="T13" fmla="*/ 30 h 266"/>
                <a:gd name="T14" fmla="*/ 83 w 130"/>
                <a:gd name="T15" fmla="*/ 1 h 266"/>
                <a:gd name="T16" fmla="*/ 19 w 130"/>
                <a:gd name="T17" fmla="*/ 6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266">
                  <a:moveTo>
                    <a:pt x="19" y="63"/>
                  </a:moveTo>
                  <a:cubicBezTo>
                    <a:pt x="17" y="64"/>
                    <a:pt x="12" y="64"/>
                    <a:pt x="5" y="64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50" y="259"/>
                    <a:pt x="50" y="259"/>
                    <a:pt x="50" y="259"/>
                  </a:cubicBezTo>
                  <a:cubicBezTo>
                    <a:pt x="53" y="242"/>
                    <a:pt x="64" y="222"/>
                    <a:pt x="81" y="209"/>
                  </a:cubicBezTo>
                  <a:cubicBezTo>
                    <a:pt x="121" y="178"/>
                    <a:pt x="61" y="54"/>
                    <a:pt x="107" y="43"/>
                  </a:cubicBezTo>
                  <a:cubicBezTo>
                    <a:pt x="116" y="41"/>
                    <a:pt x="123" y="36"/>
                    <a:pt x="130" y="30"/>
                  </a:cubicBezTo>
                  <a:cubicBezTo>
                    <a:pt x="113" y="14"/>
                    <a:pt x="95" y="0"/>
                    <a:pt x="83" y="1"/>
                  </a:cubicBezTo>
                  <a:cubicBezTo>
                    <a:pt x="57" y="3"/>
                    <a:pt x="27" y="59"/>
                    <a:pt x="19" y="6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0" name="Freeform 104">
              <a:extLst>
                <a:ext uri="{FF2B5EF4-FFF2-40B4-BE49-F238E27FC236}">
                  <a16:creationId xmlns:a16="http://schemas.microsoft.com/office/drawing/2014/main" id="{3448B70A-52C4-6CFE-F401-F6268552F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675" y="3735021"/>
              <a:ext cx="89695" cy="74578"/>
            </a:xfrm>
            <a:custGeom>
              <a:avLst/>
              <a:gdLst>
                <a:gd name="T0" fmla="*/ 137 w 295"/>
                <a:gd name="T1" fmla="*/ 23 h 248"/>
                <a:gd name="T2" fmla="*/ 203 w 295"/>
                <a:gd name="T3" fmla="*/ 160 h 248"/>
                <a:gd name="T4" fmla="*/ 8 w 295"/>
                <a:gd name="T5" fmla="*/ 195 h 248"/>
                <a:gd name="T6" fmla="*/ 137 w 295"/>
                <a:gd name="T7" fmla="*/ 226 h 248"/>
                <a:gd name="T8" fmla="*/ 275 w 295"/>
                <a:gd name="T9" fmla="*/ 244 h 248"/>
                <a:gd name="T10" fmla="*/ 295 w 295"/>
                <a:gd name="T11" fmla="*/ 50 h 248"/>
                <a:gd name="T12" fmla="*/ 137 w 295"/>
                <a:gd name="T13" fmla="*/ 2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48">
                  <a:moveTo>
                    <a:pt x="137" y="23"/>
                  </a:moveTo>
                  <a:cubicBezTo>
                    <a:pt x="92" y="54"/>
                    <a:pt x="203" y="120"/>
                    <a:pt x="203" y="160"/>
                  </a:cubicBezTo>
                  <a:cubicBezTo>
                    <a:pt x="203" y="200"/>
                    <a:pt x="26" y="152"/>
                    <a:pt x="8" y="195"/>
                  </a:cubicBezTo>
                  <a:cubicBezTo>
                    <a:pt x="0" y="217"/>
                    <a:pt x="70" y="248"/>
                    <a:pt x="137" y="226"/>
                  </a:cubicBezTo>
                  <a:cubicBezTo>
                    <a:pt x="199" y="206"/>
                    <a:pt x="241" y="227"/>
                    <a:pt x="275" y="244"/>
                  </a:cubicBezTo>
                  <a:cubicBezTo>
                    <a:pt x="280" y="178"/>
                    <a:pt x="288" y="102"/>
                    <a:pt x="295" y="50"/>
                  </a:cubicBezTo>
                  <a:cubicBezTo>
                    <a:pt x="239" y="36"/>
                    <a:pt x="169" y="0"/>
                    <a:pt x="137" y="2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1" name="Freeform 105">
              <a:extLst>
                <a:ext uri="{FF2B5EF4-FFF2-40B4-BE49-F238E27FC236}">
                  <a16:creationId xmlns:a16="http://schemas.microsoft.com/office/drawing/2014/main" id="{90BF9728-7B7F-D6DA-EC4A-B92CAFCCE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323" y="3745099"/>
              <a:ext cx="103805" cy="70547"/>
            </a:xfrm>
            <a:custGeom>
              <a:avLst/>
              <a:gdLst>
                <a:gd name="T0" fmla="*/ 132 w 340"/>
                <a:gd name="T1" fmla="*/ 168 h 230"/>
                <a:gd name="T2" fmla="*/ 340 w 340"/>
                <a:gd name="T3" fmla="*/ 128 h 230"/>
                <a:gd name="T4" fmla="*/ 74 w 340"/>
                <a:gd name="T5" fmla="*/ 18 h 230"/>
                <a:gd name="T6" fmla="*/ 20 w 340"/>
                <a:gd name="T7" fmla="*/ 14 h 230"/>
                <a:gd name="T8" fmla="*/ 0 w 340"/>
                <a:gd name="T9" fmla="*/ 208 h 230"/>
                <a:gd name="T10" fmla="*/ 8 w 340"/>
                <a:gd name="T11" fmla="*/ 212 h 230"/>
                <a:gd name="T12" fmla="*/ 132 w 340"/>
                <a:gd name="T13" fmla="*/ 16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0" h="230">
                  <a:moveTo>
                    <a:pt x="132" y="168"/>
                  </a:moveTo>
                  <a:cubicBezTo>
                    <a:pt x="212" y="142"/>
                    <a:pt x="340" y="190"/>
                    <a:pt x="340" y="128"/>
                  </a:cubicBezTo>
                  <a:cubicBezTo>
                    <a:pt x="340" y="66"/>
                    <a:pt x="127" y="0"/>
                    <a:pt x="74" y="18"/>
                  </a:cubicBezTo>
                  <a:cubicBezTo>
                    <a:pt x="60" y="22"/>
                    <a:pt x="41" y="20"/>
                    <a:pt x="20" y="14"/>
                  </a:cubicBezTo>
                  <a:cubicBezTo>
                    <a:pt x="13" y="66"/>
                    <a:pt x="5" y="142"/>
                    <a:pt x="0" y="208"/>
                  </a:cubicBezTo>
                  <a:cubicBezTo>
                    <a:pt x="3" y="210"/>
                    <a:pt x="5" y="211"/>
                    <a:pt x="8" y="212"/>
                  </a:cubicBezTo>
                  <a:cubicBezTo>
                    <a:pt x="43" y="230"/>
                    <a:pt x="52" y="195"/>
                    <a:pt x="132" y="16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2" name="Freeform 106">
              <a:extLst>
                <a:ext uri="{FF2B5EF4-FFF2-40B4-BE49-F238E27FC236}">
                  <a16:creationId xmlns:a16="http://schemas.microsoft.com/office/drawing/2014/main" id="{6D85620B-84C9-499F-E054-65EAADA88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644" y="3899294"/>
              <a:ext cx="129000" cy="133031"/>
            </a:xfrm>
            <a:custGeom>
              <a:avLst/>
              <a:gdLst>
                <a:gd name="T0" fmla="*/ 229 w 425"/>
                <a:gd name="T1" fmla="*/ 414 h 439"/>
                <a:gd name="T2" fmla="*/ 328 w 425"/>
                <a:gd name="T3" fmla="*/ 431 h 439"/>
                <a:gd name="T4" fmla="*/ 377 w 425"/>
                <a:gd name="T5" fmla="*/ 436 h 439"/>
                <a:gd name="T6" fmla="*/ 363 w 425"/>
                <a:gd name="T7" fmla="*/ 415 h 439"/>
                <a:gd name="T8" fmla="*/ 388 w 425"/>
                <a:gd name="T9" fmla="*/ 286 h 439"/>
                <a:gd name="T10" fmla="*/ 401 w 425"/>
                <a:gd name="T11" fmla="*/ 116 h 439"/>
                <a:gd name="T12" fmla="*/ 423 w 425"/>
                <a:gd name="T13" fmla="*/ 12 h 439"/>
                <a:gd name="T14" fmla="*/ 423 w 425"/>
                <a:gd name="T15" fmla="*/ 2 h 439"/>
                <a:gd name="T16" fmla="*/ 307 w 425"/>
                <a:gd name="T17" fmla="*/ 49 h 439"/>
                <a:gd name="T18" fmla="*/ 210 w 425"/>
                <a:gd name="T19" fmla="*/ 70 h 439"/>
                <a:gd name="T20" fmla="*/ 101 w 425"/>
                <a:gd name="T21" fmla="*/ 117 h 439"/>
                <a:gd name="T22" fmla="*/ 69 w 425"/>
                <a:gd name="T23" fmla="*/ 179 h 439"/>
                <a:gd name="T24" fmla="*/ 39 w 425"/>
                <a:gd name="T25" fmla="*/ 207 h 439"/>
                <a:gd name="T26" fmla="*/ 3 w 425"/>
                <a:gd name="T27" fmla="*/ 215 h 439"/>
                <a:gd name="T28" fmla="*/ 18 w 425"/>
                <a:gd name="T29" fmla="*/ 253 h 439"/>
                <a:gd name="T30" fmla="*/ 140 w 425"/>
                <a:gd name="T31" fmla="*/ 371 h 439"/>
                <a:gd name="T32" fmla="*/ 174 w 425"/>
                <a:gd name="T33" fmla="*/ 411 h 439"/>
                <a:gd name="T34" fmla="*/ 229 w 425"/>
                <a:gd name="T35" fmla="*/ 414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5" h="439">
                  <a:moveTo>
                    <a:pt x="229" y="414"/>
                  </a:moveTo>
                  <a:cubicBezTo>
                    <a:pt x="251" y="425"/>
                    <a:pt x="306" y="414"/>
                    <a:pt x="328" y="431"/>
                  </a:cubicBezTo>
                  <a:cubicBezTo>
                    <a:pt x="338" y="439"/>
                    <a:pt x="356" y="439"/>
                    <a:pt x="377" y="436"/>
                  </a:cubicBezTo>
                  <a:cubicBezTo>
                    <a:pt x="371" y="427"/>
                    <a:pt x="366" y="419"/>
                    <a:pt x="363" y="415"/>
                  </a:cubicBezTo>
                  <a:cubicBezTo>
                    <a:pt x="348" y="386"/>
                    <a:pt x="374" y="328"/>
                    <a:pt x="388" y="286"/>
                  </a:cubicBezTo>
                  <a:cubicBezTo>
                    <a:pt x="401" y="244"/>
                    <a:pt x="377" y="143"/>
                    <a:pt x="401" y="116"/>
                  </a:cubicBezTo>
                  <a:cubicBezTo>
                    <a:pt x="425" y="89"/>
                    <a:pt x="412" y="74"/>
                    <a:pt x="423" y="12"/>
                  </a:cubicBezTo>
                  <a:cubicBezTo>
                    <a:pt x="424" y="8"/>
                    <a:pt x="423" y="5"/>
                    <a:pt x="423" y="2"/>
                  </a:cubicBezTo>
                  <a:cubicBezTo>
                    <a:pt x="373" y="0"/>
                    <a:pt x="322" y="47"/>
                    <a:pt x="307" y="49"/>
                  </a:cubicBezTo>
                  <a:cubicBezTo>
                    <a:pt x="287" y="51"/>
                    <a:pt x="219" y="34"/>
                    <a:pt x="210" y="70"/>
                  </a:cubicBezTo>
                  <a:cubicBezTo>
                    <a:pt x="202" y="106"/>
                    <a:pt x="159" y="113"/>
                    <a:pt x="101" y="117"/>
                  </a:cubicBezTo>
                  <a:cubicBezTo>
                    <a:pt x="44" y="121"/>
                    <a:pt x="74" y="170"/>
                    <a:pt x="69" y="179"/>
                  </a:cubicBezTo>
                  <a:cubicBezTo>
                    <a:pt x="65" y="188"/>
                    <a:pt x="39" y="207"/>
                    <a:pt x="39" y="207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1" y="229"/>
                    <a:pt x="0" y="243"/>
                    <a:pt x="18" y="253"/>
                  </a:cubicBezTo>
                  <a:cubicBezTo>
                    <a:pt x="53" y="273"/>
                    <a:pt x="102" y="351"/>
                    <a:pt x="140" y="371"/>
                  </a:cubicBezTo>
                  <a:cubicBezTo>
                    <a:pt x="158" y="380"/>
                    <a:pt x="169" y="396"/>
                    <a:pt x="174" y="411"/>
                  </a:cubicBezTo>
                  <a:cubicBezTo>
                    <a:pt x="195" y="409"/>
                    <a:pt x="218" y="409"/>
                    <a:pt x="229" y="41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3" name="Freeform 107">
              <a:extLst>
                <a:ext uri="{FF2B5EF4-FFF2-40B4-BE49-F238E27FC236}">
                  <a16:creationId xmlns:a16="http://schemas.microsoft.com/office/drawing/2014/main" id="{806CB3C6-8348-C6C5-3FD0-6E9028309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815" y="4202645"/>
              <a:ext cx="1209373" cy="1236584"/>
            </a:xfrm>
            <a:custGeom>
              <a:avLst/>
              <a:gdLst>
                <a:gd name="T0" fmla="*/ 2238 w 3980"/>
                <a:gd name="T1" fmla="*/ 3774 h 4066"/>
                <a:gd name="T2" fmla="*/ 2300 w 3980"/>
                <a:gd name="T3" fmla="*/ 3792 h 4066"/>
                <a:gd name="T4" fmla="*/ 2557 w 3980"/>
                <a:gd name="T5" fmla="*/ 3347 h 4066"/>
                <a:gd name="T6" fmla="*/ 2716 w 3980"/>
                <a:gd name="T7" fmla="*/ 3031 h 4066"/>
                <a:gd name="T8" fmla="*/ 2980 w 3980"/>
                <a:gd name="T9" fmla="*/ 2882 h 4066"/>
                <a:gd name="T10" fmla="*/ 3290 w 3980"/>
                <a:gd name="T11" fmla="*/ 2796 h 4066"/>
                <a:gd name="T12" fmla="*/ 3414 w 3980"/>
                <a:gd name="T13" fmla="*/ 2559 h 4066"/>
                <a:gd name="T14" fmla="*/ 3518 w 3980"/>
                <a:gd name="T15" fmla="*/ 2331 h 4066"/>
                <a:gd name="T16" fmla="*/ 3551 w 3980"/>
                <a:gd name="T17" fmla="*/ 1866 h 4066"/>
                <a:gd name="T18" fmla="*/ 3624 w 3980"/>
                <a:gd name="T19" fmla="*/ 1818 h 4066"/>
                <a:gd name="T20" fmla="*/ 3938 w 3980"/>
                <a:gd name="T21" fmla="*/ 1393 h 4066"/>
                <a:gd name="T22" fmla="*/ 3593 w 3980"/>
                <a:gd name="T23" fmla="*/ 917 h 4066"/>
                <a:gd name="T24" fmla="*/ 2973 w 3980"/>
                <a:gd name="T25" fmla="*/ 844 h 4066"/>
                <a:gd name="T26" fmla="*/ 2612 w 3980"/>
                <a:gd name="T27" fmla="*/ 651 h 4066"/>
                <a:gd name="T28" fmla="*/ 2577 w 3980"/>
                <a:gd name="T29" fmla="*/ 587 h 4066"/>
                <a:gd name="T30" fmla="*/ 2338 w 3980"/>
                <a:gd name="T31" fmla="*/ 529 h 4066"/>
                <a:gd name="T32" fmla="*/ 2284 w 3980"/>
                <a:gd name="T33" fmla="*/ 107 h 4066"/>
                <a:gd name="T34" fmla="*/ 1962 w 3980"/>
                <a:gd name="T35" fmla="*/ 281 h 4066"/>
                <a:gd name="T36" fmla="*/ 1690 w 3980"/>
                <a:gd name="T37" fmla="*/ 338 h 4066"/>
                <a:gd name="T38" fmla="*/ 1465 w 3980"/>
                <a:gd name="T39" fmla="*/ 350 h 4066"/>
                <a:gd name="T40" fmla="*/ 1393 w 3980"/>
                <a:gd name="T41" fmla="*/ 6 h 4066"/>
                <a:gd name="T42" fmla="*/ 1138 w 3980"/>
                <a:gd name="T43" fmla="*/ 149 h 4066"/>
                <a:gd name="T44" fmla="*/ 946 w 3980"/>
                <a:gd name="T45" fmla="*/ 129 h 4066"/>
                <a:gd name="T46" fmla="*/ 1063 w 3980"/>
                <a:gd name="T47" fmla="*/ 278 h 4066"/>
                <a:gd name="T48" fmla="*/ 928 w 3980"/>
                <a:gd name="T49" fmla="*/ 407 h 4066"/>
                <a:gd name="T50" fmla="*/ 746 w 3980"/>
                <a:gd name="T51" fmla="*/ 428 h 4066"/>
                <a:gd name="T52" fmla="*/ 421 w 3980"/>
                <a:gd name="T53" fmla="*/ 367 h 4066"/>
                <a:gd name="T54" fmla="*/ 399 w 3980"/>
                <a:gd name="T55" fmla="*/ 517 h 4066"/>
                <a:gd name="T56" fmla="*/ 404 w 3980"/>
                <a:gd name="T57" fmla="*/ 950 h 4066"/>
                <a:gd name="T58" fmla="*/ 109 w 3980"/>
                <a:gd name="T59" fmla="*/ 1060 h 4066"/>
                <a:gd name="T60" fmla="*/ 17 w 3980"/>
                <a:gd name="T61" fmla="*/ 1272 h 4066"/>
                <a:gd name="T62" fmla="*/ 135 w 3980"/>
                <a:gd name="T63" fmla="*/ 1482 h 4066"/>
                <a:gd name="T64" fmla="*/ 339 w 3980"/>
                <a:gd name="T65" fmla="*/ 1514 h 4066"/>
                <a:gd name="T66" fmla="*/ 578 w 3980"/>
                <a:gd name="T67" fmla="*/ 1626 h 4066"/>
                <a:gd name="T68" fmla="*/ 876 w 3980"/>
                <a:gd name="T69" fmla="*/ 1535 h 4066"/>
                <a:gd name="T70" fmla="*/ 1097 w 3980"/>
                <a:gd name="T71" fmla="*/ 1815 h 4066"/>
                <a:gd name="T72" fmla="*/ 1331 w 3980"/>
                <a:gd name="T73" fmla="*/ 1913 h 4066"/>
                <a:gd name="T74" fmla="*/ 1396 w 3980"/>
                <a:gd name="T75" fmla="*/ 2140 h 4066"/>
                <a:gd name="T76" fmla="*/ 1646 w 3980"/>
                <a:gd name="T77" fmla="*/ 2338 h 4066"/>
                <a:gd name="T78" fmla="*/ 1609 w 3980"/>
                <a:gd name="T79" fmla="*/ 2589 h 4066"/>
                <a:gd name="T80" fmla="*/ 1764 w 3980"/>
                <a:gd name="T81" fmla="*/ 2801 h 4066"/>
                <a:gd name="T82" fmla="*/ 1965 w 3980"/>
                <a:gd name="T83" fmla="*/ 2978 h 4066"/>
                <a:gd name="T84" fmla="*/ 2039 w 3980"/>
                <a:gd name="T85" fmla="*/ 3314 h 4066"/>
                <a:gd name="T86" fmla="*/ 1658 w 3980"/>
                <a:gd name="T87" fmla="*/ 3668 h 4066"/>
                <a:gd name="T88" fmla="*/ 1817 w 3980"/>
                <a:gd name="T89" fmla="*/ 3767 h 4066"/>
                <a:gd name="T90" fmla="*/ 2053 w 3980"/>
                <a:gd name="T91" fmla="*/ 3915 h 4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80" h="4066">
                  <a:moveTo>
                    <a:pt x="2110" y="4020"/>
                  </a:moveTo>
                  <a:cubicBezTo>
                    <a:pt x="2172" y="3976"/>
                    <a:pt x="2156" y="3949"/>
                    <a:pt x="2185" y="3896"/>
                  </a:cubicBezTo>
                  <a:cubicBezTo>
                    <a:pt x="2214" y="3843"/>
                    <a:pt x="2190" y="3821"/>
                    <a:pt x="2238" y="3774"/>
                  </a:cubicBezTo>
                  <a:cubicBezTo>
                    <a:pt x="2287" y="3728"/>
                    <a:pt x="2229" y="3697"/>
                    <a:pt x="2291" y="3668"/>
                  </a:cubicBezTo>
                  <a:cubicBezTo>
                    <a:pt x="2353" y="3639"/>
                    <a:pt x="2345" y="3695"/>
                    <a:pt x="2294" y="3759"/>
                  </a:cubicBezTo>
                  <a:cubicBezTo>
                    <a:pt x="2243" y="3823"/>
                    <a:pt x="2234" y="3841"/>
                    <a:pt x="2300" y="3792"/>
                  </a:cubicBezTo>
                  <a:cubicBezTo>
                    <a:pt x="2367" y="3743"/>
                    <a:pt x="2391" y="3675"/>
                    <a:pt x="2429" y="3597"/>
                  </a:cubicBezTo>
                  <a:cubicBezTo>
                    <a:pt x="2466" y="3520"/>
                    <a:pt x="2495" y="3495"/>
                    <a:pt x="2528" y="3491"/>
                  </a:cubicBezTo>
                  <a:cubicBezTo>
                    <a:pt x="2561" y="3487"/>
                    <a:pt x="2561" y="3405"/>
                    <a:pt x="2557" y="3347"/>
                  </a:cubicBezTo>
                  <a:cubicBezTo>
                    <a:pt x="2553" y="3290"/>
                    <a:pt x="2535" y="3237"/>
                    <a:pt x="2559" y="3199"/>
                  </a:cubicBezTo>
                  <a:cubicBezTo>
                    <a:pt x="2584" y="3161"/>
                    <a:pt x="2559" y="3126"/>
                    <a:pt x="2590" y="3126"/>
                  </a:cubicBezTo>
                  <a:cubicBezTo>
                    <a:pt x="2621" y="3126"/>
                    <a:pt x="2668" y="3079"/>
                    <a:pt x="2716" y="3031"/>
                  </a:cubicBezTo>
                  <a:cubicBezTo>
                    <a:pt x="2765" y="2982"/>
                    <a:pt x="2796" y="2977"/>
                    <a:pt x="2847" y="2973"/>
                  </a:cubicBezTo>
                  <a:cubicBezTo>
                    <a:pt x="2898" y="2969"/>
                    <a:pt x="2869" y="2951"/>
                    <a:pt x="2902" y="2942"/>
                  </a:cubicBezTo>
                  <a:cubicBezTo>
                    <a:pt x="2936" y="2933"/>
                    <a:pt x="2958" y="2902"/>
                    <a:pt x="2980" y="2882"/>
                  </a:cubicBezTo>
                  <a:cubicBezTo>
                    <a:pt x="3002" y="2862"/>
                    <a:pt x="3093" y="2884"/>
                    <a:pt x="3146" y="2884"/>
                  </a:cubicBezTo>
                  <a:cubicBezTo>
                    <a:pt x="3199" y="2884"/>
                    <a:pt x="3234" y="2889"/>
                    <a:pt x="3234" y="2856"/>
                  </a:cubicBezTo>
                  <a:cubicBezTo>
                    <a:pt x="3234" y="2823"/>
                    <a:pt x="3259" y="2796"/>
                    <a:pt x="3290" y="2796"/>
                  </a:cubicBezTo>
                  <a:cubicBezTo>
                    <a:pt x="3321" y="2796"/>
                    <a:pt x="3334" y="2787"/>
                    <a:pt x="3334" y="2743"/>
                  </a:cubicBezTo>
                  <a:cubicBezTo>
                    <a:pt x="3334" y="2699"/>
                    <a:pt x="3347" y="2672"/>
                    <a:pt x="3374" y="2652"/>
                  </a:cubicBezTo>
                  <a:cubicBezTo>
                    <a:pt x="3400" y="2632"/>
                    <a:pt x="3405" y="2588"/>
                    <a:pt x="3414" y="2559"/>
                  </a:cubicBezTo>
                  <a:cubicBezTo>
                    <a:pt x="3423" y="2530"/>
                    <a:pt x="3451" y="2548"/>
                    <a:pt x="3451" y="2506"/>
                  </a:cubicBezTo>
                  <a:cubicBezTo>
                    <a:pt x="3451" y="2464"/>
                    <a:pt x="3467" y="2417"/>
                    <a:pt x="3467" y="2384"/>
                  </a:cubicBezTo>
                  <a:cubicBezTo>
                    <a:pt x="3467" y="2351"/>
                    <a:pt x="3502" y="2355"/>
                    <a:pt x="3518" y="2331"/>
                  </a:cubicBezTo>
                  <a:cubicBezTo>
                    <a:pt x="3533" y="2307"/>
                    <a:pt x="3504" y="2276"/>
                    <a:pt x="3529" y="2207"/>
                  </a:cubicBezTo>
                  <a:cubicBezTo>
                    <a:pt x="3553" y="2139"/>
                    <a:pt x="3529" y="2074"/>
                    <a:pt x="3529" y="2012"/>
                  </a:cubicBezTo>
                  <a:cubicBezTo>
                    <a:pt x="3529" y="1950"/>
                    <a:pt x="3529" y="1886"/>
                    <a:pt x="3551" y="1866"/>
                  </a:cubicBezTo>
                  <a:cubicBezTo>
                    <a:pt x="3573" y="1846"/>
                    <a:pt x="3562" y="1835"/>
                    <a:pt x="3544" y="1826"/>
                  </a:cubicBezTo>
                  <a:cubicBezTo>
                    <a:pt x="3527" y="1818"/>
                    <a:pt x="3547" y="1793"/>
                    <a:pt x="3562" y="1798"/>
                  </a:cubicBezTo>
                  <a:cubicBezTo>
                    <a:pt x="3577" y="1802"/>
                    <a:pt x="3595" y="1835"/>
                    <a:pt x="3624" y="1818"/>
                  </a:cubicBezTo>
                  <a:cubicBezTo>
                    <a:pt x="3653" y="1800"/>
                    <a:pt x="3679" y="1725"/>
                    <a:pt x="3704" y="1663"/>
                  </a:cubicBezTo>
                  <a:cubicBezTo>
                    <a:pt x="3728" y="1601"/>
                    <a:pt x="3768" y="1603"/>
                    <a:pt x="3799" y="1590"/>
                  </a:cubicBezTo>
                  <a:cubicBezTo>
                    <a:pt x="3830" y="1576"/>
                    <a:pt x="3896" y="1501"/>
                    <a:pt x="3938" y="1393"/>
                  </a:cubicBezTo>
                  <a:cubicBezTo>
                    <a:pt x="3980" y="1284"/>
                    <a:pt x="3936" y="1178"/>
                    <a:pt x="3918" y="1103"/>
                  </a:cubicBezTo>
                  <a:cubicBezTo>
                    <a:pt x="3901" y="1027"/>
                    <a:pt x="3876" y="1043"/>
                    <a:pt x="3832" y="1045"/>
                  </a:cubicBezTo>
                  <a:cubicBezTo>
                    <a:pt x="3788" y="1047"/>
                    <a:pt x="3704" y="1036"/>
                    <a:pt x="3593" y="917"/>
                  </a:cubicBezTo>
                  <a:cubicBezTo>
                    <a:pt x="3482" y="797"/>
                    <a:pt x="3374" y="806"/>
                    <a:pt x="3301" y="826"/>
                  </a:cubicBezTo>
                  <a:cubicBezTo>
                    <a:pt x="3228" y="846"/>
                    <a:pt x="3153" y="790"/>
                    <a:pt x="3104" y="779"/>
                  </a:cubicBezTo>
                  <a:cubicBezTo>
                    <a:pt x="3055" y="768"/>
                    <a:pt x="3009" y="830"/>
                    <a:pt x="2973" y="844"/>
                  </a:cubicBezTo>
                  <a:cubicBezTo>
                    <a:pt x="2938" y="857"/>
                    <a:pt x="2991" y="790"/>
                    <a:pt x="2993" y="748"/>
                  </a:cubicBezTo>
                  <a:cubicBezTo>
                    <a:pt x="2995" y="706"/>
                    <a:pt x="2860" y="647"/>
                    <a:pt x="2758" y="607"/>
                  </a:cubicBezTo>
                  <a:cubicBezTo>
                    <a:pt x="2657" y="567"/>
                    <a:pt x="2612" y="587"/>
                    <a:pt x="2612" y="651"/>
                  </a:cubicBezTo>
                  <a:cubicBezTo>
                    <a:pt x="2612" y="715"/>
                    <a:pt x="2573" y="631"/>
                    <a:pt x="2542" y="700"/>
                  </a:cubicBezTo>
                  <a:cubicBezTo>
                    <a:pt x="2511" y="768"/>
                    <a:pt x="2453" y="724"/>
                    <a:pt x="2491" y="702"/>
                  </a:cubicBezTo>
                  <a:cubicBezTo>
                    <a:pt x="2528" y="680"/>
                    <a:pt x="2564" y="629"/>
                    <a:pt x="2577" y="587"/>
                  </a:cubicBezTo>
                  <a:cubicBezTo>
                    <a:pt x="2590" y="545"/>
                    <a:pt x="2431" y="511"/>
                    <a:pt x="2376" y="534"/>
                  </a:cubicBezTo>
                  <a:cubicBezTo>
                    <a:pt x="2320" y="556"/>
                    <a:pt x="2356" y="635"/>
                    <a:pt x="2311" y="611"/>
                  </a:cubicBezTo>
                  <a:cubicBezTo>
                    <a:pt x="2267" y="587"/>
                    <a:pt x="2302" y="527"/>
                    <a:pt x="2338" y="529"/>
                  </a:cubicBezTo>
                  <a:cubicBezTo>
                    <a:pt x="2373" y="531"/>
                    <a:pt x="2413" y="458"/>
                    <a:pt x="2438" y="405"/>
                  </a:cubicBezTo>
                  <a:cubicBezTo>
                    <a:pt x="2462" y="352"/>
                    <a:pt x="2395" y="343"/>
                    <a:pt x="2356" y="299"/>
                  </a:cubicBezTo>
                  <a:cubicBezTo>
                    <a:pt x="2316" y="255"/>
                    <a:pt x="2324" y="128"/>
                    <a:pt x="2284" y="107"/>
                  </a:cubicBezTo>
                  <a:cubicBezTo>
                    <a:pt x="2241" y="150"/>
                    <a:pt x="2182" y="217"/>
                    <a:pt x="2166" y="266"/>
                  </a:cubicBezTo>
                  <a:cubicBezTo>
                    <a:pt x="2145" y="329"/>
                    <a:pt x="2118" y="293"/>
                    <a:pt x="2061" y="311"/>
                  </a:cubicBezTo>
                  <a:cubicBezTo>
                    <a:pt x="2004" y="329"/>
                    <a:pt x="1977" y="305"/>
                    <a:pt x="1962" y="281"/>
                  </a:cubicBezTo>
                  <a:cubicBezTo>
                    <a:pt x="1947" y="257"/>
                    <a:pt x="1890" y="281"/>
                    <a:pt x="1851" y="278"/>
                  </a:cubicBezTo>
                  <a:cubicBezTo>
                    <a:pt x="1812" y="275"/>
                    <a:pt x="1836" y="326"/>
                    <a:pt x="1809" y="341"/>
                  </a:cubicBezTo>
                  <a:cubicBezTo>
                    <a:pt x="1782" y="356"/>
                    <a:pt x="1713" y="311"/>
                    <a:pt x="1690" y="338"/>
                  </a:cubicBezTo>
                  <a:cubicBezTo>
                    <a:pt x="1666" y="365"/>
                    <a:pt x="1651" y="338"/>
                    <a:pt x="1639" y="362"/>
                  </a:cubicBezTo>
                  <a:cubicBezTo>
                    <a:pt x="1627" y="386"/>
                    <a:pt x="1585" y="371"/>
                    <a:pt x="1573" y="386"/>
                  </a:cubicBezTo>
                  <a:cubicBezTo>
                    <a:pt x="1561" y="401"/>
                    <a:pt x="1519" y="410"/>
                    <a:pt x="1465" y="350"/>
                  </a:cubicBezTo>
                  <a:cubicBezTo>
                    <a:pt x="1411" y="290"/>
                    <a:pt x="1420" y="192"/>
                    <a:pt x="1444" y="174"/>
                  </a:cubicBezTo>
                  <a:cubicBezTo>
                    <a:pt x="1468" y="156"/>
                    <a:pt x="1468" y="105"/>
                    <a:pt x="1435" y="90"/>
                  </a:cubicBezTo>
                  <a:cubicBezTo>
                    <a:pt x="1402" y="75"/>
                    <a:pt x="1435" y="12"/>
                    <a:pt x="1393" y="6"/>
                  </a:cubicBezTo>
                  <a:cubicBezTo>
                    <a:pt x="1351" y="0"/>
                    <a:pt x="1357" y="54"/>
                    <a:pt x="1330" y="63"/>
                  </a:cubicBezTo>
                  <a:cubicBezTo>
                    <a:pt x="1303" y="72"/>
                    <a:pt x="1237" y="117"/>
                    <a:pt x="1207" y="111"/>
                  </a:cubicBezTo>
                  <a:cubicBezTo>
                    <a:pt x="1177" y="105"/>
                    <a:pt x="1138" y="117"/>
                    <a:pt x="1138" y="149"/>
                  </a:cubicBezTo>
                  <a:cubicBezTo>
                    <a:pt x="1138" y="183"/>
                    <a:pt x="1105" y="174"/>
                    <a:pt x="1099" y="147"/>
                  </a:cubicBezTo>
                  <a:cubicBezTo>
                    <a:pt x="1093" y="120"/>
                    <a:pt x="1030" y="135"/>
                    <a:pt x="1012" y="117"/>
                  </a:cubicBezTo>
                  <a:cubicBezTo>
                    <a:pt x="994" y="99"/>
                    <a:pt x="910" y="108"/>
                    <a:pt x="946" y="129"/>
                  </a:cubicBezTo>
                  <a:cubicBezTo>
                    <a:pt x="982" y="149"/>
                    <a:pt x="985" y="170"/>
                    <a:pt x="985" y="203"/>
                  </a:cubicBezTo>
                  <a:cubicBezTo>
                    <a:pt x="985" y="236"/>
                    <a:pt x="1012" y="227"/>
                    <a:pt x="1012" y="266"/>
                  </a:cubicBezTo>
                  <a:cubicBezTo>
                    <a:pt x="1012" y="305"/>
                    <a:pt x="1042" y="278"/>
                    <a:pt x="1063" y="278"/>
                  </a:cubicBezTo>
                  <a:cubicBezTo>
                    <a:pt x="1084" y="278"/>
                    <a:pt x="1084" y="314"/>
                    <a:pt x="1051" y="320"/>
                  </a:cubicBezTo>
                  <a:cubicBezTo>
                    <a:pt x="1018" y="326"/>
                    <a:pt x="1003" y="344"/>
                    <a:pt x="994" y="374"/>
                  </a:cubicBezTo>
                  <a:cubicBezTo>
                    <a:pt x="985" y="404"/>
                    <a:pt x="955" y="383"/>
                    <a:pt x="928" y="407"/>
                  </a:cubicBezTo>
                  <a:cubicBezTo>
                    <a:pt x="901" y="431"/>
                    <a:pt x="877" y="455"/>
                    <a:pt x="859" y="443"/>
                  </a:cubicBezTo>
                  <a:cubicBezTo>
                    <a:pt x="841" y="431"/>
                    <a:pt x="826" y="440"/>
                    <a:pt x="806" y="452"/>
                  </a:cubicBezTo>
                  <a:cubicBezTo>
                    <a:pt x="785" y="464"/>
                    <a:pt x="776" y="452"/>
                    <a:pt x="746" y="428"/>
                  </a:cubicBezTo>
                  <a:cubicBezTo>
                    <a:pt x="723" y="410"/>
                    <a:pt x="709" y="367"/>
                    <a:pt x="669" y="327"/>
                  </a:cubicBezTo>
                  <a:cubicBezTo>
                    <a:pt x="646" y="339"/>
                    <a:pt x="597" y="356"/>
                    <a:pt x="572" y="356"/>
                  </a:cubicBezTo>
                  <a:cubicBezTo>
                    <a:pt x="537" y="356"/>
                    <a:pt x="427" y="348"/>
                    <a:pt x="421" y="367"/>
                  </a:cubicBezTo>
                  <a:cubicBezTo>
                    <a:pt x="415" y="386"/>
                    <a:pt x="429" y="418"/>
                    <a:pt x="447" y="422"/>
                  </a:cubicBezTo>
                  <a:cubicBezTo>
                    <a:pt x="465" y="426"/>
                    <a:pt x="503" y="437"/>
                    <a:pt x="467" y="463"/>
                  </a:cubicBezTo>
                  <a:cubicBezTo>
                    <a:pt x="431" y="489"/>
                    <a:pt x="399" y="454"/>
                    <a:pt x="399" y="517"/>
                  </a:cubicBezTo>
                  <a:cubicBezTo>
                    <a:pt x="399" y="580"/>
                    <a:pt x="479" y="621"/>
                    <a:pt x="463" y="679"/>
                  </a:cubicBezTo>
                  <a:cubicBezTo>
                    <a:pt x="454" y="709"/>
                    <a:pt x="442" y="785"/>
                    <a:pt x="442" y="815"/>
                  </a:cubicBezTo>
                  <a:cubicBezTo>
                    <a:pt x="442" y="844"/>
                    <a:pt x="431" y="945"/>
                    <a:pt x="404" y="950"/>
                  </a:cubicBezTo>
                  <a:cubicBezTo>
                    <a:pt x="377" y="956"/>
                    <a:pt x="354" y="927"/>
                    <a:pt x="318" y="956"/>
                  </a:cubicBezTo>
                  <a:cubicBezTo>
                    <a:pt x="283" y="986"/>
                    <a:pt x="239" y="968"/>
                    <a:pt x="197" y="1001"/>
                  </a:cubicBezTo>
                  <a:cubicBezTo>
                    <a:pt x="156" y="1033"/>
                    <a:pt x="112" y="1021"/>
                    <a:pt x="109" y="1060"/>
                  </a:cubicBezTo>
                  <a:cubicBezTo>
                    <a:pt x="106" y="1098"/>
                    <a:pt x="67" y="1119"/>
                    <a:pt x="76" y="1154"/>
                  </a:cubicBezTo>
                  <a:cubicBezTo>
                    <a:pt x="85" y="1190"/>
                    <a:pt x="59" y="1181"/>
                    <a:pt x="32" y="1207"/>
                  </a:cubicBezTo>
                  <a:cubicBezTo>
                    <a:pt x="6" y="1234"/>
                    <a:pt x="35" y="1252"/>
                    <a:pt x="17" y="1272"/>
                  </a:cubicBezTo>
                  <a:cubicBezTo>
                    <a:pt x="0" y="1293"/>
                    <a:pt x="23" y="1325"/>
                    <a:pt x="44" y="1358"/>
                  </a:cubicBezTo>
                  <a:cubicBezTo>
                    <a:pt x="64" y="1390"/>
                    <a:pt x="88" y="1414"/>
                    <a:pt x="85" y="1443"/>
                  </a:cubicBezTo>
                  <a:cubicBezTo>
                    <a:pt x="82" y="1473"/>
                    <a:pt x="106" y="1485"/>
                    <a:pt x="135" y="1482"/>
                  </a:cubicBezTo>
                  <a:cubicBezTo>
                    <a:pt x="165" y="1479"/>
                    <a:pt x="141" y="1538"/>
                    <a:pt x="188" y="1538"/>
                  </a:cubicBezTo>
                  <a:cubicBezTo>
                    <a:pt x="236" y="1538"/>
                    <a:pt x="283" y="1550"/>
                    <a:pt x="295" y="1523"/>
                  </a:cubicBezTo>
                  <a:cubicBezTo>
                    <a:pt x="307" y="1497"/>
                    <a:pt x="339" y="1476"/>
                    <a:pt x="339" y="1514"/>
                  </a:cubicBezTo>
                  <a:cubicBezTo>
                    <a:pt x="339" y="1553"/>
                    <a:pt x="330" y="1656"/>
                    <a:pt x="363" y="1644"/>
                  </a:cubicBezTo>
                  <a:cubicBezTo>
                    <a:pt x="395" y="1632"/>
                    <a:pt x="460" y="1635"/>
                    <a:pt x="493" y="1647"/>
                  </a:cubicBezTo>
                  <a:cubicBezTo>
                    <a:pt x="525" y="1659"/>
                    <a:pt x="557" y="1647"/>
                    <a:pt x="578" y="1626"/>
                  </a:cubicBezTo>
                  <a:cubicBezTo>
                    <a:pt x="599" y="1606"/>
                    <a:pt x="622" y="1606"/>
                    <a:pt x="664" y="1582"/>
                  </a:cubicBezTo>
                  <a:cubicBezTo>
                    <a:pt x="705" y="1559"/>
                    <a:pt x="743" y="1529"/>
                    <a:pt x="782" y="1529"/>
                  </a:cubicBezTo>
                  <a:cubicBezTo>
                    <a:pt x="820" y="1529"/>
                    <a:pt x="885" y="1505"/>
                    <a:pt x="876" y="1535"/>
                  </a:cubicBezTo>
                  <a:cubicBezTo>
                    <a:pt x="867" y="1564"/>
                    <a:pt x="861" y="1674"/>
                    <a:pt x="909" y="1730"/>
                  </a:cubicBezTo>
                  <a:cubicBezTo>
                    <a:pt x="956" y="1786"/>
                    <a:pt x="982" y="1806"/>
                    <a:pt x="1027" y="1801"/>
                  </a:cubicBezTo>
                  <a:cubicBezTo>
                    <a:pt x="1071" y="1795"/>
                    <a:pt x="1065" y="1818"/>
                    <a:pt x="1097" y="1815"/>
                  </a:cubicBezTo>
                  <a:cubicBezTo>
                    <a:pt x="1130" y="1812"/>
                    <a:pt x="1109" y="1851"/>
                    <a:pt x="1139" y="1851"/>
                  </a:cubicBezTo>
                  <a:cubicBezTo>
                    <a:pt x="1168" y="1851"/>
                    <a:pt x="1221" y="1857"/>
                    <a:pt x="1221" y="1889"/>
                  </a:cubicBezTo>
                  <a:cubicBezTo>
                    <a:pt x="1221" y="1922"/>
                    <a:pt x="1310" y="1895"/>
                    <a:pt x="1331" y="1913"/>
                  </a:cubicBezTo>
                  <a:cubicBezTo>
                    <a:pt x="1351" y="1930"/>
                    <a:pt x="1375" y="1945"/>
                    <a:pt x="1369" y="1981"/>
                  </a:cubicBezTo>
                  <a:cubicBezTo>
                    <a:pt x="1363" y="2016"/>
                    <a:pt x="1413" y="2043"/>
                    <a:pt x="1384" y="2057"/>
                  </a:cubicBezTo>
                  <a:cubicBezTo>
                    <a:pt x="1354" y="2072"/>
                    <a:pt x="1393" y="2102"/>
                    <a:pt x="1396" y="2140"/>
                  </a:cubicBezTo>
                  <a:cubicBezTo>
                    <a:pt x="1399" y="2178"/>
                    <a:pt x="1440" y="2193"/>
                    <a:pt x="1505" y="2190"/>
                  </a:cubicBezTo>
                  <a:cubicBezTo>
                    <a:pt x="1570" y="2187"/>
                    <a:pt x="1587" y="2193"/>
                    <a:pt x="1587" y="2240"/>
                  </a:cubicBezTo>
                  <a:cubicBezTo>
                    <a:pt x="1587" y="2288"/>
                    <a:pt x="1632" y="2293"/>
                    <a:pt x="1646" y="2338"/>
                  </a:cubicBezTo>
                  <a:cubicBezTo>
                    <a:pt x="1661" y="2382"/>
                    <a:pt x="1629" y="2432"/>
                    <a:pt x="1635" y="2468"/>
                  </a:cubicBezTo>
                  <a:cubicBezTo>
                    <a:pt x="1639" y="2495"/>
                    <a:pt x="1623" y="2524"/>
                    <a:pt x="1604" y="2535"/>
                  </a:cubicBezTo>
                  <a:cubicBezTo>
                    <a:pt x="1627" y="2564"/>
                    <a:pt x="1629" y="2578"/>
                    <a:pt x="1609" y="2589"/>
                  </a:cubicBezTo>
                  <a:cubicBezTo>
                    <a:pt x="1582" y="2604"/>
                    <a:pt x="1642" y="2646"/>
                    <a:pt x="1627" y="2712"/>
                  </a:cubicBezTo>
                  <a:cubicBezTo>
                    <a:pt x="1612" y="2778"/>
                    <a:pt x="1609" y="2790"/>
                    <a:pt x="1678" y="2793"/>
                  </a:cubicBezTo>
                  <a:cubicBezTo>
                    <a:pt x="1746" y="2796"/>
                    <a:pt x="1740" y="2816"/>
                    <a:pt x="1764" y="2801"/>
                  </a:cubicBezTo>
                  <a:cubicBezTo>
                    <a:pt x="1788" y="2787"/>
                    <a:pt x="1824" y="2853"/>
                    <a:pt x="1833" y="2886"/>
                  </a:cubicBezTo>
                  <a:cubicBezTo>
                    <a:pt x="1842" y="2918"/>
                    <a:pt x="1869" y="2996"/>
                    <a:pt x="1881" y="2996"/>
                  </a:cubicBezTo>
                  <a:cubicBezTo>
                    <a:pt x="1893" y="2996"/>
                    <a:pt x="1929" y="2960"/>
                    <a:pt x="1965" y="2978"/>
                  </a:cubicBezTo>
                  <a:cubicBezTo>
                    <a:pt x="1999" y="2995"/>
                    <a:pt x="1957" y="3108"/>
                    <a:pt x="1956" y="3157"/>
                  </a:cubicBezTo>
                  <a:cubicBezTo>
                    <a:pt x="1981" y="3156"/>
                    <a:pt x="2011" y="3156"/>
                    <a:pt x="2021" y="3161"/>
                  </a:cubicBezTo>
                  <a:cubicBezTo>
                    <a:pt x="2039" y="3170"/>
                    <a:pt x="2048" y="3291"/>
                    <a:pt x="2039" y="3314"/>
                  </a:cubicBezTo>
                  <a:cubicBezTo>
                    <a:pt x="2030" y="3336"/>
                    <a:pt x="1956" y="3356"/>
                    <a:pt x="1918" y="3381"/>
                  </a:cubicBezTo>
                  <a:cubicBezTo>
                    <a:pt x="1880" y="3406"/>
                    <a:pt x="1788" y="3493"/>
                    <a:pt x="1746" y="3563"/>
                  </a:cubicBezTo>
                  <a:cubicBezTo>
                    <a:pt x="1720" y="3604"/>
                    <a:pt x="1683" y="3638"/>
                    <a:pt x="1658" y="3668"/>
                  </a:cubicBezTo>
                  <a:cubicBezTo>
                    <a:pt x="1670" y="3669"/>
                    <a:pt x="1680" y="3669"/>
                    <a:pt x="1687" y="3666"/>
                  </a:cubicBezTo>
                  <a:cubicBezTo>
                    <a:pt x="1707" y="3657"/>
                    <a:pt x="1739" y="3657"/>
                    <a:pt x="1772" y="3697"/>
                  </a:cubicBezTo>
                  <a:cubicBezTo>
                    <a:pt x="1806" y="3738"/>
                    <a:pt x="1804" y="3769"/>
                    <a:pt x="1817" y="3767"/>
                  </a:cubicBezTo>
                  <a:cubicBezTo>
                    <a:pt x="1831" y="3764"/>
                    <a:pt x="1847" y="3713"/>
                    <a:pt x="1873" y="3751"/>
                  </a:cubicBezTo>
                  <a:cubicBezTo>
                    <a:pt x="1900" y="3789"/>
                    <a:pt x="1970" y="3818"/>
                    <a:pt x="1986" y="3836"/>
                  </a:cubicBezTo>
                  <a:cubicBezTo>
                    <a:pt x="2001" y="3854"/>
                    <a:pt x="2053" y="3868"/>
                    <a:pt x="2053" y="3915"/>
                  </a:cubicBezTo>
                  <a:cubicBezTo>
                    <a:pt x="2053" y="3948"/>
                    <a:pt x="2037" y="4012"/>
                    <a:pt x="2063" y="4066"/>
                  </a:cubicBezTo>
                  <a:cubicBezTo>
                    <a:pt x="2076" y="4050"/>
                    <a:pt x="2090" y="4034"/>
                    <a:pt x="2110" y="4020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4" name="Freeform 108">
              <a:extLst>
                <a:ext uri="{FF2B5EF4-FFF2-40B4-BE49-F238E27FC236}">
                  <a16:creationId xmlns:a16="http://schemas.microsoft.com/office/drawing/2014/main" id="{80E22C7D-23EF-040A-46EF-2E8277F61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1502" y="5314261"/>
              <a:ext cx="151172" cy="166289"/>
            </a:xfrm>
            <a:custGeom>
              <a:avLst/>
              <a:gdLst>
                <a:gd name="T0" fmla="*/ 489 w 499"/>
                <a:gd name="T1" fmla="*/ 258 h 545"/>
                <a:gd name="T2" fmla="*/ 422 w 499"/>
                <a:gd name="T3" fmla="*/ 179 h 545"/>
                <a:gd name="T4" fmla="*/ 309 w 499"/>
                <a:gd name="T5" fmla="*/ 94 h 545"/>
                <a:gd name="T6" fmla="*/ 253 w 499"/>
                <a:gd name="T7" fmla="*/ 110 h 545"/>
                <a:gd name="T8" fmla="*/ 208 w 499"/>
                <a:gd name="T9" fmla="*/ 40 h 545"/>
                <a:gd name="T10" fmla="*/ 123 w 499"/>
                <a:gd name="T11" fmla="*/ 9 h 545"/>
                <a:gd name="T12" fmla="*/ 94 w 499"/>
                <a:gd name="T13" fmla="*/ 11 h 545"/>
                <a:gd name="T14" fmla="*/ 63 w 499"/>
                <a:gd name="T15" fmla="*/ 67 h 545"/>
                <a:gd name="T16" fmla="*/ 29 w 499"/>
                <a:gd name="T17" fmla="*/ 238 h 545"/>
                <a:gd name="T18" fmla="*/ 2 w 499"/>
                <a:gd name="T19" fmla="*/ 368 h 545"/>
                <a:gd name="T20" fmla="*/ 31 w 499"/>
                <a:gd name="T21" fmla="*/ 428 h 545"/>
                <a:gd name="T22" fmla="*/ 24 w 499"/>
                <a:gd name="T23" fmla="*/ 470 h 545"/>
                <a:gd name="T24" fmla="*/ 63 w 499"/>
                <a:gd name="T25" fmla="*/ 489 h 545"/>
                <a:gd name="T26" fmla="*/ 192 w 499"/>
                <a:gd name="T27" fmla="*/ 522 h 545"/>
                <a:gd name="T28" fmla="*/ 269 w 499"/>
                <a:gd name="T29" fmla="*/ 522 h 545"/>
                <a:gd name="T30" fmla="*/ 420 w 499"/>
                <a:gd name="T31" fmla="*/ 503 h 545"/>
                <a:gd name="T32" fmla="*/ 499 w 499"/>
                <a:gd name="T33" fmla="*/ 409 h 545"/>
                <a:gd name="T34" fmla="*/ 489 w 499"/>
                <a:gd name="T35" fmla="*/ 258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545">
                  <a:moveTo>
                    <a:pt x="489" y="258"/>
                  </a:moveTo>
                  <a:cubicBezTo>
                    <a:pt x="489" y="211"/>
                    <a:pt x="437" y="197"/>
                    <a:pt x="422" y="179"/>
                  </a:cubicBezTo>
                  <a:cubicBezTo>
                    <a:pt x="406" y="161"/>
                    <a:pt x="336" y="132"/>
                    <a:pt x="309" y="94"/>
                  </a:cubicBezTo>
                  <a:cubicBezTo>
                    <a:pt x="283" y="56"/>
                    <a:pt x="267" y="107"/>
                    <a:pt x="253" y="110"/>
                  </a:cubicBezTo>
                  <a:cubicBezTo>
                    <a:pt x="240" y="112"/>
                    <a:pt x="242" y="81"/>
                    <a:pt x="208" y="40"/>
                  </a:cubicBezTo>
                  <a:cubicBezTo>
                    <a:pt x="175" y="0"/>
                    <a:pt x="143" y="0"/>
                    <a:pt x="123" y="9"/>
                  </a:cubicBezTo>
                  <a:cubicBezTo>
                    <a:pt x="116" y="12"/>
                    <a:pt x="106" y="12"/>
                    <a:pt x="94" y="11"/>
                  </a:cubicBezTo>
                  <a:cubicBezTo>
                    <a:pt x="76" y="31"/>
                    <a:pt x="63" y="50"/>
                    <a:pt x="63" y="67"/>
                  </a:cubicBezTo>
                  <a:cubicBezTo>
                    <a:pt x="63" y="110"/>
                    <a:pt x="31" y="157"/>
                    <a:pt x="29" y="238"/>
                  </a:cubicBezTo>
                  <a:cubicBezTo>
                    <a:pt x="27" y="318"/>
                    <a:pt x="4" y="305"/>
                    <a:pt x="2" y="368"/>
                  </a:cubicBezTo>
                  <a:cubicBezTo>
                    <a:pt x="0" y="431"/>
                    <a:pt x="22" y="419"/>
                    <a:pt x="31" y="428"/>
                  </a:cubicBezTo>
                  <a:cubicBezTo>
                    <a:pt x="36" y="433"/>
                    <a:pt x="30" y="453"/>
                    <a:pt x="24" y="470"/>
                  </a:cubicBezTo>
                  <a:cubicBezTo>
                    <a:pt x="33" y="478"/>
                    <a:pt x="43" y="492"/>
                    <a:pt x="63" y="489"/>
                  </a:cubicBezTo>
                  <a:cubicBezTo>
                    <a:pt x="103" y="485"/>
                    <a:pt x="143" y="500"/>
                    <a:pt x="192" y="522"/>
                  </a:cubicBezTo>
                  <a:cubicBezTo>
                    <a:pt x="240" y="545"/>
                    <a:pt x="223" y="516"/>
                    <a:pt x="269" y="522"/>
                  </a:cubicBezTo>
                  <a:cubicBezTo>
                    <a:pt x="316" y="529"/>
                    <a:pt x="369" y="534"/>
                    <a:pt x="420" y="503"/>
                  </a:cubicBezTo>
                  <a:cubicBezTo>
                    <a:pt x="455" y="481"/>
                    <a:pt x="472" y="445"/>
                    <a:pt x="499" y="409"/>
                  </a:cubicBezTo>
                  <a:cubicBezTo>
                    <a:pt x="473" y="355"/>
                    <a:pt x="489" y="291"/>
                    <a:pt x="489" y="258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5" name="Freeform 109">
              <a:extLst>
                <a:ext uri="{FF2B5EF4-FFF2-40B4-BE49-F238E27FC236}">
                  <a16:creationId xmlns:a16="http://schemas.microsoft.com/office/drawing/2014/main" id="{4AB249C8-D81E-8399-24D0-05F03A69E6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2870" y="5037113"/>
              <a:ext cx="615773" cy="1213405"/>
            </a:xfrm>
            <a:custGeom>
              <a:avLst/>
              <a:gdLst>
                <a:gd name="T0" fmla="*/ 575 w 2025"/>
                <a:gd name="T1" fmla="*/ 3781 h 3991"/>
                <a:gd name="T2" fmla="*/ 535 w 2025"/>
                <a:gd name="T3" fmla="*/ 3692 h 3991"/>
                <a:gd name="T4" fmla="*/ 501 w 2025"/>
                <a:gd name="T5" fmla="*/ 3967 h 3991"/>
                <a:gd name="T6" fmla="*/ 714 w 2025"/>
                <a:gd name="T7" fmla="*/ 3976 h 3991"/>
                <a:gd name="T8" fmla="*/ 772 w 2025"/>
                <a:gd name="T9" fmla="*/ 3912 h 3991"/>
                <a:gd name="T10" fmla="*/ 1933 w 2025"/>
                <a:gd name="T11" fmla="*/ 412 h 3991"/>
                <a:gd name="T12" fmla="*/ 1882 w 2025"/>
                <a:gd name="T13" fmla="*/ 569 h 3991"/>
                <a:gd name="T14" fmla="*/ 1717 w 2025"/>
                <a:gd name="T15" fmla="*/ 626 h 3991"/>
                <a:gd name="T16" fmla="*/ 1529 w 2025"/>
                <a:gd name="T17" fmla="*/ 596 h 3991"/>
                <a:gd name="T18" fmla="*/ 1640 w 2025"/>
                <a:gd name="T19" fmla="*/ 395 h 3991"/>
                <a:gd name="T20" fmla="*/ 1343 w 2025"/>
                <a:gd name="T21" fmla="*/ 245 h 3991"/>
                <a:gd name="T22" fmla="*/ 1093 w 2025"/>
                <a:gd name="T23" fmla="*/ 35 h 3991"/>
                <a:gd name="T24" fmla="*/ 936 w 2025"/>
                <a:gd name="T25" fmla="*/ 94 h 3991"/>
                <a:gd name="T26" fmla="*/ 732 w 2025"/>
                <a:gd name="T27" fmla="*/ 50 h 3991"/>
                <a:gd name="T28" fmla="*/ 639 w 2025"/>
                <a:gd name="T29" fmla="*/ 227 h 3991"/>
                <a:gd name="T30" fmla="*/ 519 w 2025"/>
                <a:gd name="T31" fmla="*/ 389 h 3991"/>
                <a:gd name="T32" fmla="*/ 531 w 2025"/>
                <a:gd name="T33" fmla="*/ 563 h 3991"/>
                <a:gd name="T34" fmla="*/ 441 w 2025"/>
                <a:gd name="T35" fmla="*/ 695 h 3991"/>
                <a:gd name="T36" fmla="*/ 369 w 2025"/>
                <a:gd name="T37" fmla="*/ 839 h 3991"/>
                <a:gd name="T38" fmla="*/ 327 w 2025"/>
                <a:gd name="T39" fmla="*/ 1019 h 3991"/>
                <a:gd name="T40" fmla="*/ 360 w 2025"/>
                <a:gd name="T41" fmla="*/ 1225 h 3991"/>
                <a:gd name="T42" fmla="*/ 357 w 2025"/>
                <a:gd name="T43" fmla="*/ 1396 h 3991"/>
                <a:gd name="T44" fmla="*/ 327 w 2025"/>
                <a:gd name="T45" fmla="*/ 1594 h 3991"/>
                <a:gd name="T46" fmla="*/ 255 w 2025"/>
                <a:gd name="T47" fmla="*/ 1825 h 3991"/>
                <a:gd name="T48" fmla="*/ 222 w 2025"/>
                <a:gd name="T49" fmla="*/ 1920 h 3991"/>
                <a:gd name="T50" fmla="*/ 189 w 2025"/>
                <a:gd name="T51" fmla="*/ 2058 h 3991"/>
                <a:gd name="T52" fmla="*/ 183 w 2025"/>
                <a:gd name="T53" fmla="*/ 2196 h 3991"/>
                <a:gd name="T54" fmla="*/ 162 w 2025"/>
                <a:gd name="T55" fmla="*/ 2409 h 3991"/>
                <a:gd name="T56" fmla="*/ 186 w 2025"/>
                <a:gd name="T57" fmla="*/ 2526 h 3991"/>
                <a:gd name="T58" fmla="*/ 231 w 2025"/>
                <a:gd name="T59" fmla="*/ 2622 h 3991"/>
                <a:gd name="T60" fmla="*/ 207 w 2025"/>
                <a:gd name="T61" fmla="*/ 2709 h 3991"/>
                <a:gd name="T62" fmla="*/ 189 w 2025"/>
                <a:gd name="T63" fmla="*/ 2864 h 3991"/>
                <a:gd name="T64" fmla="*/ 117 w 2025"/>
                <a:gd name="T65" fmla="*/ 2999 h 3991"/>
                <a:gd name="T66" fmla="*/ 78 w 2025"/>
                <a:gd name="T67" fmla="*/ 3146 h 3991"/>
                <a:gd name="T68" fmla="*/ 27 w 2025"/>
                <a:gd name="T69" fmla="*/ 3305 h 3991"/>
                <a:gd name="T70" fmla="*/ 138 w 2025"/>
                <a:gd name="T71" fmla="*/ 3401 h 3991"/>
                <a:gd name="T72" fmla="*/ 192 w 2025"/>
                <a:gd name="T73" fmla="*/ 3557 h 3991"/>
                <a:gd name="T74" fmla="*/ 423 w 2025"/>
                <a:gd name="T75" fmla="*/ 3585 h 3991"/>
                <a:gd name="T76" fmla="*/ 464 w 2025"/>
                <a:gd name="T77" fmla="*/ 3504 h 3991"/>
                <a:gd name="T78" fmla="*/ 473 w 2025"/>
                <a:gd name="T79" fmla="*/ 3336 h 3991"/>
                <a:gd name="T80" fmla="*/ 588 w 2025"/>
                <a:gd name="T81" fmla="*/ 3225 h 3991"/>
                <a:gd name="T82" fmla="*/ 776 w 2025"/>
                <a:gd name="T83" fmla="*/ 3017 h 3991"/>
                <a:gd name="T84" fmla="*/ 694 w 2025"/>
                <a:gd name="T85" fmla="*/ 2893 h 3991"/>
                <a:gd name="T86" fmla="*/ 790 w 2025"/>
                <a:gd name="T87" fmla="*/ 2648 h 3991"/>
                <a:gd name="T88" fmla="*/ 841 w 2025"/>
                <a:gd name="T89" fmla="*/ 2526 h 3991"/>
                <a:gd name="T90" fmla="*/ 907 w 2025"/>
                <a:gd name="T91" fmla="*/ 2391 h 3991"/>
                <a:gd name="T92" fmla="*/ 967 w 2025"/>
                <a:gd name="T93" fmla="*/ 2384 h 3991"/>
                <a:gd name="T94" fmla="*/ 938 w 2025"/>
                <a:gd name="T95" fmla="*/ 2324 h 3991"/>
                <a:gd name="T96" fmla="*/ 867 w 2025"/>
                <a:gd name="T97" fmla="*/ 2223 h 3991"/>
                <a:gd name="T98" fmla="*/ 1022 w 2025"/>
                <a:gd name="T99" fmla="*/ 2172 h 3991"/>
                <a:gd name="T100" fmla="*/ 1146 w 2025"/>
                <a:gd name="T101" fmla="*/ 2019 h 3991"/>
                <a:gd name="T102" fmla="*/ 1177 w 2025"/>
                <a:gd name="T103" fmla="*/ 1908 h 3991"/>
                <a:gd name="T104" fmla="*/ 1624 w 2025"/>
                <a:gd name="T105" fmla="*/ 1800 h 3991"/>
                <a:gd name="T106" fmla="*/ 1673 w 2025"/>
                <a:gd name="T107" fmla="*/ 1603 h 3991"/>
                <a:gd name="T108" fmla="*/ 1600 w 2025"/>
                <a:gd name="T109" fmla="*/ 1457 h 3991"/>
                <a:gd name="T110" fmla="*/ 1565 w 2025"/>
                <a:gd name="T111" fmla="*/ 1382 h 3991"/>
                <a:gd name="T112" fmla="*/ 1543 w 2025"/>
                <a:gd name="T113" fmla="*/ 1280 h 3991"/>
                <a:gd name="T114" fmla="*/ 1604 w 2025"/>
                <a:gd name="T115" fmla="*/ 979 h 3991"/>
                <a:gd name="T116" fmla="*/ 1895 w 2025"/>
                <a:gd name="T117" fmla="*/ 636 h 3991"/>
                <a:gd name="T118" fmla="*/ 1998 w 2025"/>
                <a:gd name="T119" fmla="*/ 416 h 3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25" h="3991">
                  <a:moveTo>
                    <a:pt x="772" y="3912"/>
                  </a:moveTo>
                  <a:cubicBezTo>
                    <a:pt x="717" y="3909"/>
                    <a:pt x="608" y="3808"/>
                    <a:pt x="575" y="3781"/>
                  </a:cubicBezTo>
                  <a:cubicBezTo>
                    <a:pt x="542" y="3754"/>
                    <a:pt x="566" y="3728"/>
                    <a:pt x="526" y="3735"/>
                  </a:cubicBezTo>
                  <a:cubicBezTo>
                    <a:pt x="486" y="3741"/>
                    <a:pt x="513" y="3704"/>
                    <a:pt x="535" y="3692"/>
                  </a:cubicBezTo>
                  <a:cubicBezTo>
                    <a:pt x="555" y="3682"/>
                    <a:pt x="527" y="3644"/>
                    <a:pt x="500" y="3638"/>
                  </a:cubicBezTo>
                  <a:cubicBezTo>
                    <a:pt x="497" y="3698"/>
                    <a:pt x="485" y="3965"/>
                    <a:pt x="501" y="3967"/>
                  </a:cubicBezTo>
                  <a:cubicBezTo>
                    <a:pt x="517" y="3970"/>
                    <a:pt x="634" y="3953"/>
                    <a:pt x="669" y="3976"/>
                  </a:cubicBezTo>
                  <a:cubicBezTo>
                    <a:pt x="682" y="3980"/>
                    <a:pt x="701" y="3991"/>
                    <a:pt x="714" y="3976"/>
                  </a:cubicBezTo>
                  <a:cubicBezTo>
                    <a:pt x="737" y="3951"/>
                    <a:pt x="803" y="3965"/>
                    <a:pt x="838" y="3943"/>
                  </a:cubicBezTo>
                  <a:cubicBezTo>
                    <a:pt x="874" y="3920"/>
                    <a:pt x="827" y="3914"/>
                    <a:pt x="772" y="3912"/>
                  </a:cubicBezTo>
                  <a:close/>
                  <a:moveTo>
                    <a:pt x="1998" y="416"/>
                  </a:moveTo>
                  <a:cubicBezTo>
                    <a:pt x="1988" y="411"/>
                    <a:pt x="1958" y="411"/>
                    <a:pt x="1933" y="412"/>
                  </a:cubicBezTo>
                  <a:cubicBezTo>
                    <a:pt x="1933" y="416"/>
                    <a:pt x="1933" y="419"/>
                    <a:pt x="1933" y="422"/>
                  </a:cubicBezTo>
                  <a:cubicBezTo>
                    <a:pt x="1939" y="464"/>
                    <a:pt x="1912" y="572"/>
                    <a:pt x="1882" y="569"/>
                  </a:cubicBezTo>
                  <a:cubicBezTo>
                    <a:pt x="1852" y="566"/>
                    <a:pt x="1828" y="614"/>
                    <a:pt x="1804" y="608"/>
                  </a:cubicBezTo>
                  <a:cubicBezTo>
                    <a:pt x="1780" y="602"/>
                    <a:pt x="1747" y="644"/>
                    <a:pt x="1717" y="626"/>
                  </a:cubicBezTo>
                  <a:cubicBezTo>
                    <a:pt x="1687" y="608"/>
                    <a:pt x="1646" y="632"/>
                    <a:pt x="1622" y="617"/>
                  </a:cubicBezTo>
                  <a:cubicBezTo>
                    <a:pt x="1598" y="602"/>
                    <a:pt x="1529" y="614"/>
                    <a:pt x="1529" y="596"/>
                  </a:cubicBezTo>
                  <a:cubicBezTo>
                    <a:pt x="1529" y="578"/>
                    <a:pt x="1562" y="584"/>
                    <a:pt x="1562" y="530"/>
                  </a:cubicBezTo>
                  <a:cubicBezTo>
                    <a:pt x="1562" y="476"/>
                    <a:pt x="1651" y="416"/>
                    <a:pt x="1640" y="395"/>
                  </a:cubicBezTo>
                  <a:cubicBezTo>
                    <a:pt x="1628" y="374"/>
                    <a:pt x="1475" y="329"/>
                    <a:pt x="1454" y="302"/>
                  </a:cubicBezTo>
                  <a:cubicBezTo>
                    <a:pt x="1433" y="275"/>
                    <a:pt x="1403" y="251"/>
                    <a:pt x="1343" y="245"/>
                  </a:cubicBezTo>
                  <a:cubicBezTo>
                    <a:pt x="1283" y="239"/>
                    <a:pt x="1286" y="209"/>
                    <a:pt x="1232" y="176"/>
                  </a:cubicBezTo>
                  <a:cubicBezTo>
                    <a:pt x="1187" y="149"/>
                    <a:pt x="1117" y="76"/>
                    <a:pt x="1093" y="35"/>
                  </a:cubicBezTo>
                  <a:cubicBezTo>
                    <a:pt x="1057" y="31"/>
                    <a:pt x="1005" y="23"/>
                    <a:pt x="995" y="35"/>
                  </a:cubicBezTo>
                  <a:cubicBezTo>
                    <a:pt x="980" y="53"/>
                    <a:pt x="956" y="136"/>
                    <a:pt x="936" y="94"/>
                  </a:cubicBezTo>
                  <a:cubicBezTo>
                    <a:pt x="915" y="53"/>
                    <a:pt x="865" y="53"/>
                    <a:pt x="821" y="47"/>
                  </a:cubicBezTo>
                  <a:cubicBezTo>
                    <a:pt x="776" y="41"/>
                    <a:pt x="779" y="0"/>
                    <a:pt x="732" y="50"/>
                  </a:cubicBezTo>
                  <a:cubicBezTo>
                    <a:pt x="711" y="73"/>
                    <a:pt x="684" y="95"/>
                    <a:pt x="659" y="111"/>
                  </a:cubicBezTo>
                  <a:cubicBezTo>
                    <a:pt x="656" y="158"/>
                    <a:pt x="647" y="212"/>
                    <a:pt x="639" y="227"/>
                  </a:cubicBezTo>
                  <a:cubicBezTo>
                    <a:pt x="627" y="248"/>
                    <a:pt x="528" y="293"/>
                    <a:pt x="525" y="317"/>
                  </a:cubicBezTo>
                  <a:cubicBezTo>
                    <a:pt x="522" y="341"/>
                    <a:pt x="537" y="374"/>
                    <a:pt x="519" y="389"/>
                  </a:cubicBezTo>
                  <a:cubicBezTo>
                    <a:pt x="501" y="404"/>
                    <a:pt x="561" y="479"/>
                    <a:pt x="528" y="497"/>
                  </a:cubicBezTo>
                  <a:cubicBezTo>
                    <a:pt x="495" y="515"/>
                    <a:pt x="552" y="545"/>
                    <a:pt x="531" y="563"/>
                  </a:cubicBezTo>
                  <a:cubicBezTo>
                    <a:pt x="510" y="581"/>
                    <a:pt x="471" y="590"/>
                    <a:pt x="471" y="611"/>
                  </a:cubicBezTo>
                  <a:cubicBezTo>
                    <a:pt x="471" y="632"/>
                    <a:pt x="468" y="683"/>
                    <a:pt x="441" y="695"/>
                  </a:cubicBezTo>
                  <a:cubicBezTo>
                    <a:pt x="414" y="707"/>
                    <a:pt x="396" y="752"/>
                    <a:pt x="396" y="785"/>
                  </a:cubicBezTo>
                  <a:cubicBezTo>
                    <a:pt x="396" y="818"/>
                    <a:pt x="354" y="797"/>
                    <a:pt x="369" y="839"/>
                  </a:cubicBezTo>
                  <a:cubicBezTo>
                    <a:pt x="384" y="881"/>
                    <a:pt x="402" y="932"/>
                    <a:pt x="369" y="941"/>
                  </a:cubicBezTo>
                  <a:cubicBezTo>
                    <a:pt x="336" y="950"/>
                    <a:pt x="345" y="1019"/>
                    <a:pt x="327" y="1019"/>
                  </a:cubicBezTo>
                  <a:cubicBezTo>
                    <a:pt x="309" y="1019"/>
                    <a:pt x="300" y="1090"/>
                    <a:pt x="327" y="1126"/>
                  </a:cubicBezTo>
                  <a:cubicBezTo>
                    <a:pt x="354" y="1162"/>
                    <a:pt x="360" y="1192"/>
                    <a:pt x="360" y="1225"/>
                  </a:cubicBezTo>
                  <a:cubicBezTo>
                    <a:pt x="360" y="1258"/>
                    <a:pt x="396" y="1276"/>
                    <a:pt x="384" y="1312"/>
                  </a:cubicBezTo>
                  <a:cubicBezTo>
                    <a:pt x="372" y="1348"/>
                    <a:pt x="378" y="1381"/>
                    <a:pt x="357" y="1396"/>
                  </a:cubicBezTo>
                  <a:cubicBezTo>
                    <a:pt x="336" y="1411"/>
                    <a:pt x="354" y="1456"/>
                    <a:pt x="327" y="1468"/>
                  </a:cubicBezTo>
                  <a:cubicBezTo>
                    <a:pt x="300" y="1480"/>
                    <a:pt x="348" y="1576"/>
                    <a:pt x="327" y="1594"/>
                  </a:cubicBezTo>
                  <a:cubicBezTo>
                    <a:pt x="306" y="1612"/>
                    <a:pt x="252" y="1627"/>
                    <a:pt x="252" y="1693"/>
                  </a:cubicBezTo>
                  <a:cubicBezTo>
                    <a:pt x="252" y="1759"/>
                    <a:pt x="262" y="1796"/>
                    <a:pt x="255" y="1825"/>
                  </a:cubicBezTo>
                  <a:cubicBezTo>
                    <a:pt x="249" y="1849"/>
                    <a:pt x="285" y="1842"/>
                    <a:pt x="279" y="1882"/>
                  </a:cubicBezTo>
                  <a:cubicBezTo>
                    <a:pt x="273" y="1920"/>
                    <a:pt x="225" y="1896"/>
                    <a:pt x="222" y="1920"/>
                  </a:cubicBezTo>
                  <a:cubicBezTo>
                    <a:pt x="219" y="1944"/>
                    <a:pt x="234" y="1992"/>
                    <a:pt x="216" y="1995"/>
                  </a:cubicBezTo>
                  <a:cubicBezTo>
                    <a:pt x="198" y="1998"/>
                    <a:pt x="189" y="2016"/>
                    <a:pt x="189" y="2058"/>
                  </a:cubicBezTo>
                  <a:cubicBezTo>
                    <a:pt x="189" y="2100"/>
                    <a:pt x="165" y="2106"/>
                    <a:pt x="162" y="2127"/>
                  </a:cubicBezTo>
                  <a:cubicBezTo>
                    <a:pt x="159" y="2148"/>
                    <a:pt x="183" y="2172"/>
                    <a:pt x="183" y="2196"/>
                  </a:cubicBezTo>
                  <a:cubicBezTo>
                    <a:pt x="183" y="2220"/>
                    <a:pt x="198" y="2301"/>
                    <a:pt x="177" y="2304"/>
                  </a:cubicBezTo>
                  <a:cubicBezTo>
                    <a:pt x="156" y="2307"/>
                    <a:pt x="144" y="2397"/>
                    <a:pt x="162" y="2409"/>
                  </a:cubicBezTo>
                  <a:cubicBezTo>
                    <a:pt x="180" y="2421"/>
                    <a:pt x="180" y="2445"/>
                    <a:pt x="171" y="2463"/>
                  </a:cubicBezTo>
                  <a:cubicBezTo>
                    <a:pt x="162" y="2481"/>
                    <a:pt x="213" y="2499"/>
                    <a:pt x="186" y="2526"/>
                  </a:cubicBezTo>
                  <a:cubicBezTo>
                    <a:pt x="159" y="2553"/>
                    <a:pt x="181" y="2587"/>
                    <a:pt x="216" y="2577"/>
                  </a:cubicBezTo>
                  <a:cubicBezTo>
                    <a:pt x="246" y="2568"/>
                    <a:pt x="264" y="2622"/>
                    <a:pt x="231" y="2622"/>
                  </a:cubicBezTo>
                  <a:cubicBezTo>
                    <a:pt x="198" y="2622"/>
                    <a:pt x="165" y="2622"/>
                    <a:pt x="192" y="2643"/>
                  </a:cubicBezTo>
                  <a:cubicBezTo>
                    <a:pt x="219" y="2664"/>
                    <a:pt x="246" y="2694"/>
                    <a:pt x="207" y="2709"/>
                  </a:cubicBezTo>
                  <a:cubicBezTo>
                    <a:pt x="168" y="2723"/>
                    <a:pt x="201" y="2750"/>
                    <a:pt x="192" y="2786"/>
                  </a:cubicBezTo>
                  <a:cubicBezTo>
                    <a:pt x="183" y="2822"/>
                    <a:pt x="219" y="2855"/>
                    <a:pt x="189" y="2864"/>
                  </a:cubicBezTo>
                  <a:cubicBezTo>
                    <a:pt x="159" y="2873"/>
                    <a:pt x="201" y="2927"/>
                    <a:pt x="159" y="2933"/>
                  </a:cubicBezTo>
                  <a:cubicBezTo>
                    <a:pt x="117" y="2939"/>
                    <a:pt x="144" y="2978"/>
                    <a:pt x="117" y="2999"/>
                  </a:cubicBezTo>
                  <a:cubicBezTo>
                    <a:pt x="90" y="3020"/>
                    <a:pt x="153" y="3056"/>
                    <a:pt x="120" y="3077"/>
                  </a:cubicBezTo>
                  <a:cubicBezTo>
                    <a:pt x="87" y="3098"/>
                    <a:pt x="111" y="3146"/>
                    <a:pt x="78" y="3146"/>
                  </a:cubicBezTo>
                  <a:cubicBezTo>
                    <a:pt x="45" y="3146"/>
                    <a:pt x="27" y="3191"/>
                    <a:pt x="24" y="3212"/>
                  </a:cubicBezTo>
                  <a:cubicBezTo>
                    <a:pt x="21" y="3233"/>
                    <a:pt x="0" y="3275"/>
                    <a:pt x="27" y="3305"/>
                  </a:cubicBezTo>
                  <a:cubicBezTo>
                    <a:pt x="54" y="3335"/>
                    <a:pt x="21" y="3359"/>
                    <a:pt x="45" y="3371"/>
                  </a:cubicBezTo>
                  <a:cubicBezTo>
                    <a:pt x="69" y="3383"/>
                    <a:pt x="150" y="3365"/>
                    <a:pt x="138" y="3401"/>
                  </a:cubicBezTo>
                  <a:cubicBezTo>
                    <a:pt x="126" y="3437"/>
                    <a:pt x="129" y="3515"/>
                    <a:pt x="144" y="3515"/>
                  </a:cubicBezTo>
                  <a:cubicBezTo>
                    <a:pt x="159" y="3515"/>
                    <a:pt x="168" y="3560"/>
                    <a:pt x="192" y="3557"/>
                  </a:cubicBezTo>
                  <a:cubicBezTo>
                    <a:pt x="216" y="3554"/>
                    <a:pt x="324" y="3542"/>
                    <a:pt x="369" y="3554"/>
                  </a:cubicBezTo>
                  <a:cubicBezTo>
                    <a:pt x="391" y="3559"/>
                    <a:pt x="410" y="3573"/>
                    <a:pt x="423" y="3585"/>
                  </a:cubicBezTo>
                  <a:cubicBezTo>
                    <a:pt x="448" y="3573"/>
                    <a:pt x="505" y="3610"/>
                    <a:pt x="517" y="3597"/>
                  </a:cubicBezTo>
                  <a:cubicBezTo>
                    <a:pt x="533" y="3582"/>
                    <a:pt x="462" y="3524"/>
                    <a:pt x="464" y="3504"/>
                  </a:cubicBezTo>
                  <a:cubicBezTo>
                    <a:pt x="467" y="3484"/>
                    <a:pt x="453" y="3451"/>
                    <a:pt x="453" y="3429"/>
                  </a:cubicBezTo>
                  <a:cubicBezTo>
                    <a:pt x="453" y="3407"/>
                    <a:pt x="442" y="3358"/>
                    <a:pt x="473" y="3336"/>
                  </a:cubicBezTo>
                  <a:cubicBezTo>
                    <a:pt x="504" y="3314"/>
                    <a:pt x="506" y="3292"/>
                    <a:pt x="526" y="3296"/>
                  </a:cubicBezTo>
                  <a:cubicBezTo>
                    <a:pt x="546" y="3301"/>
                    <a:pt x="586" y="3278"/>
                    <a:pt x="588" y="3225"/>
                  </a:cubicBezTo>
                  <a:cubicBezTo>
                    <a:pt x="590" y="3172"/>
                    <a:pt x="615" y="3152"/>
                    <a:pt x="659" y="3115"/>
                  </a:cubicBezTo>
                  <a:cubicBezTo>
                    <a:pt x="707" y="3074"/>
                    <a:pt x="787" y="3035"/>
                    <a:pt x="776" y="3017"/>
                  </a:cubicBezTo>
                  <a:cubicBezTo>
                    <a:pt x="765" y="3000"/>
                    <a:pt x="794" y="2942"/>
                    <a:pt x="794" y="2920"/>
                  </a:cubicBezTo>
                  <a:cubicBezTo>
                    <a:pt x="794" y="2898"/>
                    <a:pt x="719" y="2902"/>
                    <a:pt x="694" y="2893"/>
                  </a:cubicBezTo>
                  <a:cubicBezTo>
                    <a:pt x="670" y="2884"/>
                    <a:pt x="582" y="2822"/>
                    <a:pt x="626" y="2741"/>
                  </a:cubicBezTo>
                  <a:cubicBezTo>
                    <a:pt x="670" y="2659"/>
                    <a:pt x="763" y="2650"/>
                    <a:pt x="790" y="2648"/>
                  </a:cubicBezTo>
                  <a:cubicBezTo>
                    <a:pt x="816" y="2645"/>
                    <a:pt x="792" y="2608"/>
                    <a:pt x="814" y="2594"/>
                  </a:cubicBezTo>
                  <a:cubicBezTo>
                    <a:pt x="836" y="2581"/>
                    <a:pt x="841" y="2559"/>
                    <a:pt x="841" y="2526"/>
                  </a:cubicBezTo>
                  <a:cubicBezTo>
                    <a:pt x="841" y="2488"/>
                    <a:pt x="841" y="2428"/>
                    <a:pt x="880" y="2424"/>
                  </a:cubicBezTo>
                  <a:cubicBezTo>
                    <a:pt x="920" y="2420"/>
                    <a:pt x="931" y="2397"/>
                    <a:pt x="907" y="2391"/>
                  </a:cubicBezTo>
                  <a:cubicBezTo>
                    <a:pt x="883" y="2384"/>
                    <a:pt x="872" y="2355"/>
                    <a:pt x="911" y="2351"/>
                  </a:cubicBezTo>
                  <a:cubicBezTo>
                    <a:pt x="951" y="2347"/>
                    <a:pt x="938" y="2384"/>
                    <a:pt x="967" y="2384"/>
                  </a:cubicBezTo>
                  <a:cubicBezTo>
                    <a:pt x="996" y="2384"/>
                    <a:pt x="1044" y="2335"/>
                    <a:pt x="1007" y="2307"/>
                  </a:cubicBezTo>
                  <a:cubicBezTo>
                    <a:pt x="969" y="2278"/>
                    <a:pt x="958" y="2320"/>
                    <a:pt x="938" y="2324"/>
                  </a:cubicBezTo>
                  <a:cubicBezTo>
                    <a:pt x="918" y="2329"/>
                    <a:pt x="903" y="2298"/>
                    <a:pt x="883" y="2298"/>
                  </a:cubicBezTo>
                  <a:cubicBezTo>
                    <a:pt x="863" y="2298"/>
                    <a:pt x="876" y="2242"/>
                    <a:pt x="867" y="2223"/>
                  </a:cubicBezTo>
                  <a:cubicBezTo>
                    <a:pt x="858" y="2203"/>
                    <a:pt x="845" y="2154"/>
                    <a:pt x="863" y="2130"/>
                  </a:cubicBezTo>
                  <a:cubicBezTo>
                    <a:pt x="880" y="2105"/>
                    <a:pt x="956" y="2167"/>
                    <a:pt x="1022" y="2172"/>
                  </a:cubicBezTo>
                  <a:cubicBezTo>
                    <a:pt x="1089" y="2176"/>
                    <a:pt x="1137" y="2138"/>
                    <a:pt x="1137" y="2114"/>
                  </a:cubicBezTo>
                  <a:cubicBezTo>
                    <a:pt x="1137" y="2090"/>
                    <a:pt x="1106" y="2045"/>
                    <a:pt x="1146" y="2019"/>
                  </a:cubicBezTo>
                  <a:cubicBezTo>
                    <a:pt x="1186" y="1992"/>
                    <a:pt x="1153" y="1983"/>
                    <a:pt x="1142" y="1948"/>
                  </a:cubicBezTo>
                  <a:cubicBezTo>
                    <a:pt x="1131" y="1913"/>
                    <a:pt x="1159" y="1890"/>
                    <a:pt x="1177" y="1908"/>
                  </a:cubicBezTo>
                  <a:cubicBezTo>
                    <a:pt x="1195" y="1926"/>
                    <a:pt x="1325" y="1915"/>
                    <a:pt x="1434" y="1893"/>
                  </a:cubicBezTo>
                  <a:cubicBezTo>
                    <a:pt x="1542" y="1871"/>
                    <a:pt x="1618" y="1831"/>
                    <a:pt x="1624" y="1800"/>
                  </a:cubicBezTo>
                  <a:cubicBezTo>
                    <a:pt x="1631" y="1769"/>
                    <a:pt x="1700" y="1696"/>
                    <a:pt x="1715" y="1669"/>
                  </a:cubicBezTo>
                  <a:cubicBezTo>
                    <a:pt x="1731" y="1643"/>
                    <a:pt x="1717" y="1609"/>
                    <a:pt x="1673" y="1603"/>
                  </a:cubicBezTo>
                  <a:cubicBezTo>
                    <a:pt x="1629" y="1596"/>
                    <a:pt x="1631" y="1545"/>
                    <a:pt x="1655" y="1516"/>
                  </a:cubicBezTo>
                  <a:cubicBezTo>
                    <a:pt x="1680" y="1488"/>
                    <a:pt x="1642" y="1461"/>
                    <a:pt x="1600" y="1457"/>
                  </a:cubicBezTo>
                  <a:cubicBezTo>
                    <a:pt x="1558" y="1452"/>
                    <a:pt x="1491" y="1423"/>
                    <a:pt x="1529" y="1388"/>
                  </a:cubicBezTo>
                  <a:cubicBezTo>
                    <a:pt x="1547" y="1371"/>
                    <a:pt x="1556" y="1374"/>
                    <a:pt x="1565" y="1382"/>
                  </a:cubicBezTo>
                  <a:cubicBezTo>
                    <a:pt x="1571" y="1365"/>
                    <a:pt x="1577" y="1345"/>
                    <a:pt x="1572" y="1340"/>
                  </a:cubicBezTo>
                  <a:cubicBezTo>
                    <a:pt x="1563" y="1331"/>
                    <a:pt x="1541" y="1343"/>
                    <a:pt x="1543" y="1280"/>
                  </a:cubicBezTo>
                  <a:cubicBezTo>
                    <a:pt x="1545" y="1217"/>
                    <a:pt x="1568" y="1230"/>
                    <a:pt x="1570" y="1150"/>
                  </a:cubicBezTo>
                  <a:cubicBezTo>
                    <a:pt x="1572" y="1069"/>
                    <a:pt x="1604" y="1022"/>
                    <a:pt x="1604" y="979"/>
                  </a:cubicBezTo>
                  <a:cubicBezTo>
                    <a:pt x="1604" y="937"/>
                    <a:pt x="1680" y="887"/>
                    <a:pt x="1723" y="818"/>
                  </a:cubicBezTo>
                  <a:cubicBezTo>
                    <a:pt x="1765" y="748"/>
                    <a:pt x="1857" y="661"/>
                    <a:pt x="1895" y="636"/>
                  </a:cubicBezTo>
                  <a:cubicBezTo>
                    <a:pt x="1933" y="611"/>
                    <a:pt x="2007" y="591"/>
                    <a:pt x="2016" y="569"/>
                  </a:cubicBezTo>
                  <a:cubicBezTo>
                    <a:pt x="2025" y="546"/>
                    <a:pt x="2016" y="425"/>
                    <a:pt x="1998" y="416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6" name="Freeform 110">
              <a:extLst>
                <a:ext uri="{FF2B5EF4-FFF2-40B4-BE49-F238E27FC236}">
                  <a16:creationId xmlns:a16="http://schemas.microsoft.com/office/drawing/2014/main" id="{876DE7C1-C6E2-53D7-59D1-F76283C55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362" y="4902066"/>
              <a:ext cx="269086" cy="1371631"/>
            </a:xfrm>
            <a:custGeom>
              <a:avLst/>
              <a:gdLst>
                <a:gd name="T0" fmla="*/ 353 w 884"/>
                <a:gd name="T1" fmla="*/ 3847 h 4512"/>
                <a:gd name="T2" fmla="*/ 239 w 884"/>
                <a:gd name="T3" fmla="*/ 3658 h 4512"/>
                <a:gd name="T4" fmla="*/ 332 w 884"/>
                <a:gd name="T5" fmla="*/ 3445 h 4512"/>
                <a:gd name="T6" fmla="*/ 407 w 884"/>
                <a:gd name="T7" fmla="*/ 3232 h 4512"/>
                <a:gd name="T8" fmla="*/ 446 w 884"/>
                <a:gd name="T9" fmla="*/ 3068 h 4512"/>
                <a:gd name="T10" fmla="*/ 386 w 884"/>
                <a:gd name="T11" fmla="*/ 2909 h 4512"/>
                <a:gd name="T12" fmla="*/ 398 w 884"/>
                <a:gd name="T13" fmla="*/ 2642 h 4512"/>
                <a:gd name="T14" fmla="*/ 431 w 884"/>
                <a:gd name="T15" fmla="*/ 2441 h 4512"/>
                <a:gd name="T16" fmla="*/ 470 w 884"/>
                <a:gd name="T17" fmla="*/ 2271 h 4512"/>
                <a:gd name="T18" fmla="*/ 542 w 884"/>
                <a:gd name="T19" fmla="*/ 1914 h 4512"/>
                <a:gd name="T20" fmla="*/ 575 w 884"/>
                <a:gd name="T21" fmla="*/ 1671 h 4512"/>
                <a:gd name="T22" fmla="*/ 584 w 884"/>
                <a:gd name="T23" fmla="*/ 1387 h 4512"/>
                <a:gd name="T24" fmla="*/ 656 w 884"/>
                <a:gd name="T25" fmla="*/ 1141 h 4512"/>
                <a:gd name="T26" fmla="*/ 743 w 884"/>
                <a:gd name="T27" fmla="*/ 943 h 4512"/>
                <a:gd name="T28" fmla="*/ 854 w 884"/>
                <a:gd name="T29" fmla="*/ 673 h 4512"/>
                <a:gd name="T30" fmla="*/ 788 w 884"/>
                <a:gd name="T31" fmla="*/ 467 h 4512"/>
                <a:gd name="T32" fmla="*/ 738 w 884"/>
                <a:gd name="T33" fmla="*/ 222 h 4512"/>
                <a:gd name="T34" fmla="*/ 628 w 884"/>
                <a:gd name="T35" fmla="*/ 15 h 4512"/>
                <a:gd name="T36" fmla="*/ 566 w 884"/>
                <a:gd name="T37" fmla="*/ 200 h 4512"/>
                <a:gd name="T38" fmla="*/ 546 w 884"/>
                <a:gd name="T39" fmla="*/ 665 h 4512"/>
                <a:gd name="T40" fmla="*/ 465 w 884"/>
                <a:gd name="T41" fmla="*/ 1130 h 4512"/>
                <a:gd name="T42" fmla="*/ 420 w 884"/>
                <a:gd name="T43" fmla="*/ 1444 h 4512"/>
                <a:gd name="T44" fmla="*/ 363 w 884"/>
                <a:gd name="T45" fmla="*/ 1856 h 4512"/>
                <a:gd name="T46" fmla="*/ 225 w 884"/>
                <a:gd name="T47" fmla="*/ 2221 h 4512"/>
                <a:gd name="T48" fmla="*/ 212 w 884"/>
                <a:gd name="T49" fmla="*/ 2533 h 4512"/>
                <a:gd name="T50" fmla="*/ 148 w 884"/>
                <a:gd name="T51" fmla="*/ 2819 h 4512"/>
                <a:gd name="T52" fmla="*/ 276 w 884"/>
                <a:gd name="T53" fmla="*/ 2669 h 4512"/>
                <a:gd name="T54" fmla="*/ 301 w 884"/>
                <a:gd name="T55" fmla="*/ 2835 h 4512"/>
                <a:gd name="T56" fmla="*/ 263 w 884"/>
                <a:gd name="T57" fmla="*/ 3027 h 4512"/>
                <a:gd name="T58" fmla="*/ 214 w 884"/>
                <a:gd name="T59" fmla="*/ 3158 h 4512"/>
                <a:gd name="T60" fmla="*/ 203 w 884"/>
                <a:gd name="T61" fmla="*/ 3131 h 4512"/>
                <a:gd name="T62" fmla="*/ 130 w 884"/>
                <a:gd name="T63" fmla="*/ 3162 h 4512"/>
                <a:gd name="T64" fmla="*/ 15 w 884"/>
                <a:gd name="T65" fmla="*/ 3313 h 4512"/>
                <a:gd name="T66" fmla="*/ 144 w 884"/>
                <a:gd name="T67" fmla="*/ 3324 h 4512"/>
                <a:gd name="T68" fmla="*/ 214 w 884"/>
                <a:gd name="T69" fmla="*/ 3446 h 4512"/>
                <a:gd name="T70" fmla="*/ 90 w 884"/>
                <a:gd name="T71" fmla="*/ 3474 h 4512"/>
                <a:gd name="T72" fmla="*/ 110 w 884"/>
                <a:gd name="T73" fmla="*/ 3543 h 4512"/>
                <a:gd name="T74" fmla="*/ 48 w 884"/>
                <a:gd name="T75" fmla="*/ 3649 h 4512"/>
                <a:gd name="T76" fmla="*/ 126 w 884"/>
                <a:gd name="T77" fmla="*/ 3682 h 4512"/>
                <a:gd name="T78" fmla="*/ 139 w 884"/>
                <a:gd name="T79" fmla="*/ 3782 h 4512"/>
                <a:gd name="T80" fmla="*/ 77 w 884"/>
                <a:gd name="T81" fmla="*/ 3906 h 4512"/>
                <a:gd name="T82" fmla="*/ 201 w 884"/>
                <a:gd name="T83" fmla="*/ 3926 h 4512"/>
                <a:gd name="T84" fmla="*/ 248 w 884"/>
                <a:gd name="T85" fmla="*/ 3968 h 4512"/>
                <a:gd name="T86" fmla="*/ 195 w 884"/>
                <a:gd name="T87" fmla="*/ 4085 h 4512"/>
                <a:gd name="T88" fmla="*/ 358 w 884"/>
                <a:gd name="T89" fmla="*/ 4090 h 4512"/>
                <a:gd name="T90" fmla="*/ 243 w 884"/>
                <a:gd name="T91" fmla="*/ 4176 h 4512"/>
                <a:gd name="T92" fmla="*/ 372 w 884"/>
                <a:gd name="T93" fmla="*/ 4158 h 4512"/>
                <a:gd name="T94" fmla="*/ 225 w 884"/>
                <a:gd name="T95" fmla="*/ 4260 h 4512"/>
                <a:gd name="T96" fmla="*/ 358 w 884"/>
                <a:gd name="T97" fmla="*/ 4273 h 4512"/>
                <a:gd name="T98" fmla="*/ 564 w 884"/>
                <a:gd name="T99" fmla="*/ 4079 h 4512"/>
                <a:gd name="T100" fmla="*/ 626 w 884"/>
                <a:gd name="T101" fmla="*/ 4189 h 4512"/>
                <a:gd name="T102" fmla="*/ 533 w 884"/>
                <a:gd name="T103" fmla="*/ 4222 h 4512"/>
                <a:gd name="T104" fmla="*/ 438 w 884"/>
                <a:gd name="T105" fmla="*/ 4304 h 4512"/>
                <a:gd name="T106" fmla="*/ 511 w 884"/>
                <a:gd name="T107" fmla="*/ 4448 h 4512"/>
                <a:gd name="T108" fmla="*/ 653 w 884"/>
                <a:gd name="T109" fmla="*/ 4428 h 4512"/>
                <a:gd name="T110" fmla="*/ 801 w 884"/>
                <a:gd name="T111" fmla="*/ 4437 h 4512"/>
                <a:gd name="T112" fmla="*/ 716 w 884"/>
                <a:gd name="T113" fmla="*/ 4413 h 4512"/>
                <a:gd name="T114" fmla="*/ 626 w 884"/>
                <a:gd name="T115" fmla="*/ 4045 h 4512"/>
                <a:gd name="T116" fmla="*/ 407 w 884"/>
                <a:gd name="T117" fmla="*/ 4003 h 4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4" h="4512">
                  <a:moveTo>
                    <a:pt x="407" y="4003"/>
                  </a:moveTo>
                  <a:cubicBezTo>
                    <a:pt x="383" y="4006"/>
                    <a:pt x="374" y="3961"/>
                    <a:pt x="359" y="3961"/>
                  </a:cubicBezTo>
                  <a:cubicBezTo>
                    <a:pt x="344" y="3961"/>
                    <a:pt x="341" y="3883"/>
                    <a:pt x="353" y="3847"/>
                  </a:cubicBezTo>
                  <a:cubicBezTo>
                    <a:pt x="365" y="3811"/>
                    <a:pt x="284" y="3829"/>
                    <a:pt x="260" y="3817"/>
                  </a:cubicBezTo>
                  <a:cubicBezTo>
                    <a:pt x="236" y="3805"/>
                    <a:pt x="269" y="3781"/>
                    <a:pt x="242" y="3751"/>
                  </a:cubicBezTo>
                  <a:cubicBezTo>
                    <a:pt x="215" y="3721"/>
                    <a:pt x="236" y="3679"/>
                    <a:pt x="239" y="3658"/>
                  </a:cubicBezTo>
                  <a:cubicBezTo>
                    <a:pt x="242" y="3637"/>
                    <a:pt x="260" y="3592"/>
                    <a:pt x="293" y="3592"/>
                  </a:cubicBezTo>
                  <a:cubicBezTo>
                    <a:pt x="326" y="3592"/>
                    <a:pt x="302" y="3544"/>
                    <a:pt x="335" y="3523"/>
                  </a:cubicBezTo>
                  <a:cubicBezTo>
                    <a:pt x="368" y="3502"/>
                    <a:pt x="305" y="3466"/>
                    <a:pt x="332" y="3445"/>
                  </a:cubicBezTo>
                  <a:cubicBezTo>
                    <a:pt x="359" y="3424"/>
                    <a:pt x="332" y="3385"/>
                    <a:pt x="374" y="3379"/>
                  </a:cubicBezTo>
                  <a:cubicBezTo>
                    <a:pt x="416" y="3373"/>
                    <a:pt x="374" y="3319"/>
                    <a:pt x="404" y="3310"/>
                  </a:cubicBezTo>
                  <a:cubicBezTo>
                    <a:pt x="434" y="3301"/>
                    <a:pt x="398" y="3268"/>
                    <a:pt x="407" y="3232"/>
                  </a:cubicBezTo>
                  <a:cubicBezTo>
                    <a:pt x="416" y="3196"/>
                    <a:pt x="383" y="3169"/>
                    <a:pt x="422" y="3155"/>
                  </a:cubicBezTo>
                  <a:cubicBezTo>
                    <a:pt x="461" y="3140"/>
                    <a:pt x="434" y="3110"/>
                    <a:pt x="407" y="3089"/>
                  </a:cubicBezTo>
                  <a:cubicBezTo>
                    <a:pt x="380" y="3068"/>
                    <a:pt x="413" y="3068"/>
                    <a:pt x="446" y="3068"/>
                  </a:cubicBezTo>
                  <a:cubicBezTo>
                    <a:pt x="479" y="3068"/>
                    <a:pt x="461" y="3014"/>
                    <a:pt x="431" y="3023"/>
                  </a:cubicBezTo>
                  <a:cubicBezTo>
                    <a:pt x="396" y="3033"/>
                    <a:pt x="374" y="2999"/>
                    <a:pt x="401" y="2972"/>
                  </a:cubicBezTo>
                  <a:cubicBezTo>
                    <a:pt x="428" y="2945"/>
                    <a:pt x="377" y="2927"/>
                    <a:pt x="386" y="2909"/>
                  </a:cubicBezTo>
                  <a:cubicBezTo>
                    <a:pt x="395" y="2891"/>
                    <a:pt x="395" y="2867"/>
                    <a:pt x="377" y="2855"/>
                  </a:cubicBezTo>
                  <a:cubicBezTo>
                    <a:pt x="359" y="2843"/>
                    <a:pt x="371" y="2753"/>
                    <a:pt x="392" y="2750"/>
                  </a:cubicBezTo>
                  <a:cubicBezTo>
                    <a:pt x="413" y="2747"/>
                    <a:pt x="398" y="2666"/>
                    <a:pt x="398" y="2642"/>
                  </a:cubicBezTo>
                  <a:cubicBezTo>
                    <a:pt x="398" y="2618"/>
                    <a:pt x="374" y="2594"/>
                    <a:pt x="377" y="2573"/>
                  </a:cubicBezTo>
                  <a:cubicBezTo>
                    <a:pt x="380" y="2552"/>
                    <a:pt x="404" y="2546"/>
                    <a:pt x="404" y="2504"/>
                  </a:cubicBezTo>
                  <a:cubicBezTo>
                    <a:pt x="404" y="2462"/>
                    <a:pt x="413" y="2444"/>
                    <a:pt x="431" y="2441"/>
                  </a:cubicBezTo>
                  <a:cubicBezTo>
                    <a:pt x="449" y="2438"/>
                    <a:pt x="434" y="2390"/>
                    <a:pt x="437" y="2366"/>
                  </a:cubicBezTo>
                  <a:cubicBezTo>
                    <a:pt x="440" y="2342"/>
                    <a:pt x="488" y="2366"/>
                    <a:pt x="494" y="2328"/>
                  </a:cubicBezTo>
                  <a:cubicBezTo>
                    <a:pt x="500" y="2288"/>
                    <a:pt x="464" y="2295"/>
                    <a:pt x="470" y="2271"/>
                  </a:cubicBezTo>
                  <a:cubicBezTo>
                    <a:pt x="477" y="2242"/>
                    <a:pt x="467" y="2205"/>
                    <a:pt x="467" y="2139"/>
                  </a:cubicBezTo>
                  <a:cubicBezTo>
                    <a:pt x="467" y="2073"/>
                    <a:pt x="521" y="2058"/>
                    <a:pt x="542" y="2040"/>
                  </a:cubicBezTo>
                  <a:cubicBezTo>
                    <a:pt x="563" y="2022"/>
                    <a:pt x="515" y="1926"/>
                    <a:pt x="542" y="1914"/>
                  </a:cubicBezTo>
                  <a:cubicBezTo>
                    <a:pt x="569" y="1902"/>
                    <a:pt x="551" y="1857"/>
                    <a:pt x="572" y="1842"/>
                  </a:cubicBezTo>
                  <a:cubicBezTo>
                    <a:pt x="593" y="1827"/>
                    <a:pt x="587" y="1794"/>
                    <a:pt x="599" y="1758"/>
                  </a:cubicBezTo>
                  <a:cubicBezTo>
                    <a:pt x="611" y="1722"/>
                    <a:pt x="575" y="1704"/>
                    <a:pt x="575" y="1671"/>
                  </a:cubicBezTo>
                  <a:cubicBezTo>
                    <a:pt x="575" y="1638"/>
                    <a:pt x="569" y="1608"/>
                    <a:pt x="542" y="1572"/>
                  </a:cubicBezTo>
                  <a:cubicBezTo>
                    <a:pt x="515" y="1536"/>
                    <a:pt x="524" y="1465"/>
                    <a:pt x="542" y="1465"/>
                  </a:cubicBezTo>
                  <a:cubicBezTo>
                    <a:pt x="560" y="1465"/>
                    <a:pt x="551" y="1396"/>
                    <a:pt x="584" y="1387"/>
                  </a:cubicBezTo>
                  <a:cubicBezTo>
                    <a:pt x="617" y="1378"/>
                    <a:pt x="599" y="1327"/>
                    <a:pt x="584" y="1285"/>
                  </a:cubicBezTo>
                  <a:cubicBezTo>
                    <a:pt x="569" y="1243"/>
                    <a:pt x="611" y="1264"/>
                    <a:pt x="611" y="1231"/>
                  </a:cubicBezTo>
                  <a:cubicBezTo>
                    <a:pt x="611" y="1198"/>
                    <a:pt x="629" y="1153"/>
                    <a:pt x="656" y="1141"/>
                  </a:cubicBezTo>
                  <a:cubicBezTo>
                    <a:pt x="683" y="1129"/>
                    <a:pt x="686" y="1078"/>
                    <a:pt x="686" y="1057"/>
                  </a:cubicBezTo>
                  <a:cubicBezTo>
                    <a:pt x="686" y="1036"/>
                    <a:pt x="725" y="1027"/>
                    <a:pt x="746" y="1009"/>
                  </a:cubicBezTo>
                  <a:cubicBezTo>
                    <a:pt x="767" y="991"/>
                    <a:pt x="710" y="961"/>
                    <a:pt x="743" y="943"/>
                  </a:cubicBezTo>
                  <a:cubicBezTo>
                    <a:pt x="776" y="925"/>
                    <a:pt x="716" y="850"/>
                    <a:pt x="734" y="835"/>
                  </a:cubicBezTo>
                  <a:cubicBezTo>
                    <a:pt x="752" y="820"/>
                    <a:pt x="737" y="787"/>
                    <a:pt x="740" y="763"/>
                  </a:cubicBezTo>
                  <a:cubicBezTo>
                    <a:pt x="743" y="739"/>
                    <a:pt x="842" y="694"/>
                    <a:pt x="854" y="673"/>
                  </a:cubicBezTo>
                  <a:cubicBezTo>
                    <a:pt x="862" y="658"/>
                    <a:pt x="871" y="604"/>
                    <a:pt x="874" y="557"/>
                  </a:cubicBezTo>
                  <a:cubicBezTo>
                    <a:pt x="843" y="577"/>
                    <a:pt x="816" y="587"/>
                    <a:pt x="811" y="576"/>
                  </a:cubicBezTo>
                  <a:cubicBezTo>
                    <a:pt x="802" y="555"/>
                    <a:pt x="814" y="493"/>
                    <a:pt x="788" y="467"/>
                  </a:cubicBezTo>
                  <a:cubicBezTo>
                    <a:pt x="761" y="440"/>
                    <a:pt x="779" y="387"/>
                    <a:pt x="752" y="375"/>
                  </a:cubicBezTo>
                  <a:cubicBezTo>
                    <a:pt x="726" y="363"/>
                    <a:pt x="693" y="310"/>
                    <a:pt x="717" y="293"/>
                  </a:cubicBezTo>
                  <a:cubicBezTo>
                    <a:pt x="741" y="275"/>
                    <a:pt x="717" y="240"/>
                    <a:pt x="738" y="222"/>
                  </a:cubicBezTo>
                  <a:cubicBezTo>
                    <a:pt x="758" y="204"/>
                    <a:pt x="726" y="201"/>
                    <a:pt x="696" y="166"/>
                  </a:cubicBezTo>
                  <a:cubicBezTo>
                    <a:pt x="667" y="130"/>
                    <a:pt x="708" y="86"/>
                    <a:pt x="673" y="59"/>
                  </a:cubicBezTo>
                  <a:cubicBezTo>
                    <a:pt x="637" y="33"/>
                    <a:pt x="637" y="0"/>
                    <a:pt x="628" y="15"/>
                  </a:cubicBezTo>
                  <a:cubicBezTo>
                    <a:pt x="620" y="30"/>
                    <a:pt x="617" y="80"/>
                    <a:pt x="587" y="95"/>
                  </a:cubicBezTo>
                  <a:cubicBezTo>
                    <a:pt x="582" y="97"/>
                    <a:pt x="575" y="103"/>
                    <a:pt x="565" y="111"/>
                  </a:cubicBezTo>
                  <a:cubicBezTo>
                    <a:pt x="566" y="135"/>
                    <a:pt x="557" y="176"/>
                    <a:pt x="566" y="200"/>
                  </a:cubicBezTo>
                  <a:cubicBezTo>
                    <a:pt x="580" y="234"/>
                    <a:pt x="586" y="395"/>
                    <a:pt x="573" y="457"/>
                  </a:cubicBezTo>
                  <a:cubicBezTo>
                    <a:pt x="560" y="519"/>
                    <a:pt x="546" y="570"/>
                    <a:pt x="533" y="608"/>
                  </a:cubicBezTo>
                  <a:cubicBezTo>
                    <a:pt x="520" y="645"/>
                    <a:pt x="564" y="648"/>
                    <a:pt x="546" y="665"/>
                  </a:cubicBezTo>
                  <a:cubicBezTo>
                    <a:pt x="529" y="683"/>
                    <a:pt x="535" y="727"/>
                    <a:pt x="535" y="798"/>
                  </a:cubicBezTo>
                  <a:cubicBezTo>
                    <a:pt x="535" y="869"/>
                    <a:pt x="493" y="988"/>
                    <a:pt x="491" y="1026"/>
                  </a:cubicBezTo>
                  <a:cubicBezTo>
                    <a:pt x="489" y="1064"/>
                    <a:pt x="460" y="1088"/>
                    <a:pt x="465" y="1130"/>
                  </a:cubicBezTo>
                  <a:cubicBezTo>
                    <a:pt x="469" y="1172"/>
                    <a:pt x="445" y="1196"/>
                    <a:pt x="420" y="1216"/>
                  </a:cubicBezTo>
                  <a:cubicBezTo>
                    <a:pt x="396" y="1236"/>
                    <a:pt x="460" y="1301"/>
                    <a:pt x="458" y="1336"/>
                  </a:cubicBezTo>
                  <a:cubicBezTo>
                    <a:pt x="456" y="1371"/>
                    <a:pt x="409" y="1387"/>
                    <a:pt x="420" y="1444"/>
                  </a:cubicBezTo>
                  <a:cubicBezTo>
                    <a:pt x="434" y="1516"/>
                    <a:pt x="420" y="1639"/>
                    <a:pt x="420" y="1664"/>
                  </a:cubicBezTo>
                  <a:cubicBezTo>
                    <a:pt x="420" y="1688"/>
                    <a:pt x="392" y="1686"/>
                    <a:pt x="398" y="1732"/>
                  </a:cubicBezTo>
                  <a:cubicBezTo>
                    <a:pt x="405" y="1779"/>
                    <a:pt x="369" y="1790"/>
                    <a:pt x="363" y="1856"/>
                  </a:cubicBezTo>
                  <a:cubicBezTo>
                    <a:pt x="356" y="1923"/>
                    <a:pt x="305" y="2018"/>
                    <a:pt x="285" y="2069"/>
                  </a:cubicBezTo>
                  <a:cubicBezTo>
                    <a:pt x="265" y="2120"/>
                    <a:pt x="265" y="2148"/>
                    <a:pt x="239" y="2148"/>
                  </a:cubicBezTo>
                  <a:cubicBezTo>
                    <a:pt x="212" y="2148"/>
                    <a:pt x="206" y="2177"/>
                    <a:pt x="225" y="2221"/>
                  </a:cubicBezTo>
                  <a:cubicBezTo>
                    <a:pt x="245" y="2266"/>
                    <a:pt x="212" y="2303"/>
                    <a:pt x="239" y="2348"/>
                  </a:cubicBezTo>
                  <a:cubicBezTo>
                    <a:pt x="265" y="2392"/>
                    <a:pt x="256" y="2407"/>
                    <a:pt x="243" y="2449"/>
                  </a:cubicBezTo>
                  <a:cubicBezTo>
                    <a:pt x="230" y="2491"/>
                    <a:pt x="212" y="2494"/>
                    <a:pt x="212" y="2533"/>
                  </a:cubicBezTo>
                  <a:cubicBezTo>
                    <a:pt x="212" y="2573"/>
                    <a:pt x="181" y="2607"/>
                    <a:pt x="199" y="2651"/>
                  </a:cubicBezTo>
                  <a:cubicBezTo>
                    <a:pt x="217" y="2695"/>
                    <a:pt x="212" y="2711"/>
                    <a:pt x="190" y="2711"/>
                  </a:cubicBezTo>
                  <a:cubicBezTo>
                    <a:pt x="168" y="2711"/>
                    <a:pt x="157" y="2746"/>
                    <a:pt x="148" y="2819"/>
                  </a:cubicBezTo>
                  <a:cubicBezTo>
                    <a:pt x="139" y="2892"/>
                    <a:pt x="141" y="2890"/>
                    <a:pt x="195" y="2886"/>
                  </a:cubicBezTo>
                  <a:cubicBezTo>
                    <a:pt x="248" y="2881"/>
                    <a:pt x="206" y="2706"/>
                    <a:pt x="239" y="2706"/>
                  </a:cubicBezTo>
                  <a:cubicBezTo>
                    <a:pt x="272" y="2706"/>
                    <a:pt x="243" y="2677"/>
                    <a:pt x="276" y="2669"/>
                  </a:cubicBezTo>
                  <a:cubicBezTo>
                    <a:pt x="310" y="2660"/>
                    <a:pt x="281" y="2700"/>
                    <a:pt x="303" y="2706"/>
                  </a:cubicBezTo>
                  <a:cubicBezTo>
                    <a:pt x="325" y="2713"/>
                    <a:pt x="341" y="2731"/>
                    <a:pt x="310" y="2750"/>
                  </a:cubicBezTo>
                  <a:cubicBezTo>
                    <a:pt x="279" y="2770"/>
                    <a:pt x="316" y="2810"/>
                    <a:pt x="301" y="2835"/>
                  </a:cubicBezTo>
                  <a:cubicBezTo>
                    <a:pt x="285" y="2859"/>
                    <a:pt x="263" y="2886"/>
                    <a:pt x="276" y="2914"/>
                  </a:cubicBezTo>
                  <a:cubicBezTo>
                    <a:pt x="290" y="2943"/>
                    <a:pt x="261" y="2941"/>
                    <a:pt x="259" y="2979"/>
                  </a:cubicBezTo>
                  <a:cubicBezTo>
                    <a:pt x="256" y="3016"/>
                    <a:pt x="279" y="3018"/>
                    <a:pt x="263" y="3027"/>
                  </a:cubicBezTo>
                  <a:cubicBezTo>
                    <a:pt x="248" y="3036"/>
                    <a:pt x="283" y="3065"/>
                    <a:pt x="261" y="3069"/>
                  </a:cubicBezTo>
                  <a:cubicBezTo>
                    <a:pt x="239" y="3074"/>
                    <a:pt x="252" y="3102"/>
                    <a:pt x="265" y="3129"/>
                  </a:cubicBezTo>
                  <a:cubicBezTo>
                    <a:pt x="279" y="3156"/>
                    <a:pt x="237" y="3140"/>
                    <a:pt x="214" y="3158"/>
                  </a:cubicBezTo>
                  <a:cubicBezTo>
                    <a:pt x="192" y="3175"/>
                    <a:pt x="237" y="3200"/>
                    <a:pt x="223" y="3224"/>
                  </a:cubicBezTo>
                  <a:cubicBezTo>
                    <a:pt x="210" y="3249"/>
                    <a:pt x="175" y="3211"/>
                    <a:pt x="159" y="3198"/>
                  </a:cubicBezTo>
                  <a:cubicBezTo>
                    <a:pt x="144" y="3184"/>
                    <a:pt x="183" y="3158"/>
                    <a:pt x="203" y="3131"/>
                  </a:cubicBezTo>
                  <a:cubicBezTo>
                    <a:pt x="223" y="3105"/>
                    <a:pt x="183" y="3045"/>
                    <a:pt x="150" y="3058"/>
                  </a:cubicBezTo>
                  <a:cubicBezTo>
                    <a:pt x="117" y="3071"/>
                    <a:pt x="183" y="3109"/>
                    <a:pt x="183" y="3138"/>
                  </a:cubicBezTo>
                  <a:cubicBezTo>
                    <a:pt x="183" y="3167"/>
                    <a:pt x="128" y="3131"/>
                    <a:pt x="130" y="3162"/>
                  </a:cubicBezTo>
                  <a:cubicBezTo>
                    <a:pt x="133" y="3193"/>
                    <a:pt x="93" y="3182"/>
                    <a:pt x="73" y="3204"/>
                  </a:cubicBezTo>
                  <a:cubicBezTo>
                    <a:pt x="53" y="3226"/>
                    <a:pt x="99" y="3246"/>
                    <a:pt x="77" y="3253"/>
                  </a:cubicBezTo>
                  <a:cubicBezTo>
                    <a:pt x="55" y="3260"/>
                    <a:pt x="17" y="3291"/>
                    <a:pt x="15" y="3313"/>
                  </a:cubicBezTo>
                  <a:cubicBezTo>
                    <a:pt x="13" y="3335"/>
                    <a:pt x="40" y="3339"/>
                    <a:pt x="40" y="3317"/>
                  </a:cubicBezTo>
                  <a:cubicBezTo>
                    <a:pt x="40" y="3295"/>
                    <a:pt x="75" y="3288"/>
                    <a:pt x="86" y="3317"/>
                  </a:cubicBezTo>
                  <a:cubicBezTo>
                    <a:pt x="97" y="3346"/>
                    <a:pt x="113" y="3317"/>
                    <a:pt x="144" y="3324"/>
                  </a:cubicBezTo>
                  <a:cubicBezTo>
                    <a:pt x="175" y="3330"/>
                    <a:pt x="170" y="3377"/>
                    <a:pt x="152" y="3375"/>
                  </a:cubicBezTo>
                  <a:cubicBezTo>
                    <a:pt x="135" y="3373"/>
                    <a:pt x="117" y="3404"/>
                    <a:pt x="121" y="3437"/>
                  </a:cubicBezTo>
                  <a:cubicBezTo>
                    <a:pt x="126" y="3470"/>
                    <a:pt x="188" y="3437"/>
                    <a:pt x="214" y="3446"/>
                  </a:cubicBezTo>
                  <a:cubicBezTo>
                    <a:pt x="241" y="3454"/>
                    <a:pt x="232" y="3501"/>
                    <a:pt x="217" y="3485"/>
                  </a:cubicBezTo>
                  <a:cubicBezTo>
                    <a:pt x="201" y="3470"/>
                    <a:pt x="166" y="3443"/>
                    <a:pt x="150" y="3470"/>
                  </a:cubicBezTo>
                  <a:cubicBezTo>
                    <a:pt x="135" y="3496"/>
                    <a:pt x="110" y="3483"/>
                    <a:pt x="90" y="3474"/>
                  </a:cubicBezTo>
                  <a:cubicBezTo>
                    <a:pt x="71" y="3466"/>
                    <a:pt x="0" y="3512"/>
                    <a:pt x="24" y="3530"/>
                  </a:cubicBezTo>
                  <a:cubicBezTo>
                    <a:pt x="48" y="3547"/>
                    <a:pt x="46" y="3576"/>
                    <a:pt x="62" y="3574"/>
                  </a:cubicBezTo>
                  <a:cubicBezTo>
                    <a:pt x="77" y="3572"/>
                    <a:pt x="102" y="3561"/>
                    <a:pt x="110" y="3543"/>
                  </a:cubicBezTo>
                  <a:cubicBezTo>
                    <a:pt x="119" y="3525"/>
                    <a:pt x="150" y="3508"/>
                    <a:pt x="152" y="3547"/>
                  </a:cubicBezTo>
                  <a:cubicBezTo>
                    <a:pt x="155" y="3587"/>
                    <a:pt x="110" y="3567"/>
                    <a:pt x="102" y="3589"/>
                  </a:cubicBezTo>
                  <a:cubicBezTo>
                    <a:pt x="93" y="3612"/>
                    <a:pt x="75" y="3629"/>
                    <a:pt x="48" y="3649"/>
                  </a:cubicBezTo>
                  <a:cubicBezTo>
                    <a:pt x="22" y="3669"/>
                    <a:pt x="48" y="3702"/>
                    <a:pt x="71" y="3691"/>
                  </a:cubicBezTo>
                  <a:cubicBezTo>
                    <a:pt x="93" y="3680"/>
                    <a:pt x="64" y="3718"/>
                    <a:pt x="95" y="3722"/>
                  </a:cubicBezTo>
                  <a:cubicBezTo>
                    <a:pt x="123" y="3726"/>
                    <a:pt x="133" y="3704"/>
                    <a:pt x="126" y="3682"/>
                  </a:cubicBezTo>
                  <a:cubicBezTo>
                    <a:pt x="119" y="3660"/>
                    <a:pt x="141" y="3612"/>
                    <a:pt x="168" y="3636"/>
                  </a:cubicBezTo>
                  <a:cubicBezTo>
                    <a:pt x="195" y="3660"/>
                    <a:pt x="155" y="3685"/>
                    <a:pt x="155" y="3707"/>
                  </a:cubicBezTo>
                  <a:cubicBezTo>
                    <a:pt x="155" y="3729"/>
                    <a:pt x="139" y="3758"/>
                    <a:pt x="139" y="3782"/>
                  </a:cubicBezTo>
                  <a:cubicBezTo>
                    <a:pt x="139" y="3806"/>
                    <a:pt x="110" y="3793"/>
                    <a:pt x="113" y="3820"/>
                  </a:cubicBezTo>
                  <a:cubicBezTo>
                    <a:pt x="115" y="3846"/>
                    <a:pt x="51" y="3828"/>
                    <a:pt x="79" y="3846"/>
                  </a:cubicBezTo>
                  <a:cubicBezTo>
                    <a:pt x="108" y="3864"/>
                    <a:pt x="62" y="3888"/>
                    <a:pt x="77" y="3906"/>
                  </a:cubicBezTo>
                  <a:cubicBezTo>
                    <a:pt x="93" y="3924"/>
                    <a:pt x="106" y="3882"/>
                    <a:pt x="130" y="3890"/>
                  </a:cubicBezTo>
                  <a:cubicBezTo>
                    <a:pt x="155" y="3899"/>
                    <a:pt x="150" y="3906"/>
                    <a:pt x="181" y="3893"/>
                  </a:cubicBezTo>
                  <a:cubicBezTo>
                    <a:pt x="212" y="3879"/>
                    <a:pt x="230" y="3917"/>
                    <a:pt x="201" y="3926"/>
                  </a:cubicBezTo>
                  <a:cubicBezTo>
                    <a:pt x="172" y="3935"/>
                    <a:pt x="141" y="3968"/>
                    <a:pt x="155" y="3972"/>
                  </a:cubicBezTo>
                  <a:cubicBezTo>
                    <a:pt x="168" y="3977"/>
                    <a:pt x="206" y="3950"/>
                    <a:pt x="214" y="3979"/>
                  </a:cubicBezTo>
                  <a:cubicBezTo>
                    <a:pt x="223" y="4008"/>
                    <a:pt x="245" y="3999"/>
                    <a:pt x="248" y="3968"/>
                  </a:cubicBezTo>
                  <a:cubicBezTo>
                    <a:pt x="250" y="3937"/>
                    <a:pt x="303" y="3964"/>
                    <a:pt x="312" y="3990"/>
                  </a:cubicBezTo>
                  <a:cubicBezTo>
                    <a:pt x="321" y="4017"/>
                    <a:pt x="256" y="4032"/>
                    <a:pt x="223" y="4026"/>
                  </a:cubicBezTo>
                  <a:cubicBezTo>
                    <a:pt x="190" y="4019"/>
                    <a:pt x="172" y="4057"/>
                    <a:pt x="195" y="4085"/>
                  </a:cubicBezTo>
                  <a:cubicBezTo>
                    <a:pt x="217" y="4114"/>
                    <a:pt x="243" y="4085"/>
                    <a:pt x="268" y="4061"/>
                  </a:cubicBezTo>
                  <a:cubicBezTo>
                    <a:pt x="292" y="4037"/>
                    <a:pt x="411" y="4043"/>
                    <a:pt x="420" y="4070"/>
                  </a:cubicBezTo>
                  <a:cubicBezTo>
                    <a:pt x="429" y="4096"/>
                    <a:pt x="365" y="4074"/>
                    <a:pt x="358" y="4090"/>
                  </a:cubicBezTo>
                  <a:cubicBezTo>
                    <a:pt x="352" y="4105"/>
                    <a:pt x="303" y="4118"/>
                    <a:pt x="296" y="4101"/>
                  </a:cubicBezTo>
                  <a:cubicBezTo>
                    <a:pt x="290" y="4083"/>
                    <a:pt x="243" y="4107"/>
                    <a:pt x="241" y="4136"/>
                  </a:cubicBezTo>
                  <a:cubicBezTo>
                    <a:pt x="239" y="4165"/>
                    <a:pt x="203" y="4165"/>
                    <a:pt x="243" y="4176"/>
                  </a:cubicBezTo>
                  <a:cubicBezTo>
                    <a:pt x="283" y="4187"/>
                    <a:pt x="272" y="4134"/>
                    <a:pt x="334" y="4138"/>
                  </a:cubicBezTo>
                  <a:cubicBezTo>
                    <a:pt x="396" y="4143"/>
                    <a:pt x="429" y="4081"/>
                    <a:pt x="447" y="4116"/>
                  </a:cubicBezTo>
                  <a:cubicBezTo>
                    <a:pt x="465" y="4152"/>
                    <a:pt x="396" y="4181"/>
                    <a:pt x="372" y="4158"/>
                  </a:cubicBezTo>
                  <a:cubicBezTo>
                    <a:pt x="347" y="4136"/>
                    <a:pt x="318" y="4174"/>
                    <a:pt x="321" y="4207"/>
                  </a:cubicBezTo>
                  <a:cubicBezTo>
                    <a:pt x="323" y="4240"/>
                    <a:pt x="250" y="4198"/>
                    <a:pt x="214" y="4194"/>
                  </a:cubicBezTo>
                  <a:cubicBezTo>
                    <a:pt x="179" y="4189"/>
                    <a:pt x="195" y="4227"/>
                    <a:pt x="225" y="4260"/>
                  </a:cubicBezTo>
                  <a:cubicBezTo>
                    <a:pt x="256" y="4293"/>
                    <a:pt x="274" y="4256"/>
                    <a:pt x="312" y="4280"/>
                  </a:cubicBezTo>
                  <a:cubicBezTo>
                    <a:pt x="349" y="4304"/>
                    <a:pt x="349" y="4331"/>
                    <a:pt x="376" y="4307"/>
                  </a:cubicBezTo>
                  <a:cubicBezTo>
                    <a:pt x="403" y="4282"/>
                    <a:pt x="376" y="4285"/>
                    <a:pt x="358" y="4273"/>
                  </a:cubicBezTo>
                  <a:cubicBezTo>
                    <a:pt x="341" y="4262"/>
                    <a:pt x="356" y="4225"/>
                    <a:pt x="398" y="4245"/>
                  </a:cubicBezTo>
                  <a:cubicBezTo>
                    <a:pt x="440" y="4265"/>
                    <a:pt x="489" y="4227"/>
                    <a:pt x="476" y="4174"/>
                  </a:cubicBezTo>
                  <a:cubicBezTo>
                    <a:pt x="462" y="4121"/>
                    <a:pt x="513" y="4096"/>
                    <a:pt x="564" y="4079"/>
                  </a:cubicBezTo>
                  <a:cubicBezTo>
                    <a:pt x="615" y="4061"/>
                    <a:pt x="589" y="4112"/>
                    <a:pt x="551" y="4127"/>
                  </a:cubicBezTo>
                  <a:cubicBezTo>
                    <a:pt x="513" y="4143"/>
                    <a:pt x="507" y="4154"/>
                    <a:pt x="535" y="4185"/>
                  </a:cubicBezTo>
                  <a:cubicBezTo>
                    <a:pt x="564" y="4216"/>
                    <a:pt x="602" y="4165"/>
                    <a:pt x="626" y="4189"/>
                  </a:cubicBezTo>
                  <a:cubicBezTo>
                    <a:pt x="651" y="4214"/>
                    <a:pt x="582" y="4209"/>
                    <a:pt x="571" y="4234"/>
                  </a:cubicBezTo>
                  <a:cubicBezTo>
                    <a:pt x="560" y="4258"/>
                    <a:pt x="613" y="4287"/>
                    <a:pt x="575" y="4304"/>
                  </a:cubicBezTo>
                  <a:cubicBezTo>
                    <a:pt x="538" y="4322"/>
                    <a:pt x="555" y="4231"/>
                    <a:pt x="533" y="4222"/>
                  </a:cubicBezTo>
                  <a:cubicBezTo>
                    <a:pt x="511" y="4214"/>
                    <a:pt x="491" y="4234"/>
                    <a:pt x="513" y="4285"/>
                  </a:cubicBezTo>
                  <a:cubicBezTo>
                    <a:pt x="535" y="4335"/>
                    <a:pt x="487" y="4291"/>
                    <a:pt x="465" y="4267"/>
                  </a:cubicBezTo>
                  <a:cubicBezTo>
                    <a:pt x="442" y="4242"/>
                    <a:pt x="411" y="4278"/>
                    <a:pt x="438" y="4304"/>
                  </a:cubicBezTo>
                  <a:cubicBezTo>
                    <a:pt x="465" y="4331"/>
                    <a:pt x="387" y="4302"/>
                    <a:pt x="387" y="4344"/>
                  </a:cubicBezTo>
                  <a:cubicBezTo>
                    <a:pt x="387" y="4386"/>
                    <a:pt x="420" y="4351"/>
                    <a:pt x="460" y="4360"/>
                  </a:cubicBezTo>
                  <a:cubicBezTo>
                    <a:pt x="500" y="4369"/>
                    <a:pt x="482" y="4426"/>
                    <a:pt x="511" y="4448"/>
                  </a:cubicBezTo>
                  <a:cubicBezTo>
                    <a:pt x="540" y="4470"/>
                    <a:pt x="515" y="4377"/>
                    <a:pt x="546" y="4371"/>
                  </a:cubicBezTo>
                  <a:cubicBezTo>
                    <a:pt x="577" y="4364"/>
                    <a:pt x="549" y="4442"/>
                    <a:pt x="617" y="4464"/>
                  </a:cubicBezTo>
                  <a:cubicBezTo>
                    <a:pt x="686" y="4486"/>
                    <a:pt x="622" y="4451"/>
                    <a:pt x="653" y="4428"/>
                  </a:cubicBezTo>
                  <a:cubicBezTo>
                    <a:pt x="684" y="4406"/>
                    <a:pt x="724" y="4495"/>
                    <a:pt x="757" y="4504"/>
                  </a:cubicBezTo>
                  <a:cubicBezTo>
                    <a:pt x="790" y="4512"/>
                    <a:pt x="768" y="4464"/>
                    <a:pt x="743" y="4437"/>
                  </a:cubicBezTo>
                  <a:cubicBezTo>
                    <a:pt x="719" y="4411"/>
                    <a:pt x="768" y="4426"/>
                    <a:pt x="801" y="4437"/>
                  </a:cubicBezTo>
                  <a:cubicBezTo>
                    <a:pt x="834" y="4448"/>
                    <a:pt x="861" y="4453"/>
                    <a:pt x="867" y="4428"/>
                  </a:cubicBezTo>
                  <a:cubicBezTo>
                    <a:pt x="870" y="4419"/>
                    <a:pt x="876" y="4419"/>
                    <a:pt x="884" y="4422"/>
                  </a:cubicBezTo>
                  <a:cubicBezTo>
                    <a:pt x="849" y="4399"/>
                    <a:pt x="732" y="4416"/>
                    <a:pt x="716" y="4413"/>
                  </a:cubicBezTo>
                  <a:cubicBezTo>
                    <a:pt x="700" y="4411"/>
                    <a:pt x="712" y="4145"/>
                    <a:pt x="715" y="4084"/>
                  </a:cubicBezTo>
                  <a:cubicBezTo>
                    <a:pt x="713" y="4084"/>
                    <a:pt x="710" y="4083"/>
                    <a:pt x="708" y="4083"/>
                  </a:cubicBezTo>
                  <a:cubicBezTo>
                    <a:pt x="679" y="4083"/>
                    <a:pt x="615" y="4090"/>
                    <a:pt x="626" y="4045"/>
                  </a:cubicBezTo>
                  <a:cubicBezTo>
                    <a:pt x="628" y="4038"/>
                    <a:pt x="632" y="4033"/>
                    <a:pt x="638" y="4031"/>
                  </a:cubicBezTo>
                  <a:cubicBezTo>
                    <a:pt x="625" y="4019"/>
                    <a:pt x="606" y="4005"/>
                    <a:pt x="584" y="4000"/>
                  </a:cubicBezTo>
                  <a:cubicBezTo>
                    <a:pt x="539" y="3988"/>
                    <a:pt x="431" y="4000"/>
                    <a:pt x="407" y="4003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7" name="Freeform 111">
              <a:extLst>
                <a:ext uri="{FF2B5EF4-FFF2-40B4-BE49-F238E27FC236}">
                  <a16:creationId xmlns:a16="http://schemas.microsoft.com/office/drawing/2014/main" id="{CFBA6F7D-C917-9E67-ACC9-2B2953EC4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5448" y="4962535"/>
              <a:ext cx="268078" cy="271101"/>
            </a:xfrm>
            <a:custGeom>
              <a:avLst/>
              <a:gdLst>
                <a:gd name="T0" fmla="*/ 849 w 885"/>
                <a:gd name="T1" fmla="*/ 481 h 892"/>
                <a:gd name="T2" fmla="*/ 765 w 885"/>
                <a:gd name="T3" fmla="*/ 499 h 892"/>
                <a:gd name="T4" fmla="*/ 717 w 885"/>
                <a:gd name="T5" fmla="*/ 389 h 892"/>
                <a:gd name="T6" fmla="*/ 648 w 885"/>
                <a:gd name="T7" fmla="*/ 304 h 892"/>
                <a:gd name="T8" fmla="*/ 562 w 885"/>
                <a:gd name="T9" fmla="*/ 296 h 892"/>
                <a:gd name="T10" fmla="*/ 511 w 885"/>
                <a:gd name="T11" fmla="*/ 215 h 892"/>
                <a:gd name="T12" fmla="*/ 493 w 885"/>
                <a:gd name="T13" fmla="*/ 92 h 892"/>
                <a:gd name="T14" fmla="*/ 488 w 885"/>
                <a:gd name="T15" fmla="*/ 38 h 892"/>
                <a:gd name="T16" fmla="*/ 471 w 885"/>
                <a:gd name="T17" fmla="*/ 44 h 892"/>
                <a:gd name="T18" fmla="*/ 377 w 885"/>
                <a:gd name="T19" fmla="*/ 3 h 892"/>
                <a:gd name="T20" fmla="*/ 262 w 885"/>
                <a:gd name="T21" fmla="*/ 15 h 892"/>
                <a:gd name="T22" fmla="*/ 141 w 885"/>
                <a:gd name="T23" fmla="*/ 36 h 892"/>
                <a:gd name="T24" fmla="*/ 64 w 885"/>
                <a:gd name="T25" fmla="*/ 130 h 892"/>
                <a:gd name="T26" fmla="*/ 35 w 885"/>
                <a:gd name="T27" fmla="*/ 283 h 892"/>
                <a:gd name="T28" fmla="*/ 0 w 885"/>
                <a:gd name="T29" fmla="*/ 283 h 892"/>
                <a:gd name="T30" fmla="*/ 139 w 885"/>
                <a:gd name="T31" fmla="*/ 424 h 892"/>
                <a:gd name="T32" fmla="*/ 250 w 885"/>
                <a:gd name="T33" fmla="*/ 493 h 892"/>
                <a:gd name="T34" fmla="*/ 361 w 885"/>
                <a:gd name="T35" fmla="*/ 550 h 892"/>
                <a:gd name="T36" fmla="*/ 547 w 885"/>
                <a:gd name="T37" fmla="*/ 643 h 892"/>
                <a:gd name="T38" fmla="*/ 469 w 885"/>
                <a:gd name="T39" fmla="*/ 778 h 892"/>
                <a:gd name="T40" fmla="*/ 436 w 885"/>
                <a:gd name="T41" fmla="*/ 844 h 892"/>
                <a:gd name="T42" fmla="*/ 529 w 885"/>
                <a:gd name="T43" fmla="*/ 865 h 892"/>
                <a:gd name="T44" fmla="*/ 624 w 885"/>
                <a:gd name="T45" fmla="*/ 874 h 892"/>
                <a:gd name="T46" fmla="*/ 711 w 885"/>
                <a:gd name="T47" fmla="*/ 856 h 892"/>
                <a:gd name="T48" fmla="*/ 789 w 885"/>
                <a:gd name="T49" fmla="*/ 817 h 892"/>
                <a:gd name="T50" fmla="*/ 840 w 885"/>
                <a:gd name="T51" fmla="*/ 670 h 892"/>
                <a:gd name="T52" fmla="*/ 849 w 885"/>
                <a:gd name="T53" fmla="*/ 481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5" h="892">
                  <a:moveTo>
                    <a:pt x="849" y="481"/>
                  </a:moveTo>
                  <a:cubicBezTo>
                    <a:pt x="813" y="463"/>
                    <a:pt x="777" y="499"/>
                    <a:pt x="765" y="499"/>
                  </a:cubicBezTo>
                  <a:cubicBezTo>
                    <a:pt x="753" y="499"/>
                    <a:pt x="726" y="421"/>
                    <a:pt x="717" y="389"/>
                  </a:cubicBezTo>
                  <a:cubicBezTo>
                    <a:pt x="708" y="356"/>
                    <a:pt x="672" y="290"/>
                    <a:pt x="648" y="304"/>
                  </a:cubicBezTo>
                  <a:cubicBezTo>
                    <a:pt x="624" y="319"/>
                    <a:pt x="630" y="299"/>
                    <a:pt x="562" y="296"/>
                  </a:cubicBezTo>
                  <a:cubicBezTo>
                    <a:pt x="493" y="293"/>
                    <a:pt x="496" y="281"/>
                    <a:pt x="511" y="215"/>
                  </a:cubicBezTo>
                  <a:cubicBezTo>
                    <a:pt x="526" y="149"/>
                    <a:pt x="466" y="107"/>
                    <a:pt x="493" y="92"/>
                  </a:cubicBezTo>
                  <a:cubicBezTo>
                    <a:pt x="513" y="81"/>
                    <a:pt x="511" y="67"/>
                    <a:pt x="488" y="38"/>
                  </a:cubicBezTo>
                  <a:cubicBezTo>
                    <a:pt x="483" y="42"/>
                    <a:pt x="477" y="44"/>
                    <a:pt x="471" y="44"/>
                  </a:cubicBezTo>
                  <a:cubicBezTo>
                    <a:pt x="448" y="44"/>
                    <a:pt x="418" y="3"/>
                    <a:pt x="377" y="3"/>
                  </a:cubicBezTo>
                  <a:cubicBezTo>
                    <a:pt x="336" y="3"/>
                    <a:pt x="291" y="0"/>
                    <a:pt x="262" y="15"/>
                  </a:cubicBezTo>
                  <a:cubicBezTo>
                    <a:pt x="232" y="30"/>
                    <a:pt x="176" y="12"/>
                    <a:pt x="141" y="36"/>
                  </a:cubicBezTo>
                  <a:cubicBezTo>
                    <a:pt x="105" y="59"/>
                    <a:pt x="61" y="109"/>
                    <a:pt x="64" y="130"/>
                  </a:cubicBezTo>
                  <a:cubicBezTo>
                    <a:pt x="67" y="151"/>
                    <a:pt x="52" y="278"/>
                    <a:pt x="35" y="283"/>
                  </a:cubicBezTo>
                  <a:cubicBezTo>
                    <a:pt x="29" y="285"/>
                    <a:pt x="16" y="284"/>
                    <a:pt x="0" y="283"/>
                  </a:cubicBezTo>
                  <a:cubicBezTo>
                    <a:pt x="24" y="324"/>
                    <a:pt x="94" y="397"/>
                    <a:pt x="139" y="424"/>
                  </a:cubicBezTo>
                  <a:cubicBezTo>
                    <a:pt x="193" y="457"/>
                    <a:pt x="190" y="487"/>
                    <a:pt x="250" y="493"/>
                  </a:cubicBezTo>
                  <a:cubicBezTo>
                    <a:pt x="310" y="499"/>
                    <a:pt x="340" y="523"/>
                    <a:pt x="361" y="550"/>
                  </a:cubicBezTo>
                  <a:cubicBezTo>
                    <a:pt x="382" y="577"/>
                    <a:pt x="535" y="622"/>
                    <a:pt x="547" y="643"/>
                  </a:cubicBezTo>
                  <a:cubicBezTo>
                    <a:pt x="558" y="664"/>
                    <a:pt x="469" y="724"/>
                    <a:pt x="469" y="778"/>
                  </a:cubicBezTo>
                  <a:cubicBezTo>
                    <a:pt x="469" y="832"/>
                    <a:pt x="436" y="826"/>
                    <a:pt x="436" y="844"/>
                  </a:cubicBezTo>
                  <a:cubicBezTo>
                    <a:pt x="436" y="862"/>
                    <a:pt x="505" y="850"/>
                    <a:pt x="529" y="865"/>
                  </a:cubicBezTo>
                  <a:cubicBezTo>
                    <a:pt x="553" y="880"/>
                    <a:pt x="594" y="856"/>
                    <a:pt x="624" y="874"/>
                  </a:cubicBezTo>
                  <a:cubicBezTo>
                    <a:pt x="654" y="892"/>
                    <a:pt x="687" y="850"/>
                    <a:pt x="711" y="856"/>
                  </a:cubicBezTo>
                  <a:cubicBezTo>
                    <a:pt x="735" y="862"/>
                    <a:pt x="759" y="814"/>
                    <a:pt x="789" y="817"/>
                  </a:cubicBezTo>
                  <a:cubicBezTo>
                    <a:pt x="819" y="820"/>
                    <a:pt x="846" y="712"/>
                    <a:pt x="840" y="670"/>
                  </a:cubicBezTo>
                  <a:cubicBezTo>
                    <a:pt x="834" y="628"/>
                    <a:pt x="885" y="499"/>
                    <a:pt x="849" y="48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8" name="Freeform 112">
              <a:extLst>
                <a:ext uri="{FF2B5EF4-FFF2-40B4-BE49-F238E27FC236}">
                  <a16:creationId xmlns:a16="http://schemas.microsoft.com/office/drawing/2014/main" id="{5A1C68C4-5BB2-C12A-0C4B-77640CC65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980" y="4023255"/>
              <a:ext cx="100781" cy="82641"/>
            </a:xfrm>
            <a:custGeom>
              <a:avLst/>
              <a:gdLst>
                <a:gd name="T0" fmla="*/ 317 w 332"/>
                <a:gd name="T1" fmla="*/ 214 h 269"/>
                <a:gd name="T2" fmla="*/ 332 w 332"/>
                <a:gd name="T3" fmla="*/ 150 h 269"/>
                <a:gd name="T4" fmla="*/ 233 w 332"/>
                <a:gd name="T5" fmla="*/ 27 h 269"/>
                <a:gd name="T6" fmla="*/ 184 w 332"/>
                <a:gd name="T7" fmla="*/ 22 h 269"/>
                <a:gd name="T8" fmla="*/ 85 w 332"/>
                <a:gd name="T9" fmla="*/ 5 h 269"/>
                <a:gd name="T10" fmla="*/ 30 w 332"/>
                <a:gd name="T11" fmla="*/ 2 h 269"/>
                <a:gd name="T12" fmla="*/ 22 w 332"/>
                <a:gd name="T13" fmla="*/ 41 h 269"/>
                <a:gd name="T14" fmla="*/ 49 w 332"/>
                <a:gd name="T15" fmla="*/ 128 h 269"/>
                <a:gd name="T16" fmla="*/ 106 w 332"/>
                <a:gd name="T17" fmla="*/ 117 h 269"/>
                <a:gd name="T18" fmla="*/ 151 w 332"/>
                <a:gd name="T19" fmla="*/ 154 h 269"/>
                <a:gd name="T20" fmla="*/ 221 w 332"/>
                <a:gd name="T21" fmla="*/ 216 h 269"/>
                <a:gd name="T22" fmla="*/ 279 w 332"/>
                <a:gd name="T23" fmla="*/ 267 h 269"/>
                <a:gd name="T24" fmla="*/ 303 w 332"/>
                <a:gd name="T25" fmla="*/ 269 h 269"/>
                <a:gd name="T26" fmla="*/ 317 w 332"/>
                <a:gd name="T27" fmla="*/ 21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2" h="269">
                  <a:moveTo>
                    <a:pt x="317" y="214"/>
                  </a:moveTo>
                  <a:cubicBezTo>
                    <a:pt x="313" y="202"/>
                    <a:pt x="315" y="173"/>
                    <a:pt x="332" y="150"/>
                  </a:cubicBezTo>
                  <a:cubicBezTo>
                    <a:pt x="296" y="111"/>
                    <a:pt x="255" y="59"/>
                    <a:pt x="233" y="27"/>
                  </a:cubicBezTo>
                  <a:cubicBezTo>
                    <a:pt x="212" y="30"/>
                    <a:pt x="194" y="30"/>
                    <a:pt x="184" y="22"/>
                  </a:cubicBezTo>
                  <a:cubicBezTo>
                    <a:pt x="162" y="5"/>
                    <a:pt x="107" y="16"/>
                    <a:pt x="85" y="5"/>
                  </a:cubicBezTo>
                  <a:cubicBezTo>
                    <a:pt x="74" y="0"/>
                    <a:pt x="51" y="0"/>
                    <a:pt x="30" y="2"/>
                  </a:cubicBezTo>
                  <a:cubicBezTo>
                    <a:pt x="35" y="18"/>
                    <a:pt x="33" y="34"/>
                    <a:pt x="22" y="41"/>
                  </a:cubicBezTo>
                  <a:cubicBezTo>
                    <a:pt x="2" y="55"/>
                    <a:pt x="0" y="108"/>
                    <a:pt x="49" y="128"/>
                  </a:cubicBezTo>
                  <a:cubicBezTo>
                    <a:pt x="97" y="147"/>
                    <a:pt x="82" y="117"/>
                    <a:pt x="106" y="117"/>
                  </a:cubicBezTo>
                  <a:cubicBezTo>
                    <a:pt x="131" y="117"/>
                    <a:pt x="128" y="154"/>
                    <a:pt x="151" y="154"/>
                  </a:cubicBezTo>
                  <a:cubicBezTo>
                    <a:pt x="173" y="154"/>
                    <a:pt x="224" y="181"/>
                    <a:pt x="221" y="216"/>
                  </a:cubicBezTo>
                  <a:cubicBezTo>
                    <a:pt x="219" y="251"/>
                    <a:pt x="239" y="267"/>
                    <a:pt x="279" y="267"/>
                  </a:cubicBezTo>
                  <a:cubicBezTo>
                    <a:pt x="286" y="267"/>
                    <a:pt x="295" y="268"/>
                    <a:pt x="303" y="269"/>
                  </a:cubicBezTo>
                  <a:cubicBezTo>
                    <a:pt x="310" y="245"/>
                    <a:pt x="320" y="226"/>
                    <a:pt x="317" y="21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39" name="Freeform 113">
              <a:extLst>
                <a:ext uri="{FF2B5EF4-FFF2-40B4-BE49-F238E27FC236}">
                  <a16:creationId xmlns:a16="http://schemas.microsoft.com/office/drawing/2014/main" id="{83894862-7D88-1916-F32D-8B8F472EA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691" y="4063567"/>
              <a:ext cx="177375" cy="84656"/>
            </a:xfrm>
            <a:custGeom>
              <a:avLst/>
              <a:gdLst>
                <a:gd name="T0" fmla="*/ 521 w 583"/>
                <a:gd name="T1" fmla="*/ 84 h 281"/>
                <a:gd name="T2" fmla="*/ 381 w 583"/>
                <a:gd name="T3" fmla="*/ 17 h 281"/>
                <a:gd name="T4" fmla="*/ 239 w 583"/>
                <a:gd name="T5" fmla="*/ 71 h 281"/>
                <a:gd name="T6" fmla="*/ 80 w 583"/>
                <a:gd name="T7" fmla="*/ 66 h 281"/>
                <a:gd name="T8" fmla="*/ 29 w 583"/>
                <a:gd name="T9" fmla="*/ 20 h 281"/>
                <a:gd name="T10" fmla="*/ 14 w 583"/>
                <a:gd name="T11" fmla="*/ 84 h 281"/>
                <a:gd name="T12" fmla="*/ 0 w 583"/>
                <a:gd name="T13" fmla="*/ 139 h 281"/>
                <a:gd name="T14" fmla="*/ 129 w 583"/>
                <a:gd name="T15" fmla="*/ 197 h 281"/>
                <a:gd name="T16" fmla="*/ 202 w 583"/>
                <a:gd name="T17" fmla="*/ 245 h 281"/>
                <a:gd name="T18" fmla="*/ 279 w 583"/>
                <a:gd name="T19" fmla="*/ 225 h 281"/>
                <a:gd name="T20" fmla="*/ 250 w 583"/>
                <a:gd name="T21" fmla="*/ 170 h 281"/>
                <a:gd name="T22" fmla="*/ 304 w 583"/>
                <a:gd name="T23" fmla="*/ 121 h 281"/>
                <a:gd name="T24" fmla="*/ 414 w 583"/>
                <a:gd name="T25" fmla="*/ 86 h 281"/>
                <a:gd name="T26" fmla="*/ 443 w 583"/>
                <a:gd name="T27" fmla="*/ 155 h 281"/>
                <a:gd name="T28" fmla="*/ 502 w 583"/>
                <a:gd name="T29" fmla="*/ 259 h 281"/>
                <a:gd name="T30" fmla="*/ 569 w 583"/>
                <a:gd name="T31" fmla="*/ 193 h 281"/>
                <a:gd name="T32" fmla="*/ 583 w 583"/>
                <a:gd name="T33" fmla="*/ 162 h 281"/>
                <a:gd name="T34" fmla="*/ 521 w 583"/>
                <a:gd name="T35" fmla="*/ 8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3" h="281">
                  <a:moveTo>
                    <a:pt x="521" y="84"/>
                  </a:moveTo>
                  <a:cubicBezTo>
                    <a:pt x="485" y="31"/>
                    <a:pt x="421" y="35"/>
                    <a:pt x="381" y="17"/>
                  </a:cubicBezTo>
                  <a:cubicBezTo>
                    <a:pt x="341" y="0"/>
                    <a:pt x="290" y="24"/>
                    <a:pt x="239" y="71"/>
                  </a:cubicBezTo>
                  <a:cubicBezTo>
                    <a:pt x="189" y="117"/>
                    <a:pt x="124" y="91"/>
                    <a:pt x="80" y="66"/>
                  </a:cubicBezTo>
                  <a:cubicBezTo>
                    <a:pt x="67" y="59"/>
                    <a:pt x="48" y="42"/>
                    <a:pt x="29" y="20"/>
                  </a:cubicBezTo>
                  <a:cubicBezTo>
                    <a:pt x="12" y="43"/>
                    <a:pt x="10" y="72"/>
                    <a:pt x="14" y="84"/>
                  </a:cubicBezTo>
                  <a:cubicBezTo>
                    <a:pt x="17" y="96"/>
                    <a:pt x="7" y="115"/>
                    <a:pt x="0" y="139"/>
                  </a:cubicBezTo>
                  <a:cubicBezTo>
                    <a:pt x="44" y="144"/>
                    <a:pt x="101" y="163"/>
                    <a:pt x="129" y="197"/>
                  </a:cubicBezTo>
                  <a:cubicBezTo>
                    <a:pt x="162" y="237"/>
                    <a:pt x="182" y="210"/>
                    <a:pt x="202" y="245"/>
                  </a:cubicBezTo>
                  <a:cubicBezTo>
                    <a:pt x="222" y="281"/>
                    <a:pt x="268" y="248"/>
                    <a:pt x="279" y="225"/>
                  </a:cubicBezTo>
                  <a:cubicBezTo>
                    <a:pt x="290" y="203"/>
                    <a:pt x="255" y="195"/>
                    <a:pt x="250" y="170"/>
                  </a:cubicBezTo>
                  <a:cubicBezTo>
                    <a:pt x="246" y="146"/>
                    <a:pt x="295" y="155"/>
                    <a:pt x="304" y="121"/>
                  </a:cubicBezTo>
                  <a:cubicBezTo>
                    <a:pt x="312" y="88"/>
                    <a:pt x="383" y="73"/>
                    <a:pt x="414" y="86"/>
                  </a:cubicBezTo>
                  <a:cubicBezTo>
                    <a:pt x="445" y="99"/>
                    <a:pt x="472" y="121"/>
                    <a:pt x="443" y="155"/>
                  </a:cubicBezTo>
                  <a:cubicBezTo>
                    <a:pt x="422" y="179"/>
                    <a:pt x="465" y="224"/>
                    <a:pt x="502" y="259"/>
                  </a:cubicBezTo>
                  <a:cubicBezTo>
                    <a:pt x="527" y="232"/>
                    <a:pt x="557" y="202"/>
                    <a:pt x="569" y="193"/>
                  </a:cubicBezTo>
                  <a:cubicBezTo>
                    <a:pt x="576" y="188"/>
                    <a:pt x="580" y="177"/>
                    <a:pt x="583" y="162"/>
                  </a:cubicBezTo>
                  <a:cubicBezTo>
                    <a:pt x="565" y="154"/>
                    <a:pt x="545" y="121"/>
                    <a:pt x="521" y="84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0" name="Freeform 114">
              <a:extLst>
                <a:ext uri="{FF2B5EF4-FFF2-40B4-BE49-F238E27FC236}">
                  <a16:creationId xmlns:a16="http://schemas.microsoft.com/office/drawing/2014/main" id="{EDF90F52-A0ED-E8B7-0464-17D28B371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628" y="3974880"/>
              <a:ext cx="363820" cy="517007"/>
            </a:xfrm>
            <a:custGeom>
              <a:avLst/>
              <a:gdLst>
                <a:gd name="T0" fmla="*/ 185 w 1196"/>
                <a:gd name="T1" fmla="*/ 1241 h 1701"/>
                <a:gd name="T2" fmla="*/ 261 w 1196"/>
                <a:gd name="T3" fmla="*/ 1241 h 1701"/>
                <a:gd name="T4" fmla="*/ 333 w 1196"/>
                <a:gd name="T5" fmla="*/ 1297 h 1701"/>
                <a:gd name="T6" fmla="*/ 337 w 1196"/>
                <a:gd name="T7" fmla="*/ 1302 h 1701"/>
                <a:gd name="T8" fmla="*/ 423 w 1196"/>
                <a:gd name="T9" fmla="*/ 1299 h 1701"/>
                <a:gd name="T10" fmla="*/ 482 w 1196"/>
                <a:gd name="T11" fmla="*/ 1382 h 1701"/>
                <a:gd name="T12" fmla="*/ 545 w 1196"/>
                <a:gd name="T13" fmla="*/ 1445 h 1701"/>
                <a:gd name="T14" fmla="*/ 583 w 1196"/>
                <a:gd name="T15" fmla="*/ 1508 h 1701"/>
                <a:gd name="T16" fmla="*/ 698 w 1196"/>
                <a:gd name="T17" fmla="*/ 1521 h 1701"/>
                <a:gd name="T18" fmla="*/ 757 w 1196"/>
                <a:gd name="T19" fmla="*/ 1514 h 1701"/>
                <a:gd name="T20" fmla="*/ 823 w 1196"/>
                <a:gd name="T21" fmla="*/ 1511 h 1701"/>
                <a:gd name="T22" fmla="*/ 896 w 1196"/>
                <a:gd name="T23" fmla="*/ 1570 h 1701"/>
                <a:gd name="T24" fmla="*/ 844 w 1196"/>
                <a:gd name="T25" fmla="*/ 1654 h 1701"/>
                <a:gd name="T26" fmla="*/ 903 w 1196"/>
                <a:gd name="T27" fmla="*/ 1701 h 1701"/>
                <a:gd name="T28" fmla="*/ 908 w 1196"/>
                <a:gd name="T29" fmla="*/ 1700 h 1701"/>
                <a:gd name="T30" fmla="*/ 946 w 1196"/>
                <a:gd name="T31" fmla="*/ 1565 h 1701"/>
                <a:gd name="T32" fmla="*/ 967 w 1196"/>
                <a:gd name="T33" fmla="*/ 1429 h 1701"/>
                <a:gd name="T34" fmla="*/ 903 w 1196"/>
                <a:gd name="T35" fmla="*/ 1267 h 1701"/>
                <a:gd name="T36" fmla="*/ 971 w 1196"/>
                <a:gd name="T37" fmla="*/ 1213 h 1701"/>
                <a:gd name="T38" fmla="*/ 951 w 1196"/>
                <a:gd name="T39" fmla="*/ 1172 h 1701"/>
                <a:gd name="T40" fmla="*/ 925 w 1196"/>
                <a:gd name="T41" fmla="*/ 1117 h 1701"/>
                <a:gd name="T42" fmla="*/ 1076 w 1196"/>
                <a:gd name="T43" fmla="*/ 1106 h 1701"/>
                <a:gd name="T44" fmla="*/ 1187 w 1196"/>
                <a:gd name="T45" fmla="*/ 1069 h 1701"/>
                <a:gd name="T46" fmla="*/ 1169 w 1196"/>
                <a:gd name="T47" fmla="*/ 1018 h 1701"/>
                <a:gd name="T48" fmla="*/ 1173 w 1196"/>
                <a:gd name="T49" fmla="*/ 943 h 1701"/>
                <a:gd name="T50" fmla="*/ 1134 w 1196"/>
                <a:gd name="T51" fmla="*/ 867 h 1701"/>
                <a:gd name="T52" fmla="*/ 1158 w 1196"/>
                <a:gd name="T53" fmla="*/ 684 h 1701"/>
                <a:gd name="T54" fmla="*/ 1042 w 1196"/>
                <a:gd name="T55" fmla="*/ 653 h 1701"/>
                <a:gd name="T56" fmla="*/ 902 w 1196"/>
                <a:gd name="T57" fmla="*/ 592 h 1701"/>
                <a:gd name="T58" fmla="*/ 731 w 1196"/>
                <a:gd name="T59" fmla="*/ 577 h 1701"/>
                <a:gd name="T60" fmla="*/ 666 w 1196"/>
                <a:gd name="T61" fmla="*/ 445 h 1701"/>
                <a:gd name="T62" fmla="*/ 622 w 1196"/>
                <a:gd name="T63" fmla="*/ 379 h 1701"/>
                <a:gd name="T64" fmla="*/ 575 w 1196"/>
                <a:gd name="T65" fmla="*/ 357 h 1701"/>
                <a:gd name="T66" fmla="*/ 590 w 1196"/>
                <a:gd name="T67" fmla="*/ 312 h 1701"/>
                <a:gd name="T68" fmla="*/ 605 w 1196"/>
                <a:gd name="T69" fmla="*/ 238 h 1701"/>
                <a:gd name="T70" fmla="*/ 693 w 1196"/>
                <a:gd name="T71" fmla="*/ 125 h 1701"/>
                <a:gd name="T72" fmla="*/ 724 w 1196"/>
                <a:gd name="T73" fmla="*/ 106 h 1701"/>
                <a:gd name="T74" fmla="*/ 748 w 1196"/>
                <a:gd name="T75" fmla="*/ 86 h 1701"/>
                <a:gd name="T76" fmla="*/ 772 w 1196"/>
                <a:gd name="T77" fmla="*/ 24 h 1701"/>
                <a:gd name="T78" fmla="*/ 659 w 1196"/>
                <a:gd name="T79" fmla="*/ 77 h 1701"/>
                <a:gd name="T80" fmla="*/ 573 w 1196"/>
                <a:gd name="T81" fmla="*/ 128 h 1701"/>
                <a:gd name="T82" fmla="*/ 482 w 1196"/>
                <a:gd name="T83" fmla="*/ 157 h 1701"/>
                <a:gd name="T84" fmla="*/ 436 w 1196"/>
                <a:gd name="T85" fmla="*/ 150 h 1701"/>
                <a:gd name="T86" fmla="*/ 343 w 1196"/>
                <a:gd name="T87" fmla="*/ 237 h 1701"/>
                <a:gd name="T88" fmla="*/ 307 w 1196"/>
                <a:gd name="T89" fmla="*/ 332 h 1701"/>
                <a:gd name="T90" fmla="*/ 208 w 1196"/>
                <a:gd name="T91" fmla="*/ 447 h 1701"/>
                <a:gd name="T92" fmla="*/ 186 w 1196"/>
                <a:gd name="T93" fmla="*/ 452 h 1701"/>
                <a:gd name="T94" fmla="*/ 172 w 1196"/>
                <a:gd name="T95" fmla="*/ 483 h 1701"/>
                <a:gd name="T96" fmla="*/ 105 w 1196"/>
                <a:gd name="T97" fmla="*/ 549 h 1701"/>
                <a:gd name="T98" fmla="*/ 137 w 1196"/>
                <a:gd name="T99" fmla="*/ 580 h 1701"/>
                <a:gd name="T100" fmla="*/ 157 w 1196"/>
                <a:gd name="T101" fmla="*/ 657 h 1701"/>
                <a:gd name="T102" fmla="*/ 157 w 1196"/>
                <a:gd name="T103" fmla="*/ 713 h 1701"/>
                <a:gd name="T104" fmla="*/ 174 w 1196"/>
                <a:gd name="T105" fmla="*/ 868 h 1701"/>
                <a:gd name="T106" fmla="*/ 152 w 1196"/>
                <a:gd name="T107" fmla="*/ 954 h 1701"/>
                <a:gd name="T108" fmla="*/ 70 w 1196"/>
                <a:gd name="T109" fmla="*/ 1020 h 1701"/>
                <a:gd name="T110" fmla="*/ 20 w 1196"/>
                <a:gd name="T111" fmla="*/ 1084 h 1701"/>
                <a:gd name="T112" fmla="*/ 0 w 1196"/>
                <a:gd name="T113" fmla="*/ 1126 h 1701"/>
                <a:gd name="T114" fmla="*/ 123 w 1196"/>
                <a:gd name="T115" fmla="*/ 1195 h 1701"/>
                <a:gd name="T116" fmla="*/ 185 w 1196"/>
                <a:gd name="T117" fmla="*/ 1241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96" h="1701">
                  <a:moveTo>
                    <a:pt x="185" y="1241"/>
                  </a:moveTo>
                  <a:cubicBezTo>
                    <a:pt x="213" y="1258"/>
                    <a:pt x="252" y="1253"/>
                    <a:pt x="261" y="1241"/>
                  </a:cubicBezTo>
                  <a:cubicBezTo>
                    <a:pt x="271" y="1230"/>
                    <a:pt x="296" y="1255"/>
                    <a:pt x="333" y="1297"/>
                  </a:cubicBezTo>
                  <a:cubicBezTo>
                    <a:pt x="335" y="1299"/>
                    <a:pt x="336" y="1300"/>
                    <a:pt x="337" y="1302"/>
                  </a:cubicBezTo>
                  <a:cubicBezTo>
                    <a:pt x="368" y="1295"/>
                    <a:pt x="408" y="1289"/>
                    <a:pt x="423" y="1299"/>
                  </a:cubicBezTo>
                  <a:cubicBezTo>
                    <a:pt x="451" y="1316"/>
                    <a:pt x="444" y="1379"/>
                    <a:pt x="482" y="1382"/>
                  </a:cubicBezTo>
                  <a:cubicBezTo>
                    <a:pt x="521" y="1386"/>
                    <a:pt x="548" y="1424"/>
                    <a:pt x="545" y="1445"/>
                  </a:cubicBezTo>
                  <a:cubicBezTo>
                    <a:pt x="541" y="1466"/>
                    <a:pt x="587" y="1476"/>
                    <a:pt x="583" y="1508"/>
                  </a:cubicBezTo>
                  <a:cubicBezTo>
                    <a:pt x="580" y="1539"/>
                    <a:pt x="684" y="1532"/>
                    <a:pt x="698" y="1521"/>
                  </a:cubicBezTo>
                  <a:cubicBezTo>
                    <a:pt x="712" y="1511"/>
                    <a:pt x="739" y="1504"/>
                    <a:pt x="757" y="1514"/>
                  </a:cubicBezTo>
                  <a:cubicBezTo>
                    <a:pt x="774" y="1525"/>
                    <a:pt x="805" y="1504"/>
                    <a:pt x="823" y="1511"/>
                  </a:cubicBezTo>
                  <a:cubicBezTo>
                    <a:pt x="840" y="1518"/>
                    <a:pt x="910" y="1546"/>
                    <a:pt x="896" y="1570"/>
                  </a:cubicBezTo>
                  <a:cubicBezTo>
                    <a:pt x="882" y="1594"/>
                    <a:pt x="833" y="1633"/>
                    <a:pt x="844" y="1654"/>
                  </a:cubicBezTo>
                  <a:cubicBezTo>
                    <a:pt x="852" y="1670"/>
                    <a:pt x="888" y="1680"/>
                    <a:pt x="903" y="1701"/>
                  </a:cubicBezTo>
                  <a:cubicBezTo>
                    <a:pt x="905" y="1701"/>
                    <a:pt x="906" y="1701"/>
                    <a:pt x="908" y="1700"/>
                  </a:cubicBezTo>
                  <a:cubicBezTo>
                    <a:pt x="935" y="1695"/>
                    <a:pt x="946" y="1594"/>
                    <a:pt x="946" y="1565"/>
                  </a:cubicBezTo>
                  <a:cubicBezTo>
                    <a:pt x="946" y="1535"/>
                    <a:pt x="958" y="1459"/>
                    <a:pt x="967" y="1429"/>
                  </a:cubicBezTo>
                  <a:cubicBezTo>
                    <a:pt x="983" y="1371"/>
                    <a:pt x="903" y="1330"/>
                    <a:pt x="903" y="1267"/>
                  </a:cubicBezTo>
                  <a:cubicBezTo>
                    <a:pt x="903" y="1204"/>
                    <a:pt x="935" y="1239"/>
                    <a:pt x="971" y="1213"/>
                  </a:cubicBezTo>
                  <a:cubicBezTo>
                    <a:pt x="1007" y="1187"/>
                    <a:pt x="969" y="1176"/>
                    <a:pt x="951" y="1172"/>
                  </a:cubicBezTo>
                  <a:cubicBezTo>
                    <a:pt x="933" y="1168"/>
                    <a:pt x="919" y="1136"/>
                    <a:pt x="925" y="1117"/>
                  </a:cubicBezTo>
                  <a:cubicBezTo>
                    <a:pt x="931" y="1098"/>
                    <a:pt x="1041" y="1106"/>
                    <a:pt x="1076" y="1106"/>
                  </a:cubicBezTo>
                  <a:cubicBezTo>
                    <a:pt x="1110" y="1106"/>
                    <a:pt x="1186" y="1074"/>
                    <a:pt x="1187" y="1069"/>
                  </a:cubicBezTo>
                  <a:cubicBezTo>
                    <a:pt x="1188" y="1064"/>
                    <a:pt x="1196" y="1039"/>
                    <a:pt x="1169" y="1018"/>
                  </a:cubicBezTo>
                  <a:cubicBezTo>
                    <a:pt x="1142" y="997"/>
                    <a:pt x="1152" y="967"/>
                    <a:pt x="1173" y="943"/>
                  </a:cubicBezTo>
                  <a:cubicBezTo>
                    <a:pt x="1194" y="919"/>
                    <a:pt x="1160" y="895"/>
                    <a:pt x="1134" y="867"/>
                  </a:cubicBezTo>
                  <a:cubicBezTo>
                    <a:pt x="1109" y="838"/>
                    <a:pt x="1128" y="733"/>
                    <a:pt x="1158" y="684"/>
                  </a:cubicBezTo>
                  <a:cubicBezTo>
                    <a:pt x="1188" y="635"/>
                    <a:pt x="1097" y="646"/>
                    <a:pt x="1042" y="653"/>
                  </a:cubicBezTo>
                  <a:cubicBezTo>
                    <a:pt x="986" y="660"/>
                    <a:pt x="938" y="638"/>
                    <a:pt x="902" y="592"/>
                  </a:cubicBezTo>
                  <a:cubicBezTo>
                    <a:pt x="866" y="546"/>
                    <a:pt x="817" y="575"/>
                    <a:pt x="731" y="577"/>
                  </a:cubicBezTo>
                  <a:cubicBezTo>
                    <a:pt x="645" y="579"/>
                    <a:pt x="662" y="482"/>
                    <a:pt x="666" y="445"/>
                  </a:cubicBezTo>
                  <a:cubicBezTo>
                    <a:pt x="670" y="408"/>
                    <a:pt x="622" y="403"/>
                    <a:pt x="622" y="379"/>
                  </a:cubicBezTo>
                  <a:cubicBezTo>
                    <a:pt x="622" y="356"/>
                    <a:pt x="597" y="356"/>
                    <a:pt x="575" y="357"/>
                  </a:cubicBezTo>
                  <a:cubicBezTo>
                    <a:pt x="553" y="359"/>
                    <a:pt x="575" y="331"/>
                    <a:pt x="590" y="312"/>
                  </a:cubicBezTo>
                  <a:cubicBezTo>
                    <a:pt x="605" y="293"/>
                    <a:pt x="604" y="278"/>
                    <a:pt x="605" y="238"/>
                  </a:cubicBezTo>
                  <a:cubicBezTo>
                    <a:pt x="606" y="198"/>
                    <a:pt x="664" y="164"/>
                    <a:pt x="693" y="125"/>
                  </a:cubicBezTo>
                  <a:cubicBezTo>
                    <a:pt x="700" y="115"/>
                    <a:pt x="711" y="109"/>
                    <a:pt x="724" y="106"/>
                  </a:cubicBezTo>
                  <a:cubicBezTo>
                    <a:pt x="727" y="96"/>
                    <a:pt x="734" y="89"/>
                    <a:pt x="748" y="86"/>
                  </a:cubicBezTo>
                  <a:cubicBezTo>
                    <a:pt x="792" y="77"/>
                    <a:pt x="814" y="48"/>
                    <a:pt x="772" y="24"/>
                  </a:cubicBezTo>
                  <a:cubicBezTo>
                    <a:pt x="730" y="0"/>
                    <a:pt x="706" y="71"/>
                    <a:pt x="659" y="77"/>
                  </a:cubicBezTo>
                  <a:cubicBezTo>
                    <a:pt x="613" y="84"/>
                    <a:pt x="604" y="113"/>
                    <a:pt x="573" y="128"/>
                  </a:cubicBezTo>
                  <a:cubicBezTo>
                    <a:pt x="542" y="144"/>
                    <a:pt x="484" y="130"/>
                    <a:pt x="482" y="157"/>
                  </a:cubicBezTo>
                  <a:cubicBezTo>
                    <a:pt x="480" y="186"/>
                    <a:pt x="462" y="157"/>
                    <a:pt x="436" y="150"/>
                  </a:cubicBezTo>
                  <a:cubicBezTo>
                    <a:pt x="409" y="144"/>
                    <a:pt x="340" y="203"/>
                    <a:pt x="343" y="237"/>
                  </a:cubicBezTo>
                  <a:cubicBezTo>
                    <a:pt x="345" y="270"/>
                    <a:pt x="356" y="301"/>
                    <a:pt x="307" y="332"/>
                  </a:cubicBezTo>
                  <a:cubicBezTo>
                    <a:pt x="259" y="363"/>
                    <a:pt x="230" y="420"/>
                    <a:pt x="208" y="447"/>
                  </a:cubicBezTo>
                  <a:cubicBezTo>
                    <a:pt x="201" y="455"/>
                    <a:pt x="194" y="456"/>
                    <a:pt x="186" y="452"/>
                  </a:cubicBezTo>
                  <a:cubicBezTo>
                    <a:pt x="183" y="467"/>
                    <a:pt x="179" y="478"/>
                    <a:pt x="172" y="483"/>
                  </a:cubicBezTo>
                  <a:cubicBezTo>
                    <a:pt x="160" y="492"/>
                    <a:pt x="130" y="522"/>
                    <a:pt x="105" y="549"/>
                  </a:cubicBezTo>
                  <a:cubicBezTo>
                    <a:pt x="117" y="560"/>
                    <a:pt x="129" y="571"/>
                    <a:pt x="137" y="580"/>
                  </a:cubicBezTo>
                  <a:cubicBezTo>
                    <a:pt x="168" y="613"/>
                    <a:pt x="148" y="639"/>
                    <a:pt x="157" y="657"/>
                  </a:cubicBezTo>
                  <a:cubicBezTo>
                    <a:pt x="166" y="675"/>
                    <a:pt x="174" y="701"/>
                    <a:pt x="157" y="713"/>
                  </a:cubicBezTo>
                  <a:cubicBezTo>
                    <a:pt x="139" y="724"/>
                    <a:pt x="155" y="845"/>
                    <a:pt x="174" y="868"/>
                  </a:cubicBezTo>
                  <a:cubicBezTo>
                    <a:pt x="194" y="890"/>
                    <a:pt x="174" y="910"/>
                    <a:pt x="152" y="954"/>
                  </a:cubicBezTo>
                  <a:cubicBezTo>
                    <a:pt x="130" y="998"/>
                    <a:pt x="110" y="1018"/>
                    <a:pt x="70" y="1020"/>
                  </a:cubicBezTo>
                  <a:cubicBezTo>
                    <a:pt x="31" y="1022"/>
                    <a:pt x="33" y="1084"/>
                    <a:pt x="20" y="1084"/>
                  </a:cubicBezTo>
                  <a:cubicBezTo>
                    <a:pt x="9" y="1084"/>
                    <a:pt x="1" y="1107"/>
                    <a:pt x="0" y="1126"/>
                  </a:cubicBezTo>
                  <a:cubicBezTo>
                    <a:pt x="37" y="1157"/>
                    <a:pt x="104" y="1195"/>
                    <a:pt x="123" y="1195"/>
                  </a:cubicBezTo>
                  <a:cubicBezTo>
                    <a:pt x="144" y="1195"/>
                    <a:pt x="158" y="1225"/>
                    <a:pt x="185" y="1241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1" name="Freeform 115">
              <a:extLst>
                <a:ext uri="{FF2B5EF4-FFF2-40B4-BE49-F238E27FC236}">
                  <a16:creationId xmlns:a16="http://schemas.microsoft.com/office/drawing/2014/main" id="{331AA9FD-17C3-E32F-B45F-6F1AEED82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846" y="4660192"/>
              <a:ext cx="371883" cy="423281"/>
            </a:xfrm>
            <a:custGeom>
              <a:avLst/>
              <a:gdLst>
                <a:gd name="T0" fmla="*/ 1209 w 1224"/>
                <a:gd name="T1" fmla="*/ 833 h 1391"/>
                <a:gd name="T2" fmla="*/ 1150 w 1224"/>
                <a:gd name="T3" fmla="*/ 735 h 1391"/>
                <a:gd name="T4" fmla="*/ 1068 w 1224"/>
                <a:gd name="T5" fmla="*/ 685 h 1391"/>
                <a:gd name="T6" fmla="*/ 959 w 1224"/>
                <a:gd name="T7" fmla="*/ 635 h 1391"/>
                <a:gd name="T8" fmla="*/ 947 w 1224"/>
                <a:gd name="T9" fmla="*/ 552 h 1391"/>
                <a:gd name="T10" fmla="*/ 932 w 1224"/>
                <a:gd name="T11" fmla="*/ 476 h 1391"/>
                <a:gd name="T12" fmla="*/ 894 w 1224"/>
                <a:gd name="T13" fmla="*/ 408 h 1391"/>
                <a:gd name="T14" fmla="*/ 784 w 1224"/>
                <a:gd name="T15" fmla="*/ 384 h 1391"/>
                <a:gd name="T16" fmla="*/ 702 w 1224"/>
                <a:gd name="T17" fmla="*/ 346 h 1391"/>
                <a:gd name="T18" fmla="*/ 660 w 1224"/>
                <a:gd name="T19" fmla="*/ 310 h 1391"/>
                <a:gd name="T20" fmla="*/ 590 w 1224"/>
                <a:gd name="T21" fmla="*/ 296 h 1391"/>
                <a:gd name="T22" fmla="*/ 472 w 1224"/>
                <a:gd name="T23" fmla="*/ 225 h 1391"/>
                <a:gd name="T24" fmla="*/ 439 w 1224"/>
                <a:gd name="T25" fmla="*/ 30 h 1391"/>
                <a:gd name="T26" fmla="*/ 345 w 1224"/>
                <a:gd name="T27" fmla="*/ 24 h 1391"/>
                <a:gd name="T28" fmla="*/ 227 w 1224"/>
                <a:gd name="T29" fmla="*/ 77 h 1391"/>
                <a:gd name="T30" fmla="*/ 141 w 1224"/>
                <a:gd name="T31" fmla="*/ 121 h 1391"/>
                <a:gd name="T32" fmla="*/ 56 w 1224"/>
                <a:gd name="T33" fmla="*/ 142 h 1391"/>
                <a:gd name="T34" fmla="*/ 22 w 1224"/>
                <a:gd name="T35" fmla="*/ 135 h 1391"/>
                <a:gd name="T36" fmla="*/ 91 w 1224"/>
                <a:gd name="T37" fmla="*/ 275 h 1391"/>
                <a:gd name="T38" fmla="*/ 64 w 1224"/>
                <a:gd name="T39" fmla="*/ 328 h 1391"/>
                <a:gd name="T40" fmla="*/ 73 w 1224"/>
                <a:gd name="T41" fmla="*/ 470 h 1391"/>
                <a:gd name="T42" fmla="*/ 50 w 1224"/>
                <a:gd name="T43" fmla="*/ 552 h 1391"/>
                <a:gd name="T44" fmla="*/ 26 w 1224"/>
                <a:gd name="T45" fmla="*/ 638 h 1391"/>
                <a:gd name="T46" fmla="*/ 64 w 1224"/>
                <a:gd name="T47" fmla="*/ 685 h 1391"/>
                <a:gd name="T48" fmla="*/ 11 w 1224"/>
                <a:gd name="T49" fmla="*/ 765 h 1391"/>
                <a:gd name="T50" fmla="*/ 3 w 1224"/>
                <a:gd name="T51" fmla="*/ 806 h 1391"/>
                <a:gd name="T52" fmla="*/ 44 w 1224"/>
                <a:gd name="T53" fmla="*/ 853 h 1391"/>
                <a:gd name="T54" fmla="*/ 67 w 1224"/>
                <a:gd name="T55" fmla="*/ 960 h 1391"/>
                <a:gd name="T56" fmla="*/ 109 w 1224"/>
                <a:gd name="T57" fmla="*/ 1016 h 1391"/>
                <a:gd name="T58" fmla="*/ 88 w 1224"/>
                <a:gd name="T59" fmla="*/ 1087 h 1391"/>
                <a:gd name="T60" fmla="*/ 123 w 1224"/>
                <a:gd name="T61" fmla="*/ 1169 h 1391"/>
                <a:gd name="T62" fmla="*/ 159 w 1224"/>
                <a:gd name="T63" fmla="*/ 1261 h 1391"/>
                <a:gd name="T64" fmla="*/ 182 w 1224"/>
                <a:gd name="T65" fmla="*/ 1370 h 1391"/>
                <a:gd name="T66" fmla="*/ 318 w 1224"/>
                <a:gd name="T67" fmla="*/ 1290 h 1391"/>
                <a:gd name="T68" fmla="*/ 407 w 1224"/>
                <a:gd name="T69" fmla="*/ 1287 h 1391"/>
                <a:gd name="T70" fmla="*/ 522 w 1224"/>
                <a:gd name="T71" fmla="*/ 1334 h 1391"/>
                <a:gd name="T72" fmla="*/ 581 w 1224"/>
                <a:gd name="T73" fmla="*/ 1275 h 1391"/>
                <a:gd name="T74" fmla="*/ 714 w 1224"/>
                <a:gd name="T75" fmla="*/ 1275 h 1391"/>
                <a:gd name="T76" fmla="*/ 743 w 1224"/>
                <a:gd name="T77" fmla="*/ 1122 h 1391"/>
                <a:gd name="T78" fmla="*/ 820 w 1224"/>
                <a:gd name="T79" fmla="*/ 1028 h 1391"/>
                <a:gd name="T80" fmla="*/ 941 w 1224"/>
                <a:gd name="T81" fmla="*/ 1007 h 1391"/>
                <a:gd name="T82" fmla="*/ 1056 w 1224"/>
                <a:gd name="T83" fmla="*/ 995 h 1391"/>
                <a:gd name="T84" fmla="*/ 1150 w 1224"/>
                <a:gd name="T85" fmla="*/ 1036 h 1391"/>
                <a:gd name="T86" fmla="*/ 1198 w 1224"/>
                <a:gd name="T87" fmla="*/ 963 h 1391"/>
                <a:gd name="T88" fmla="*/ 1209 w 1224"/>
                <a:gd name="T89" fmla="*/ 833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24" h="1391">
                  <a:moveTo>
                    <a:pt x="1209" y="833"/>
                  </a:moveTo>
                  <a:cubicBezTo>
                    <a:pt x="1195" y="788"/>
                    <a:pt x="1150" y="783"/>
                    <a:pt x="1150" y="735"/>
                  </a:cubicBezTo>
                  <a:cubicBezTo>
                    <a:pt x="1150" y="688"/>
                    <a:pt x="1133" y="682"/>
                    <a:pt x="1068" y="685"/>
                  </a:cubicBezTo>
                  <a:cubicBezTo>
                    <a:pt x="1003" y="688"/>
                    <a:pt x="962" y="673"/>
                    <a:pt x="959" y="635"/>
                  </a:cubicBezTo>
                  <a:cubicBezTo>
                    <a:pt x="956" y="597"/>
                    <a:pt x="917" y="567"/>
                    <a:pt x="947" y="552"/>
                  </a:cubicBezTo>
                  <a:cubicBezTo>
                    <a:pt x="976" y="538"/>
                    <a:pt x="926" y="511"/>
                    <a:pt x="932" y="476"/>
                  </a:cubicBezTo>
                  <a:cubicBezTo>
                    <a:pt x="938" y="440"/>
                    <a:pt x="914" y="425"/>
                    <a:pt x="894" y="408"/>
                  </a:cubicBezTo>
                  <a:cubicBezTo>
                    <a:pt x="873" y="390"/>
                    <a:pt x="784" y="417"/>
                    <a:pt x="784" y="384"/>
                  </a:cubicBezTo>
                  <a:cubicBezTo>
                    <a:pt x="784" y="352"/>
                    <a:pt x="731" y="346"/>
                    <a:pt x="702" y="346"/>
                  </a:cubicBezTo>
                  <a:cubicBezTo>
                    <a:pt x="672" y="346"/>
                    <a:pt x="693" y="307"/>
                    <a:pt x="660" y="310"/>
                  </a:cubicBezTo>
                  <a:cubicBezTo>
                    <a:pt x="628" y="313"/>
                    <a:pt x="634" y="290"/>
                    <a:pt x="590" y="296"/>
                  </a:cubicBezTo>
                  <a:cubicBezTo>
                    <a:pt x="545" y="301"/>
                    <a:pt x="519" y="281"/>
                    <a:pt x="472" y="225"/>
                  </a:cubicBezTo>
                  <a:cubicBezTo>
                    <a:pt x="424" y="169"/>
                    <a:pt x="430" y="59"/>
                    <a:pt x="439" y="30"/>
                  </a:cubicBezTo>
                  <a:cubicBezTo>
                    <a:pt x="448" y="0"/>
                    <a:pt x="383" y="24"/>
                    <a:pt x="345" y="24"/>
                  </a:cubicBezTo>
                  <a:cubicBezTo>
                    <a:pt x="306" y="24"/>
                    <a:pt x="268" y="54"/>
                    <a:pt x="227" y="77"/>
                  </a:cubicBezTo>
                  <a:cubicBezTo>
                    <a:pt x="185" y="101"/>
                    <a:pt x="162" y="101"/>
                    <a:pt x="141" y="121"/>
                  </a:cubicBezTo>
                  <a:cubicBezTo>
                    <a:pt x="120" y="142"/>
                    <a:pt x="88" y="154"/>
                    <a:pt x="56" y="142"/>
                  </a:cubicBezTo>
                  <a:cubicBezTo>
                    <a:pt x="46" y="139"/>
                    <a:pt x="35" y="136"/>
                    <a:pt x="22" y="135"/>
                  </a:cubicBezTo>
                  <a:cubicBezTo>
                    <a:pt x="40" y="178"/>
                    <a:pt x="82" y="249"/>
                    <a:pt x="91" y="275"/>
                  </a:cubicBezTo>
                  <a:cubicBezTo>
                    <a:pt x="103" y="307"/>
                    <a:pt x="76" y="316"/>
                    <a:pt x="64" y="328"/>
                  </a:cubicBezTo>
                  <a:cubicBezTo>
                    <a:pt x="53" y="340"/>
                    <a:pt x="70" y="446"/>
                    <a:pt x="73" y="470"/>
                  </a:cubicBezTo>
                  <a:cubicBezTo>
                    <a:pt x="76" y="493"/>
                    <a:pt x="32" y="538"/>
                    <a:pt x="50" y="552"/>
                  </a:cubicBezTo>
                  <a:cubicBezTo>
                    <a:pt x="67" y="567"/>
                    <a:pt x="26" y="611"/>
                    <a:pt x="26" y="638"/>
                  </a:cubicBezTo>
                  <a:cubicBezTo>
                    <a:pt x="26" y="665"/>
                    <a:pt x="64" y="665"/>
                    <a:pt x="64" y="685"/>
                  </a:cubicBezTo>
                  <a:cubicBezTo>
                    <a:pt x="64" y="706"/>
                    <a:pt x="32" y="753"/>
                    <a:pt x="11" y="765"/>
                  </a:cubicBezTo>
                  <a:cubicBezTo>
                    <a:pt x="0" y="771"/>
                    <a:pt x="0" y="788"/>
                    <a:pt x="3" y="806"/>
                  </a:cubicBezTo>
                  <a:cubicBezTo>
                    <a:pt x="9" y="804"/>
                    <a:pt x="13" y="831"/>
                    <a:pt x="44" y="853"/>
                  </a:cubicBezTo>
                  <a:cubicBezTo>
                    <a:pt x="79" y="880"/>
                    <a:pt x="38" y="924"/>
                    <a:pt x="67" y="960"/>
                  </a:cubicBezTo>
                  <a:cubicBezTo>
                    <a:pt x="97" y="995"/>
                    <a:pt x="129" y="998"/>
                    <a:pt x="109" y="1016"/>
                  </a:cubicBezTo>
                  <a:cubicBezTo>
                    <a:pt x="88" y="1034"/>
                    <a:pt x="112" y="1069"/>
                    <a:pt x="88" y="1087"/>
                  </a:cubicBezTo>
                  <a:cubicBezTo>
                    <a:pt x="64" y="1104"/>
                    <a:pt x="97" y="1157"/>
                    <a:pt x="123" y="1169"/>
                  </a:cubicBezTo>
                  <a:cubicBezTo>
                    <a:pt x="150" y="1181"/>
                    <a:pt x="132" y="1234"/>
                    <a:pt x="159" y="1261"/>
                  </a:cubicBezTo>
                  <a:cubicBezTo>
                    <a:pt x="185" y="1287"/>
                    <a:pt x="173" y="1349"/>
                    <a:pt x="182" y="1370"/>
                  </a:cubicBezTo>
                  <a:cubicBezTo>
                    <a:pt x="191" y="1391"/>
                    <a:pt x="271" y="1340"/>
                    <a:pt x="318" y="1290"/>
                  </a:cubicBezTo>
                  <a:cubicBezTo>
                    <a:pt x="365" y="1240"/>
                    <a:pt x="362" y="1281"/>
                    <a:pt x="407" y="1287"/>
                  </a:cubicBezTo>
                  <a:cubicBezTo>
                    <a:pt x="451" y="1293"/>
                    <a:pt x="501" y="1293"/>
                    <a:pt x="522" y="1334"/>
                  </a:cubicBezTo>
                  <a:cubicBezTo>
                    <a:pt x="542" y="1376"/>
                    <a:pt x="566" y="1293"/>
                    <a:pt x="581" y="1275"/>
                  </a:cubicBezTo>
                  <a:cubicBezTo>
                    <a:pt x="596" y="1258"/>
                    <a:pt x="696" y="1281"/>
                    <a:pt x="714" y="1275"/>
                  </a:cubicBezTo>
                  <a:cubicBezTo>
                    <a:pt x="731" y="1270"/>
                    <a:pt x="746" y="1143"/>
                    <a:pt x="743" y="1122"/>
                  </a:cubicBezTo>
                  <a:cubicBezTo>
                    <a:pt x="740" y="1101"/>
                    <a:pt x="784" y="1051"/>
                    <a:pt x="820" y="1028"/>
                  </a:cubicBezTo>
                  <a:cubicBezTo>
                    <a:pt x="855" y="1004"/>
                    <a:pt x="911" y="1022"/>
                    <a:pt x="941" y="1007"/>
                  </a:cubicBezTo>
                  <a:cubicBezTo>
                    <a:pt x="970" y="992"/>
                    <a:pt x="1015" y="995"/>
                    <a:pt x="1056" y="995"/>
                  </a:cubicBezTo>
                  <a:cubicBezTo>
                    <a:pt x="1097" y="995"/>
                    <a:pt x="1127" y="1036"/>
                    <a:pt x="1150" y="1036"/>
                  </a:cubicBezTo>
                  <a:cubicBezTo>
                    <a:pt x="1174" y="1036"/>
                    <a:pt x="1204" y="998"/>
                    <a:pt x="1198" y="963"/>
                  </a:cubicBezTo>
                  <a:cubicBezTo>
                    <a:pt x="1192" y="927"/>
                    <a:pt x="1224" y="877"/>
                    <a:pt x="1209" y="83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2" name="Freeform 116">
              <a:extLst>
                <a:ext uri="{FF2B5EF4-FFF2-40B4-BE49-F238E27FC236}">
                  <a16:creationId xmlns:a16="http://schemas.microsoft.com/office/drawing/2014/main" id="{CF31ABE4-89C0-3465-D27A-8BF0ADD5D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042" y="4366918"/>
              <a:ext cx="393046" cy="568406"/>
            </a:xfrm>
            <a:custGeom>
              <a:avLst/>
              <a:gdLst>
                <a:gd name="T0" fmla="*/ 1188 w 1292"/>
                <a:gd name="T1" fmla="*/ 1775 h 1871"/>
                <a:gd name="T2" fmla="*/ 1192 w 1292"/>
                <a:gd name="T3" fmla="*/ 1772 h 1871"/>
                <a:gd name="T4" fmla="*/ 1200 w 1292"/>
                <a:gd name="T5" fmla="*/ 1731 h 1871"/>
                <a:gd name="T6" fmla="*/ 1253 w 1292"/>
                <a:gd name="T7" fmla="*/ 1651 h 1871"/>
                <a:gd name="T8" fmla="*/ 1215 w 1292"/>
                <a:gd name="T9" fmla="*/ 1604 h 1871"/>
                <a:gd name="T10" fmla="*/ 1239 w 1292"/>
                <a:gd name="T11" fmla="*/ 1518 h 1871"/>
                <a:gd name="T12" fmla="*/ 1262 w 1292"/>
                <a:gd name="T13" fmla="*/ 1436 h 1871"/>
                <a:gd name="T14" fmla="*/ 1253 w 1292"/>
                <a:gd name="T15" fmla="*/ 1294 h 1871"/>
                <a:gd name="T16" fmla="*/ 1280 w 1292"/>
                <a:gd name="T17" fmla="*/ 1241 h 1871"/>
                <a:gd name="T18" fmla="*/ 1211 w 1292"/>
                <a:gd name="T19" fmla="*/ 1101 h 1871"/>
                <a:gd name="T20" fmla="*/ 1115 w 1292"/>
                <a:gd name="T21" fmla="*/ 1105 h 1871"/>
                <a:gd name="T22" fmla="*/ 1091 w 1292"/>
                <a:gd name="T23" fmla="*/ 975 h 1871"/>
                <a:gd name="T24" fmla="*/ 1047 w 1292"/>
                <a:gd name="T25" fmla="*/ 984 h 1871"/>
                <a:gd name="T26" fmla="*/ 940 w 1292"/>
                <a:gd name="T27" fmla="*/ 999 h 1871"/>
                <a:gd name="T28" fmla="*/ 887 w 1292"/>
                <a:gd name="T29" fmla="*/ 943 h 1871"/>
                <a:gd name="T30" fmla="*/ 837 w 1292"/>
                <a:gd name="T31" fmla="*/ 904 h 1871"/>
                <a:gd name="T32" fmla="*/ 796 w 1292"/>
                <a:gd name="T33" fmla="*/ 819 h 1871"/>
                <a:gd name="T34" fmla="*/ 769 w 1292"/>
                <a:gd name="T35" fmla="*/ 733 h 1871"/>
                <a:gd name="T36" fmla="*/ 784 w 1292"/>
                <a:gd name="T37" fmla="*/ 668 h 1871"/>
                <a:gd name="T38" fmla="*/ 828 w 1292"/>
                <a:gd name="T39" fmla="*/ 615 h 1871"/>
                <a:gd name="T40" fmla="*/ 861 w 1292"/>
                <a:gd name="T41" fmla="*/ 521 h 1871"/>
                <a:gd name="T42" fmla="*/ 949 w 1292"/>
                <a:gd name="T43" fmla="*/ 462 h 1871"/>
                <a:gd name="T44" fmla="*/ 1070 w 1292"/>
                <a:gd name="T45" fmla="*/ 417 h 1871"/>
                <a:gd name="T46" fmla="*/ 1151 w 1292"/>
                <a:gd name="T47" fmla="*/ 412 h 1871"/>
                <a:gd name="T48" fmla="*/ 1092 w 1292"/>
                <a:gd name="T49" fmla="*/ 365 h 1871"/>
                <a:gd name="T50" fmla="*/ 1144 w 1292"/>
                <a:gd name="T51" fmla="*/ 281 h 1871"/>
                <a:gd name="T52" fmla="*/ 1071 w 1292"/>
                <a:gd name="T53" fmla="*/ 222 h 1871"/>
                <a:gd name="T54" fmla="*/ 1005 w 1292"/>
                <a:gd name="T55" fmla="*/ 225 h 1871"/>
                <a:gd name="T56" fmla="*/ 946 w 1292"/>
                <a:gd name="T57" fmla="*/ 232 h 1871"/>
                <a:gd name="T58" fmla="*/ 831 w 1292"/>
                <a:gd name="T59" fmla="*/ 219 h 1871"/>
                <a:gd name="T60" fmla="*/ 793 w 1292"/>
                <a:gd name="T61" fmla="*/ 156 h 1871"/>
                <a:gd name="T62" fmla="*/ 730 w 1292"/>
                <a:gd name="T63" fmla="*/ 93 h 1871"/>
                <a:gd name="T64" fmla="*/ 671 w 1292"/>
                <a:gd name="T65" fmla="*/ 10 h 1871"/>
                <a:gd name="T66" fmla="*/ 585 w 1292"/>
                <a:gd name="T67" fmla="*/ 13 h 1871"/>
                <a:gd name="T68" fmla="*/ 609 w 1292"/>
                <a:gd name="T69" fmla="*/ 84 h 1871"/>
                <a:gd name="T70" fmla="*/ 553 w 1292"/>
                <a:gd name="T71" fmla="*/ 185 h 1871"/>
                <a:gd name="T72" fmla="*/ 357 w 1292"/>
                <a:gd name="T73" fmla="*/ 292 h 1871"/>
                <a:gd name="T74" fmla="*/ 267 w 1292"/>
                <a:gd name="T75" fmla="*/ 451 h 1871"/>
                <a:gd name="T76" fmla="*/ 196 w 1292"/>
                <a:gd name="T77" fmla="*/ 455 h 1871"/>
                <a:gd name="T78" fmla="*/ 119 w 1292"/>
                <a:gd name="T79" fmla="*/ 435 h 1871"/>
                <a:gd name="T80" fmla="*/ 119 w 1292"/>
                <a:gd name="T81" fmla="*/ 384 h 1871"/>
                <a:gd name="T82" fmla="*/ 100 w 1292"/>
                <a:gd name="T83" fmla="*/ 333 h 1871"/>
                <a:gd name="T84" fmla="*/ 17 w 1292"/>
                <a:gd name="T85" fmla="*/ 420 h 1871"/>
                <a:gd name="T86" fmla="*/ 55 w 1292"/>
                <a:gd name="T87" fmla="*/ 557 h 1871"/>
                <a:gd name="T88" fmla="*/ 24 w 1292"/>
                <a:gd name="T89" fmla="*/ 583 h 1871"/>
                <a:gd name="T90" fmla="*/ 132 w 1292"/>
                <a:gd name="T91" fmla="*/ 670 h 1871"/>
                <a:gd name="T92" fmla="*/ 232 w 1292"/>
                <a:gd name="T93" fmla="*/ 807 h 1871"/>
                <a:gd name="T94" fmla="*/ 303 w 1292"/>
                <a:gd name="T95" fmla="*/ 960 h 1871"/>
                <a:gd name="T96" fmla="*/ 458 w 1292"/>
                <a:gd name="T97" fmla="*/ 1254 h 1871"/>
                <a:gd name="T98" fmla="*/ 518 w 1292"/>
                <a:gd name="T99" fmla="*/ 1383 h 1871"/>
                <a:gd name="T100" fmla="*/ 555 w 1292"/>
                <a:gd name="T101" fmla="*/ 1473 h 1871"/>
                <a:gd name="T102" fmla="*/ 712 w 1292"/>
                <a:gd name="T103" fmla="*/ 1584 h 1871"/>
                <a:gd name="T104" fmla="*/ 1000 w 1292"/>
                <a:gd name="T105" fmla="*/ 1761 h 1871"/>
                <a:gd name="T106" fmla="*/ 1120 w 1292"/>
                <a:gd name="T107" fmla="*/ 1852 h 1871"/>
                <a:gd name="T108" fmla="*/ 1125 w 1292"/>
                <a:gd name="T109" fmla="*/ 1871 h 1871"/>
                <a:gd name="T110" fmla="*/ 1147 w 1292"/>
                <a:gd name="T111" fmla="*/ 1855 h 1871"/>
                <a:gd name="T112" fmla="*/ 1188 w 1292"/>
                <a:gd name="T113" fmla="*/ 1775 h 1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2" h="1871">
                  <a:moveTo>
                    <a:pt x="1188" y="1775"/>
                  </a:moveTo>
                  <a:cubicBezTo>
                    <a:pt x="1190" y="1773"/>
                    <a:pt x="1191" y="1772"/>
                    <a:pt x="1192" y="1772"/>
                  </a:cubicBezTo>
                  <a:cubicBezTo>
                    <a:pt x="1189" y="1754"/>
                    <a:pt x="1189" y="1737"/>
                    <a:pt x="1200" y="1731"/>
                  </a:cubicBezTo>
                  <a:cubicBezTo>
                    <a:pt x="1221" y="1719"/>
                    <a:pt x="1253" y="1672"/>
                    <a:pt x="1253" y="1651"/>
                  </a:cubicBezTo>
                  <a:cubicBezTo>
                    <a:pt x="1253" y="1631"/>
                    <a:pt x="1215" y="1631"/>
                    <a:pt x="1215" y="1604"/>
                  </a:cubicBezTo>
                  <a:cubicBezTo>
                    <a:pt x="1215" y="1577"/>
                    <a:pt x="1256" y="1533"/>
                    <a:pt x="1239" y="1518"/>
                  </a:cubicBezTo>
                  <a:cubicBezTo>
                    <a:pt x="1221" y="1504"/>
                    <a:pt x="1265" y="1459"/>
                    <a:pt x="1262" y="1436"/>
                  </a:cubicBezTo>
                  <a:cubicBezTo>
                    <a:pt x="1259" y="1412"/>
                    <a:pt x="1242" y="1306"/>
                    <a:pt x="1253" y="1294"/>
                  </a:cubicBezTo>
                  <a:cubicBezTo>
                    <a:pt x="1265" y="1282"/>
                    <a:pt x="1292" y="1273"/>
                    <a:pt x="1280" y="1241"/>
                  </a:cubicBezTo>
                  <a:cubicBezTo>
                    <a:pt x="1271" y="1215"/>
                    <a:pt x="1229" y="1144"/>
                    <a:pt x="1211" y="1101"/>
                  </a:cubicBezTo>
                  <a:cubicBezTo>
                    <a:pt x="1178" y="1096"/>
                    <a:pt x="1138" y="1097"/>
                    <a:pt x="1115" y="1105"/>
                  </a:cubicBezTo>
                  <a:cubicBezTo>
                    <a:pt x="1082" y="1117"/>
                    <a:pt x="1091" y="1014"/>
                    <a:pt x="1091" y="975"/>
                  </a:cubicBezTo>
                  <a:cubicBezTo>
                    <a:pt x="1091" y="937"/>
                    <a:pt x="1059" y="958"/>
                    <a:pt x="1047" y="984"/>
                  </a:cubicBezTo>
                  <a:cubicBezTo>
                    <a:pt x="1035" y="1011"/>
                    <a:pt x="988" y="999"/>
                    <a:pt x="940" y="999"/>
                  </a:cubicBezTo>
                  <a:cubicBezTo>
                    <a:pt x="893" y="999"/>
                    <a:pt x="917" y="940"/>
                    <a:pt x="887" y="943"/>
                  </a:cubicBezTo>
                  <a:cubicBezTo>
                    <a:pt x="858" y="946"/>
                    <a:pt x="834" y="934"/>
                    <a:pt x="837" y="904"/>
                  </a:cubicBezTo>
                  <a:cubicBezTo>
                    <a:pt x="840" y="875"/>
                    <a:pt x="816" y="851"/>
                    <a:pt x="796" y="819"/>
                  </a:cubicBezTo>
                  <a:cubicBezTo>
                    <a:pt x="775" y="786"/>
                    <a:pt x="752" y="754"/>
                    <a:pt x="769" y="733"/>
                  </a:cubicBezTo>
                  <a:cubicBezTo>
                    <a:pt x="787" y="713"/>
                    <a:pt x="758" y="695"/>
                    <a:pt x="784" y="668"/>
                  </a:cubicBezTo>
                  <a:cubicBezTo>
                    <a:pt x="811" y="642"/>
                    <a:pt x="837" y="651"/>
                    <a:pt x="828" y="615"/>
                  </a:cubicBezTo>
                  <a:cubicBezTo>
                    <a:pt x="819" y="580"/>
                    <a:pt x="858" y="559"/>
                    <a:pt x="861" y="521"/>
                  </a:cubicBezTo>
                  <a:cubicBezTo>
                    <a:pt x="864" y="482"/>
                    <a:pt x="908" y="494"/>
                    <a:pt x="949" y="462"/>
                  </a:cubicBezTo>
                  <a:cubicBezTo>
                    <a:pt x="991" y="429"/>
                    <a:pt x="1035" y="447"/>
                    <a:pt x="1070" y="417"/>
                  </a:cubicBezTo>
                  <a:cubicBezTo>
                    <a:pt x="1104" y="390"/>
                    <a:pt x="1126" y="414"/>
                    <a:pt x="1151" y="412"/>
                  </a:cubicBezTo>
                  <a:cubicBezTo>
                    <a:pt x="1136" y="391"/>
                    <a:pt x="1100" y="381"/>
                    <a:pt x="1092" y="365"/>
                  </a:cubicBezTo>
                  <a:cubicBezTo>
                    <a:pt x="1081" y="344"/>
                    <a:pt x="1130" y="305"/>
                    <a:pt x="1144" y="281"/>
                  </a:cubicBezTo>
                  <a:cubicBezTo>
                    <a:pt x="1158" y="257"/>
                    <a:pt x="1088" y="229"/>
                    <a:pt x="1071" y="222"/>
                  </a:cubicBezTo>
                  <a:cubicBezTo>
                    <a:pt x="1053" y="215"/>
                    <a:pt x="1022" y="236"/>
                    <a:pt x="1005" y="225"/>
                  </a:cubicBezTo>
                  <a:cubicBezTo>
                    <a:pt x="987" y="215"/>
                    <a:pt x="960" y="222"/>
                    <a:pt x="946" y="232"/>
                  </a:cubicBezTo>
                  <a:cubicBezTo>
                    <a:pt x="932" y="243"/>
                    <a:pt x="828" y="250"/>
                    <a:pt x="831" y="219"/>
                  </a:cubicBezTo>
                  <a:cubicBezTo>
                    <a:pt x="835" y="187"/>
                    <a:pt x="789" y="177"/>
                    <a:pt x="793" y="156"/>
                  </a:cubicBezTo>
                  <a:cubicBezTo>
                    <a:pt x="796" y="135"/>
                    <a:pt x="769" y="97"/>
                    <a:pt x="730" y="93"/>
                  </a:cubicBezTo>
                  <a:cubicBezTo>
                    <a:pt x="692" y="90"/>
                    <a:pt x="699" y="27"/>
                    <a:pt x="671" y="10"/>
                  </a:cubicBezTo>
                  <a:cubicBezTo>
                    <a:pt x="656" y="0"/>
                    <a:pt x="616" y="6"/>
                    <a:pt x="585" y="13"/>
                  </a:cubicBezTo>
                  <a:cubicBezTo>
                    <a:pt x="619" y="50"/>
                    <a:pt x="631" y="66"/>
                    <a:pt x="609" y="84"/>
                  </a:cubicBezTo>
                  <a:cubicBezTo>
                    <a:pt x="579" y="107"/>
                    <a:pt x="609" y="112"/>
                    <a:pt x="553" y="185"/>
                  </a:cubicBezTo>
                  <a:cubicBezTo>
                    <a:pt x="498" y="259"/>
                    <a:pt x="403" y="278"/>
                    <a:pt x="357" y="292"/>
                  </a:cubicBezTo>
                  <a:cubicBezTo>
                    <a:pt x="311" y="305"/>
                    <a:pt x="292" y="391"/>
                    <a:pt x="267" y="451"/>
                  </a:cubicBezTo>
                  <a:cubicBezTo>
                    <a:pt x="242" y="511"/>
                    <a:pt x="221" y="490"/>
                    <a:pt x="196" y="455"/>
                  </a:cubicBezTo>
                  <a:cubicBezTo>
                    <a:pt x="170" y="421"/>
                    <a:pt x="149" y="462"/>
                    <a:pt x="119" y="435"/>
                  </a:cubicBezTo>
                  <a:cubicBezTo>
                    <a:pt x="89" y="407"/>
                    <a:pt x="103" y="407"/>
                    <a:pt x="119" y="384"/>
                  </a:cubicBezTo>
                  <a:cubicBezTo>
                    <a:pt x="128" y="371"/>
                    <a:pt x="118" y="352"/>
                    <a:pt x="100" y="333"/>
                  </a:cubicBezTo>
                  <a:cubicBezTo>
                    <a:pt x="67" y="339"/>
                    <a:pt x="34" y="385"/>
                    <a:pt x="17" y="420"/>
                  </a:cubicBezTo>
                  <a:cubicBezTo>
                    <a:pt x="0" y="457"/>
                    <a:pt x="48" y="530"/>
                    <a:pt x="55" y="557"/>
                  </a:cubicBezTo>
                  <a:cubicBezTo>
                    <a:pt x="62" y="583"/>
                    <a:pt x="28" y="559"/>
                    <a:pt x="24" y="583"/>
                  </a:cubicBezTo>
                  <a:cubicBezTo>
                    <a:pt x="20" y="608"/>
                    <a:pt x="97" y="643"/>
                    <a:pt x="132" y="670"/>
                  </a:cubicBezTo>
                  <a:cubicBezTo>
                    <a:pt x="168" y="696"/>
                    <a:pt x="199" y="772"/>
                    <a:pt x="232" y="807"/>
                  </a:cubicBezTo>
                  <a:cubicBezTo>
                    <a:pt x="265" y="843"/>
                    <a:pt x="268" y="873"/>
                    <a:pt x="303" y="960"/>
                  </a:cubicBezTo>
                  <a:cubicBezTo>
                    <a:pt x="338" y="1046"/>
                    <a:pt x="409" y="1192"/>
                    <a:pt x="458" y="1254"/>
                  </a:cubicBezTo>
                  <a:cubicBezTo>
                    <a:pt x="507" y="1316"/>
                    <a:pt x="529" y="1365"/>
                    <a:pt x="518" y="1383"/>
                  </a:cubicBezTo>
                  <a:cubicBezTo>
                    <a:pt x="507" y="1400"/>
                    <a:pt x="520" y="1449"/>
                    <a:pt x="555" y="1473"/>
                  </a:cubicBezTo>
                  <a:cubicBezTo>
                    <a:pt x="591" y="1498"/>
                    <a:pt x="619" y="1538"/>
                    <a:pt x="712" y="1584"/>
                  </a:cubicBezTo>
                  <a:cubicBezTo>
                    <a:pt x="805" y="1631"/>
                    <a:pt x="976" y="1719"/>
                    <a:pt x="1000" y="1761"/>
                  </a:cubicBezTo>
                  <a:cubicBezTo>
                    <a:pt x="1025" y="1803"/>
                    <a:pt x="1104" y="1843"/>
                    <a:pt x="1120" y="1852"/>
                  </a:cubicBezTo>
                  <a:cubicBezTo>
                    <a:pt x="1124" y="1854"/>
                    <a:pt x="1125" y="1861"/>
                    <a:pt x="1125" y="1871"/>
                  </a:cubicBezTo>
                  <a:cubicBezTo>
                    <a:pt x="1135" y="1863"/>
                    <a:pt x="1142" y="1857"/>
                    <a:pt x="1147" y="1855"/>
                  </a:cubicBezTo>
                  <a:cubicBezTo>
                    <a:pt x="1177" y="1840"/>
                    <a:pt x="1180" y="1790"/>
                    <a:pt x="1188" y="177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3" name="Freeform 117">
              <a:extLst>
                <a:ext uri="{FF2B5EF4-FFF2-40B4-BE49-F238E27FC236}">
                  <a16:creationId xmlns:a16="http://schemas.microsoft.com/office/drawing/2014/main" id="{76C03CB2-5C1E-71A5-2A94-CA85C7C2F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0933" y="3991005"/>
              <a:ext cx="421265" cy="352734"/>
            </a:xfrm>
            <a:custGeom>
              <a:avLst/>
              <a:gdLst>
                <a:gd name="T0" fmla="*/ 140 w 1387"/>
                <a:gd name="T1" fmla="*/ 72 h 1161"/>
                <a:gd name="T2" fmla="*/ 52 w 1387"/>
                <a:gd name="T3" fmla="*/ 185 h 1161"/>
                <a:gd name="T4" fmla="*/ 37 w 1387"/>
                <a:gd name="T5" fmla="*/ 259 h 1161"/>
                <a:gd name="T6" fmla="*/ 22 w 1387"/>
                <a:gd name="T7" fmla="*/ 304 h 1161"/>
                <a:gd name="T8" fmla="*/ 69 w 1387"/>
                <a:gd name="T9" fmla="*/ 326 h 1161"/>
                <a:gd name="T10" fmla="*/ 113 w 1387"/>
                <a:gd name="T11" fmla="*/ 392 h 1161"/>
                <a:gd name="T12" fmla="*/ 178 w 1387"/>
                <a:gd name="T13" fmla="*/ 524 h 1161"/>
                <a:gd name="T14" fmla="*/ 349 w 1387"/>
                <a:gd name="T15" fmla="*/ 539 h 1161"/>
                <a:gd name="T16" fmla="*/ 489 w 1387"/>
                <a:gd name="T17" fmla="*/ 600 h 1161"/>
                <a:gd name="T18" fmla="*/ 605 w 1387"/>
                <a:gd name="T19" fmla="*/ 631 h 1161"/>
                <a:gd name="T20" fmla="*/ 581 w 1387"/>
                <a:gd name="T21" fmla="*/ 814 h 1161"/>
                <a:gd name="T22" fmla="*/ 620 w 1387"/>
                <a:gd name="T23" fmla="*/ 890 h 1161"/>
                <a:gd name="T24" fmla="*/ 616 w 1387"/>
                <a:gd name="T25" fmla="*/ 965 h 1161"/>
                <a:gd name="T26" fmla="*/ 634 w 1387"/>
                <a:gd name="T27" fmla="*/ 1016 h 1161"/>
                <a:gd name="T28" fmla="*/ 620 w 1387"/>
                <a:gd name="T29" fmla="*/ 1024 h 1161"/>
                <a:gd name="T30" fmla="*/ 697 w 1387"/>
                <a:gd name="T31" fmla="*/ 1125 h 1161"/>
                <a:gd name="T32" fmla="*/ 757 w 1387"/>
                <a:gd name="T33" fmla="*/ 1149 h 1161"/>
                <a:gd name="T34" fmla="*/ 810 w 1387"/>
                <a:gd name="T35" fmla="*/ 1140 h 1161"/>
                <a:gd name="T36" fmla="*/ 879 w 1387"/>
                <a:gd name="T37" fmla="*/ 1104 h 1161"/>
                <a:gd name="T38" fmla="*/ 945 w 1387"/>
                <a:gd name="T39" fmla="*/ 1071 h 1161"/>
                <a:gd name="T40" fmla="*/ 1002 w 1387"/>
                <a:gd name="T41" fmla="*/ 1017 h 1161"/>
                <a:gd name="T42" fmla="*/ 1014 w 1387"/>
                <a:gd name="T43" fmla="*/ 975 h 1161"/>
                <a:gd name="T44" fmla="*/ 963 w 1387"/>
                <a:gd name="T45" fmla="*/ 963 h 1161"/>
                <a:gd name="T46" fmla="*/ 936 w 1387"/>
                <a:gd name="T47" fmla="*/ 900 h 1161"/>
                <a:gd name="T48" fmla="*/ 897 w 1387"/>
                <a:gd name="T49" fmla="*/ 826 h 1161"/>
                <a:gd name="T50" fmla="*/ 963 w 1387"/>
                <a:gd name="T51" fmla="*/ 814 h 1161"/>
                <a:gd name="T52" fmla="*/ 1050 w 1387"/>
                <a:gd name="T53" fmla="*/ 844 h 1161"/>
                <a:gd name="T54" fmla="*/ 1089 w 1387"/>
                <a:gd name="T55" fmla="*/ 846 h 1161"/>
                <a:gd name="T56" fmla="*/ 1158 w 1387"/>
                <a:gd name="T57" fmla="*/ 808 h 1161"/>
                <a:gd name="T58" fmla="*/ 1281 w 1387"/>
                <a:gd name="T59" fmla="*/ 760 h 1161"/>
                <a:gd name="T60" fmla="*/ 1308 w 1387"/>
                <a:gd name="T61" fmla="*/ 724 h 1161"/>
                <a:gd name="T62" fmla="*/ 1242 w 1387"/>
                <a:gd name="T63" fmla="*/ 643 h 1161"/>
                <a:gd name="T64" fmla="*/ 1253 w 1387"/>
                <a:gd name="T65" fmla="*/ 590 h 1161"/>
                <a:gd name="T66" fmla="*/ 1300 w 1387"/>
                <a:gd name="T67" fmla="*/ 543 h 1161"/>
                <a:gd name="T68" fmla="*/ 1314 w 1387"/>
                <a:gd name="T69" fmla="*/ 489 h 1161"/>
                <a:gd name="T70" fmla="*/ 1350 w 1387"/>
                <a:gd name="T71" fmla="*/ 421 h 1161"/>
                <a:gd name="T72" fmla="*/ 1387 w 1387"/>
                <a:gd name="T73" fmla="*/ 373 h 1161"/>
                <a:gd name="T74" fmla="*/ 1242 w 1387"/>
                <a:gd name="T75" fmla="*/ 358 h 1161"/>
                <a:gd name="T76" fmla="*/ 1268 w 1387"/>
                <a:gd name="T77" fmla="*/ 277 h 1161"/>
                <a:gd name="T78" fmla="*/ 1120 w 1387"/>
                <a:gd name="T79" fmla="*/ 221 h 1161"/>
                <a:gd name="T80" fmla="*/ 1133 w 1387"/>
                <a:gd name="T81" fmla="*/ 166 h 1161"/>
                <a:gd name="T82" fmla="*/ 1049 w 1387"/>
                <a:gd name="T83" fmla="*/ 142 h 1161"/>
                <a:gd name="T84" fmla="*/ 857 w 1387"/>
                <a:gd name="T85" fmla="*/ 210 h 1161"/>
                <a:gd name="T86" fmla="*/ 668 w 1387"/>
                <a:gd name="T87" fmla="*/ 155 h 1161"/>
                <a:gd name="T88" fmla="*/ 538 w 1387"/>
                <a:gd name="T89" fmla="*/ 133 h 1161"/>
                <a:gd name="T90" fmla="*/ 460 w 1387"/>
                <a:gd name="T91" fmla="*/ 55 h 1161"/>
                <a:gd name="T92" fmla="*/ 376 w 1387"/>
                <a:gd name="T93" fmla="*/ 0 h 1161"/>
                <a:gd name="T94" fmla="*/ 348 w 1387"/>
                <a:gd name="T95" fmla="*/ 64 h 1161"/>
                <a:gd name="T96" fmla="*/ 212 w 1387"/>
                <a:gd name="T97" fmla="*/ 142 h 1161"/>
                <a:gd name="T98" fmla="*/ 246 w 1387"/>
                <a:gd name="T99" fmla="*/ 288 h 1161"/>
                <a:gd name="T100" fmla="*/ 139 w 1387"/>
                <a:gd name="T101" fmla="*/ 252 h 1161"/>
                <a:gd name="T102" fmla="*/ 184 w 1387"/>
                <a:gd name="T103" fmla="*/ 122 h 1161"/>
                <a:gd name="T104" fmla="*/ 171 w 1387"/>
                <a:gd name="T105" fmla="*/ 53 h 1161"/>
                <a:gd name="T106" fmla="*/ 140 w 1387"/>
                <a:gd name="T107" fmla="*/ 72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7" h="1161">
                  <a:moveTo>
                    <a:pt x="140" y="72"/>
                  </a:moveTo>
                  <a:cubicBezTo>
                    <a:pt x="111" y="111"/>
                    <a:pt x="53" y="145"/>
                    <a:pt x="52" y="185"/>
                  </a:cubicBezTo>
                  <a:cubicBezTo>
                    <a:pt x="51" y="225"/>
                    <a:pt x="52" y="240"/>
                    <a:pt x="37" y="259"/>
                  </a:cubicBezTo>
                  <a:cubicBezTo>
                    <a:pt x="22" y="278"/>
                    <a:pt x="0" y="306"/>
                    <a:pt x="22" y="304"/>
                  </a:cubicBezTo>
                  <a:cubicBezTo>
                    <a:pt x="44" y="303"/>
                    <a:pt x="69" y="303"/>
                    <a:pt x="69" y="326"/>
                  </a:cubicBezTo>
                  <a:cubicBezTo>
                    <a:pt x="69" y="350"/>
                    <a:pt x="117" y="355"/>
                    <a:pt x="113" y="392"/>
                  </a:cubicBezTo>
                  <a:cubicBezTo>
                    <a:pt x="109" y="429"/>
                    <a:pt x="92" y="526"/>
                    <a:pt x="178" y="524"/>
                  </a:cubicBezTo>
                  <a:cubicBezTo>
                    <a:pt x="264" y="522"/>
                    <a:pt x="313" y="493"/>
                    <a:pt x="349" y="539"/>
                  </a:cubicBezTo>
                  <a:cubicBezTo>
                    <a:pt x="385" y="585"/>
                    <a:pt x="433" y="607"/>
                    <a:pt x="489" y="600"/>
                  </a:cubicBezTo>
                  <a:cubicBezTo>
                    <a:pt x="544" y="593"/>
                    <a:pt x="635" y="582"/>
                    <a:pt x="605" y="631"/>
                  </a:cubicBezTo>
                  <a:cubicBezTo>
                    <a:pt x="575" y="680"/>
                    <a:pt x="556" y="785"/>
                    <a:pt x="581" y="814"/>
                  </a:cubicBezTo>
                  <a:cubicBezTo>
                    <a:pt x="607" y="842"/>
                    <a:pt x="641" y="866"/>
                    <a:pt x="620" y="890"/>
                  </a:cubicBezTo>
                  <a:cubicBezTo>
                    <a:pt x="599" y="914"/>
                    <a:pt x="589" y="944"/>
                    <a:pt x="616" y="965"/>
                  </a:cubicBezTo>
                  <a:cubicBezTo>
                    <a:pt x="643" y="986"/>
                    <a:pt x="635" y="1011"/>
                    <a:pt x="634" y="1016"/>
                  </a:cubicBezTo>
                  <a:cubicBezTo>
                    <a:pt x="634" y="1018"/>
                    <a:pt x="629" y="1021"/>
                    <a:pt x="620" y="1024"/>
                  </a:cubicBezTo>
                  <a:cubicBezTo>
                    <a:pt x="660" y="1064"/>
                    <a:pt x="674" y="1107"/>
                    <a:pt x="697" y="1125"/>
                  </a:cubicBezTo>
                  <a:cubicBezTo>
                    <a:pt x="727" y="1149"/>
                    <a:pt x="736" y="1161"/>
                    <a:pt x="757" y="1149"/>
                  </a:cubicBezTo>
                  <a:cubicBezTo>
                    <a:pt x="777" y="1137"/>
                    <a:pt x="792" y="1128"/>
                    <a:pt x="810" y="1140"/>
                  </a:cubicBezTo>
                  <a:cubicBezTo>
                    <a:pt x="828" y="1152"/>
                    <a:pt x="852" y="1128"/>
                    <a:pt x="879" y="1104"/>
                  </a:cubicBezTo>
                  <a:cubicBezTo>
                    <a:pt x="906" y="1080"/>
                    <a:pt x="936" y="1101"/>
                    <a:pt x="945" y="1071"/>
                  </a:cubicBezTo>
                  <a:cubicBezTo>
                    <a:pt x="954" y="1041"/>
                    <a:pt x="969" y="1023"/>
                    <a:pt x="1002" y="1017"/>
                  </a:cubicBezTo>
                  <a:cubicBezTo>
                    <a:pt x="1035" y="1011"/>
                    <a:pt x="1035" y="975"/>
                    <a:pt x="1014" y="975"/>
                  </a:cubicBezTo>
                  <a:cubicBezTo>
                    <a:pt x="993" y="975"/>
                    <a:pt x="963" y="1002"/>
                    <a:pt x="963" y="963"/>
                  </a:cubicBezTo>
                  <a:cubicBezTo>
                    <a:pt x="963" y="924"/>
                    <a:pt x="936" y="933"/>
                    <a:pt x="936" y="900"/>
                  </a:cubicBezTo>
                  <a:cubicBezTo>
                    <a:pt x="936" y="867"/>
                    <a:pt x="933" y="846"/>
                    <a:pt x="897" y="826"/>
                  </a:cubicBezTo>
                  <a:cubicBezTo>
                    <a:pt x="861" y="805"/>
                    <a:pt x="945" y="796"/>
                    <a:pt x="963" y="814"/>
                  </a:cubicBezTo>
                  <a:cubicBezTo>
                    <a:pt x="981" y="832"/>
                    <a:pt x="1044" y="817"/>
                    <a:pt x="1050" y="844"/>
                  </a:cubicBezTo>
                  <a:cubicBezTo>
                    <a:pt x="1056" y="871"/>
                    <a:pt x="1089" y="880"/>
                    <a:pt x="1089" y="846"/>
                  </a:cubicBezTo>
                  <a:cubicBezTo>
                    <a:pt x="1089" y="814"/>
                    <a:pt x="1128" y="802"/>
                    <a:pt x="1158" y="808"/>
                  </a:cubicBezTo>
                  <a:cubicBezTo>
                    <a:pt x="1188" y="814"/>
                    <a:pt x="1254" y="769"/>
                    <a:pt x="1281" y="760"/>
                  </a:cubicBezTo>
                  <a:cubicBezTo>
                    <a:pt x="1295" y="755"/>
                    <a:pt x="1300" y="738"/>
                    <a:pt x="1308" y="724"/>
                  </a:cubicBezTo>
                  <a:cubicBezTo>
                    <a:pt x="1288" y="697"/>
                    <a:pt x="1257" y="655"/>
                    <a:pt x="1242" y="643"/>
                  </a:cubicBezTo>
                  <a:cubicBezTo>
                    <a:pt x="1221" y="625"/>
                    <a:pt x="1257" y="615"/>
                    <a:pt x="1253" y="590"/>
                  </a:cubicBezTo>
                  <a:cubicBezTo>
                    <a:pt x="1250" y="565"/>
                    <a:pt x="1253" y="547"/>
                    <a:pt x="1300" y="543"/>
                  </a:cubicBezTo>
                  <a:cubicBezTo>
                    <a:pt x="1346" y="539"/>
                    <a:pt x="1339" y="503"/>
                    <a:pt x="1314" y="489"/>
                  </a:cubicBezTo>
                  <a:cubicBezTo>
                    <a:pt x="1289" y="475"/>
                    <a:pt x="1325" y="435"/>
                    <a:pt x="1350" y="421"/>
                  </a:cubicBezTo>
                  <a:cubicBezTo>
                    <a:pt x="1360" y="415"/>
                    <a:pt x="1374" y="398"/>
                    <a:pt x="1387" y="373"/>
                  </a:cubicBezTo>
                  <a:cubicBezTo>
                    <a:pt x="1339" y="355"/>
                    <a:pt x="1271" y="357"/>
                    <a:pt x="1242" y="358"/>
                  </a:cubicBezTo>
                  <a:cubicBezTo>
                    <a:pt x="1204" y="361"/>
                    <a:pt x="1266" y="316"/>
                    <a:pt x="1268" y="277"/>
                  </a:cubicBezTo>
                  <a:cubicBezTo>
                    <a:pt x="1271" y="237"/>
                    <a:pt x="1162" y="230"/>
                    <a:pt x="1120" y="221"/>
                  </a:cubicBezTo>
                  <a:cubicBezTo>
                    <a:pt x="1078" y="212"/>
                    <a:pt x="1089" y="168"/>
                    <a:pt x="1133" y="166"/>
                  </a:cubicBezTo>
                  <a:cubicBezTo>
                    <a:pt x="1178" y="164"/>
                    <a:pt x="1109" y="133"/>
                    <a:pt x="1049" y="142"/>
                  </a:cubicBezTo>
                  <a:cubicBezTo>
                    <a:pt x="990" y="150"/>
                    <a:pt x="905" y="184"/>
                    <a:pt x="857" y="210"/>
                  </a:cubicBezTo>
                  <a:cubicBezTo>
                    <a:pt x="808" y="237"/>
                    <a:pt x="724" y="133"/>
                    <a:pt x="668" y="155"/>
                  </a:cubicBezTo>
                  <a:cubicBezTo>
                    <a:pt x="613" y="177"/>
                    <a:pt x="536" y="177"/>
                    <a:pt x="538" y="133"/>
                  </a:cubicBezTo>
                  <a:cubicBezTo>
                    <a:pt x="540" y="88"/>
                    <a:pt x="516" y="51"/>
                    <a:pt x="460" y="55"/>
                  </a:cubicBezTo>
                  <a:cubicBezTo>
                    <a:pt x="405" y="60"/>
                    <a:pt x="418" y="0"/>
                    <a:pt x="376" y="0"/>
                  </a:cubicBezTo>
                  <a:cubicBezTo>
                    <a:pt x="334" y="0"/>
                    <a:pt x="376" y="51"/>
                    <a:pt x="348" y="64"/>
                  </a:cubicBezTo>
                  <a:cubicBezTo>
                    <a:pt x="319" y="77"/>
                    <a:pt x="219" y="102"/>
                    <a:pt x="212" y="142"/>
                  </a:cubicBezTo>
                  <a:cubicBezTo>
                    <a:pt x="206" y="181"/>
                    <a:pt x="266" y="248"/>
                    <a:pt x="246" y="288"/>
                  </a:cubicBezTo>
                  <a:cubicBezTo>
                    <a:pt x="226" y="328"/>
                    <a:pt x="159" y="294"/>
                    <a:pt x="139" y="252"/>
                  </a:cubicBezTo>
                  <a:cubicBezTo>
                    <a:pt x="120" y="210"/>
                    <a:pt x="197" y="146"/>
                    <a:pt x="184" y="122"/>
                  </a:cubicBezTo>
                  <a:cubicBezTo>
                    <a:pt x="175" y="105"/>
                    <a:pt x="163" y="73"/>
                    <a:pt x="171" y="53"/>
                  </a:cubicBezTo>
                  <a:cubicBezTo>
                    <a:pt x="158" y="56"/>
                    <a:pt x="147" y="62"/>
                    <a:pt x="140" y="7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4" name="Freeform 118">
              <a:extLst>
                <a:ext uri="{FF2B5EF4-FFF2-40B4-BE49-F238E27FC236}">
                  <a16:creationId xmlns:a16="http://schemas.microsoft.com/office/drawing/2014/main" id="{A9556E2E-94AD-52F7-C11D-601A357FB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588" y="4171403"/>
              <a:ext cx="130008" cy="137062"/>
            </a:xfrm>
            <a:custGeom>
              <a:avLst/>
              <a:gdLst>
                <a:gd name="T0" fmla="*/ 104 w 428"/>
                <a:gd name="T1" fmla="*/ 93 h 452"/>
                <a:gd name="T2" fmla="*/ 57 w 428"/>
                <a:gd name="T3" fmla="*/ 140 h 452"/>
                <a:gd name="T4" fmla="*/ 18 w 428"/>
                <a:gd name="T5" fmla="*/ 226 h 452"/>
                <a:gd name="T6" fmla="*/ 100 w 428"/>
                <a:gd name="T7" fmla="*/ 330 h 452"/>
                <a:gd name="T8" fmla="*/ 159 w 428"/>
                <a:gd name="T9" fmla="*/ 442 h 452"/>
                <a:gd name="T10" fmla="*/ 209 w 428"/>
                <a:gd name="T11" fmla="*/ 445 h 452"/>
                <a:gd name="T12" fmla="*/ 251 w 428"/>
                <a:gd name="T13" fmla="*/ 382 h 452"/>
                <a:gd name="T14" fmla="*/ 362 w 428"/>
                <a:gd name="T15" fmla="*/ 385 h 452"/>
                <a:gd name="T16" fmla="*/ 372 w 428"/>
                <a:gd name="T17" fmla="*/ 398 h 452"/>
                <a:gd name="T18" fmla="*/ 402 w 428"/>
                <a:gd name="T19" fmla="*/ 352 h 452"/>
                <a:gd name="T20" fmla="*/ 391 w 428"/>
                <a:gd name="T21" fmla="*/ 219 h 452"/>
                <a:gd name="T22" fmla="*/ 409 w 428"/>
                <a:gd name="T23" fmla="*/ 101 h 452"/>
                <a:gd name="T24" fmla="*/ 428 w 428"/>
                <a:gd name="T25" fmla="*/ 49 h 452"/>
                <a:gd name="T26" fmla="*/ 328 w 428"/>
                <a:gd name="T27" fmla="*/ 27 h 452"/>
                <a:gd name="T28" fmla="*/ 200 w 428"/>
                <a:gd name="T29" fmla="*/ 29 h 452"/>
                <a:gd name="T30" fmla="*/ 125 w 428"/>
                <a:gd name="T31" fmla="*/ 27 h 452"/>
                <a:gd name="T32" fmla="*/ 115 w 428"/>
                <a:gd name="T33" fmla="*/ 30 h 452"/>
                <a:gd name="T34" fmla="*/ 104 w 428"/>
                <a:gd name="T35" fmla="*/ 9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8" h="452">
                  <a:moveTo>
                    <a:pt x="104" y="93"/>
                  </a:moveTo>
                  <a:cubicBezTo>
                    <a:pt x="118" y="122"/>
                    <a:pt x="86" y="136"/>
                    <a:pt x="57" y="140"/>
                  </a:cubicBezTo>
                  <a:cubicBezTo>
                    <a:pt x="29" y="144"/>
                    <a:pt x="36" y="208"/>
                    <a:pt x="18" y="226"/>
                  </a:cubicBezTo>
                  <a:cubicBezTo>
                    <a:pt x="0" y="244"/>
                    <a:pt x="86" y="291"/>
                    <a:pt x="100" y="330"/>
                  </a:cubicBezTo>
                  <a:cubicBezTo>
                    <a:pt x="109" y="354"/>
                    <a:pt x="137" y="404"/>
                    <a:pt x="159" y="442"/>
                  </a:cubicBezTo>
                  <a:cubicBezTo>
                    <a:pt x="179" y="447"/>
                    <a:pt x="198" y="452"/>
                    <a:pt x="209" y="445"/>
                  </a:cubicBezTo>
                  <a:cubicBezTo>
                    <a:pt x="236" y="430"/>
                    <a:pt x="212" y="379"/>
                    <a:pt x="251" y="382"/>
                  </a:cubicBezTo>
                  <a:cubicBezTo>
                    <a:pt x="290" y="385"/>
                    <a:pt x="347" y="361"/>
                    <a:pt x="362" y="385"/>
                  </a:cubicBezTo>
                  <a:cubicBezTo>
                    <a:pt x="365" y="390"/>
                    <a:pt x="368" y="394"/>
                    <a:pt x="372" y="398"/>
                  </a:cubicBezTo>
                  <a:cubicBezTo>
                    <a:pt x="384" y="379"/>
                    <a:pt x="398" y="359"/>
                    <a:pt x="402" y="352"/>
                  </a:cubicBezTo>
                  <a:cubicBezTo>
                    <a:pt x="409" y="337"/>
                    <a:pt x="409" y="262"/>
                    <a:pt x="391" y="219"/>
                  </a:cubicBezTo>
                  <a:cubicBezTo>
                    <a:pt x="373" y="176"/>
                    <a:pt x="387" y="119"/>
                    <a:pt x="409" y="101"/>
                  </a:cubicBezTo>
                  <a:cubicBezTo>
                    <a:pt x="413" y="97"/>
                    <a:pt x="420" y="77"/>
                    <a:pt x="428" y="49"/>
                  </a:cubicBezTo>
                  <a:cubicBezTo>
                    <a:pt x="393" y="35"/>
                    <a:pt x="358" y="23"/>
                    <a:pt x="328" y="27"/>
                  </a:cubicBezTo>
                  <a:cubicBezTo>
                    <a:pt x="275" y="33"/>
                    <a:pt x="220" y="58"/>
                    <a:pt x="200" y="29"/>
                  </a:cubicBezTo>
                  <a:cubicBezTo>
                    <a:pt x="180" y="0"/>
                    <a:pt x="151" y="5"/>
                    <a:pt x="125" y="27"/>
                  </a:cubicBezTo>
                  <a:cubicBezTo>
                    <a:pt x="122" y="29"/>
                    <a:pt x="118" y="30"/>
                    <a:pt x="115" y="30"/>
                  </a:cubicBezTo>
                  <a:cubicBezTo>
                    <a:pt x="106" y="55"/>
                    <a:pt x="97" y="79"/>
                    <a:pt x="104" y="9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5" name="Freeform 119">
              <a:extLst>
                <a:ext uri="{FF2B5EF4-FFF2-40B4-BE49-F238E27FC236}">
                  <a16:creationId xmlns:a16="http://schemas.microsoft.com/office/drawing/2014/main" id="{12803B5D-9BAB-3367-D6CC-E75970F71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1807" y="4104887"/>
              <a:ext cx="148149" cy="222726"/>
            </a:xfrm>
            <a:custGeom>
              <a:avLst/>
              <a:gdLst>
                <a:gd name="T0" fmla="*/ 129 w 489"/>
                <a:gd name="T1" fmla="*/ 48 h 734"/>
                <a:gd name="T2" fmla="*/ 93 w 489"/>
                <a:gd name="T3" fmla="*/ 116 h 734"/>
                <a:gd name="T4" fmla="*/ 79 w 489"/>
                <a:gd name="T5" fmla="*/ 170 h 734"/>
                <a:gd name="T6" fmla="*/ 32 w 489"/>
                <a:gd name="T7" fmla="*/ 217 h 734"/>
                <a:gd name="T8" fmla="*/ 21 w 489"/>
                <a:gd name="T9" fmla="*/ 270 h 734"/>
                <a:gd name="T10" fmla="*/ 87 w 489"/>
                <a:gd name="T11" fmla="*/ 351 h 734"/>
                <a:gd name="T12" fmla="*/ 123 w 489"/>
                <a:gd name="T13" fmla="*/ 330 h 734"/>
                <a:gd name="T14" fmla="*/ 165 w 489"/>
                <a:gd name="T15" fmla="*/ 414 h 734"/>
                <a:gd name="T16" fmla="*/ 174 w 489"/>
                <a:gd name="T17" fmla="*/ 498 h 734"/>
                <a:gd name="T18" fmla="*/ 195 w 489"/>
                <a:gd name="T19" fmla="*/ 674 h 734"/>
                <a:gd name="T20" fmla="*/ 303 w 489"/>
                <a:gd name="T21" fmla="*/ 710 h 734"/>
                <a:gd name="T22" fmla="*/ 369 w 489"/>
                <a:gd name="T23" fmla="*/ 686 h 734"/>
                <a:gd name="T24" fmla="*/ 420 w 489"/>
                <a:gd name="T25" fmla="*/ 662 h 734"/>
                <a:gd name="T26" fmla="*/ 489 w 489"/>
                <a:gd name="T27" fmla="*/ 662 h 734"/>
                <a:gd name="T28" fmla="*/ 430 w 489"/>
                <a:gd name="T29" fmla="*/ 550 h 734"/>
                <a:gd name="T30" fmla="*/ 348 w 489"/>
                <a:gd name="T31" fmla="*/ 446 h 734"/>
                <a:gd name="T32" fmla="*/ 387 w 489"/>
                <a:gd name="T33" fmla="*/ 360 h 734"/>
                <a:gd name="T34" fmla="*/ 434 w 489"/>
                <a:gd name="T35" fmla="*/ 313 h 734"/>
                <a:gd name="T36" fmla="*/ 445 w 489"/>
                <a:gd name="T37" fmla="*/ 250 h 734"/>
                <a:gd name="T38" fmla="*/ 353 w 489"/>
                <a:gd name="T39" fmla="*/ 167 h 734"/>
                <a:gd name="T40" fmla="*/ 302 w 489"/>
                <a:gd name="T41" fmla="*/ 107 h 734"/>
                <a:gd name="T42" fmla="*/ 202 w 489"/>
                <a:gd name="T43" fmla="*/ 23 h 734"/>
                <a:gd name="T44" fmla="*/ 166 w 489"/>
                <a:gd name="T45" fmla="*/ 0 h 734"/>
                <a:gd name="T46" fmla="*/ 129 w 489"/>
                <a:gd name="T47" fmla="*/ 48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9" h="734">
                  <a:moveTo>
                    <a:pt x="129" y="48"/>
                  </a:moveTo>
                  <a:cubicBezTo>
                    <a:pt x="104" y="62"/>
                    <a:pt x="68" y="102"/>
                    <a:pt x="93" y="116"/>
                  </a:cubicBezTo>
                  <a:cubicBezTo>
                    <a:pt x="118" y="130"/>
                    <a:pt x="125" y="166"/>
                    <a:pt x="79" y="170"/>
                  </a:cubicBezTo>
                  <a:cubicBezTo>
                    <a:pt x="32" y="174"/>
                    <a:pt x="29" y="192"/>
                    <a:pt x="32" y="217"/>
                  </a:cubicBezTo>
                  <a:cubicBezTo>
                    <a:pt x="36" y="242"/>
                    <a:pt x="0" y="252"/>
                    <a:pt x="21" y="270"/>
                  </a:cubicBezTo>
                  <a:cubicBezTo>
                    <a:pt x="36" y="282"/>
                    <a:pt x="67" y="324"/>
                    <a:pt x="87" y="351"/>
                  </a:cubicBezTo>
                  <a:cubicBezTo>
                    <a:pt x="94" y="338"/>
                    <a:pt x="103" y="327"/>
                    <a:pt x="123" y="330"/>
                  </a:cubicBezTo>
                  <a:cubicBezTo>
                    <a:pt x="165" y="336"/>
                    <a:pt x="132" y="399"/>
                    <a:pt x="165" y="414"/>
                  </a:cubicBezTo>
                  <a:cubicBezTo>
                    <a:pt x="198" y="429"/>
                    <a:pt x="198" y="480"/>
                    <a:pt x="174" y="498"/>
                  </a:cubicBezTo>
                  <a:cubicBezTo>
                    <a:pt x="150" y="516"/>
                    <a:pt x="141" y="614"/>
                    <a:pt x="195" y="674"/>
                  </a:cubicBezTo>
                  <a:cubicBezTo>
                    <a:pt x="249" y="734"/>
                    <a:pt x="291" y="725"/>
                    <a:pt x="303" y="710"/>
                  </a:cubicBezTo>
                  <a:cubicBezTo>
                    <a:pt x="315" y="695"/>
                    <a:pt x="357" y="710"/>
                    <a:pt x="369" y="686"/>
                  </a:cubicBezTo>
                  <a:cubicBezTo>
                    <a:pt x="381" y="662"/>
                    <a:pt x="396" y="689"/>
                    <a:pt x="420" y="662"/>
                  </a:cubicBezTo>
                  <a:cubicBezTo>
                    <a:pt x="433" y="647"/>
                    <a:pt x="462" y="655"/>
                    <a:pt x="489" y="662"/>
                  </a:cubicBezTo>
                  <a:cubicBezTo>
                    <a:pt x="467" y="624"/>
                    <a:pt x="439" y="574"/>
                    <a:pt x="430" y="550"/>
                  </a:cubicBezTo>
                  <a:cubicBezTo>
                    <a:pt x="416" y="511"/>
                    <a:pt x="330" y="464"/>
                    <a:pt x="348" y="446"/>
                  </a:cubicBezTo>
                  <a:cubicBezTo>
                    <a:pt x="366" y="428"/>
                    <a:pt x="359" y="364"/>
                    <a:pt x="387" y="360"/>
                  </a:cubicBezTo>
                  <a:cubicBezTo>
                    <a:pt x="416" y="356"/>
                    <a:pt x="448" y="342"/>
                    <a:pt x="434" y="313"/>
                  </a:cubicBezTo>
                  <a:cubicBezTo>
                    <a:pt x="427" y="299"/>
                    <a:pt x="436" y="275"/>
                    <a:pt x="445" y="250"/>
                  </a:cubicBezTo>
                  <a:cubicBezTo>
                    <a:pt x="417" y="247"/>
                    <a:pt x="376" y="167"/>
                    <a:pt x="353" y="167"/>
                  </a:cubicBezTo>
                  <a:cubicBezTo>
                    <a:pt x="326" y="167"/>
                    <a:pt x="295" y="145"/>
                    <a:pt x="302" y="107"/>
                  </a:cubicBezTo>
                  <a:cubicBezTo>
                    <a:pt x="309" y="70"/>
                    <a:pt x="240" y="65"/>
                    <a:pt x="202" y="23"/>
                  </a:cubicBezTo>
                  <a:cubicBezTo>
                    <a:pt x="193" y="13"/>
                    <a:pt x="180" y="6"/>
                    <a:pt x="166" y="0"/>
                  </a:cubicBezTo>
                  <a:cubicBezTo>
                    <a:pt x="153" y="25"/>
                    <a:pt x="139" y="42"/>
                    <a:pt x="129" y="4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6" name="Freeform 120">
              <a:extLst>
                <a:ext uri="{FF2B5EF4-FFF2-40B4-BE49-F238E27FC236}">
                  <a16:creationId xmlns:a16="http://schemas.microsoft.com/office/drawing/2014/main" id="{3EA58D70-D1EA-E2DD-E567-B6D107C18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5463" y="4186520"/>
              <a:ext cx="94734" cy="116906"/>
            </a:xfrm>
            <a:custGeom>
              <a:avLst/>
              <a:gdLst>
                <a:gd name="T0" fmla="*/ 19 w 312"/>
                <a:gd name="T1" fmla="*/ 170 h 384"/>
                <a:gd name="T2" fmla="*/ 30 w 312"/>
                <a:gd name="T3" fmla="*/ 303 h 384"/>
                <a:gd name="T4" fmla="*/ 0 w 312"/>
                <a:gd name="T5" fmla="*/ 349 h 384"/>
                <a:gd name="T6" fmla="*/ 89 w 312"/>
                <a:gd name="T7" fmla="*/ 366 h 384"/>
                <a:gd name="T8" fmla="*/ 194 w 312"/>
                <a:gd name="T9" fmla="*/ 321 h 384"/>
                <a:gd name="T10" fmla="*/ 312 w 312"/>
                <a:gd name="T11" fmla="*/ 162 h 384"/>
                <a:gd name="T12" fmla="*/ 311 w 312"/>
                <a:gd name="T13" fmla="*/ 161 h 384"/>
                <a:gd name="T14" fmla="*/ 140 w 312"/>
                <a:gd name="T15" fmla="*/ 29 h 384"/>
                <a:gd name="T16" fmla="*/ 56 w 312"/>
                <a:gd name="T17" fmla="*/ 0 h 384"/>
                <a:gd name="T18" fmla="*/ 37 w 312"/>
                <a:gd name="T19" fmla="*/ 52 h 384"/>
                <a:gd name="T20" fmla="*/ 19 w 312"/>
                <a:gd name="T21" fmla="*/ 17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384">
                  <a:moveTo>
                    <a:pt x="19" y="170"/>
                  </a:moveTo>
                  <a:cubicBezTo>
                    <a:pt x="37" y="213"/>
                    <a:pt x="37" y="288"/>
                    <a:pt x="30" y="303"/>
                  </a:cubicBezTo>
                  <a:cubicBezTo>
                    <a:pt x="26" y="310"/>
                    <a:pt x="12" y="330"/>
                    <a:pt x="0" y="349"/>
                  </a:cubicBezTo>
                  <a:cubicBezTo>
                    <a:pt x="16" y="368"/>
                    <a:pt x="43" y="381"/>
                    <a:pt x="89" y="366"/>
                  </a:cubicBezTo>
                  <a:cubicBezTo>
                    <a:pt x="146" y="348"/>
                    <a:pt x="173" y="384"/>
                    <a:pt x="194" y="321"/>
                  </a:cubicBezTo>
                  <a:cubicBezTo>
                    <a:pt x="210" y="272"/>
                    <a:pt x="269" y="205"/>
                    <a:pt x="312" y="162"/>
                  </a:cubicBezTo>
                  <a:cubicBezTo>
                    <a:pt x="311" y="162"/>
                    <a:pt x="311" y="162"/>
                    <a:pt x="311" y="161"/>
                  </a:cubicBezTo>
                  <a:cubicBezTo>
                    <a:pt x="268" y="144"/>
                    <a:pt x="204" y="42"/>
                    <a:pt x="140" y="29"/>
                  </a:cubicBezTo>
                  <a:cubicBezTo>
                    <a:pt x="112" y="23"/>
                    <a:pt x="84" y="11"/>
                    <a:pt x="56" y="0"/>
                  </a:cubicBezTo>
                  <a:cubicBezTo>
                    <a:pt x="48" y="28"/>
                    <a:pt x="41" y="48"/>
                    <a:pt x="37" y="52"/>
                  </a:cubicBezTo>
                  <a:cubicBezTo>
                    <a:pt x="15" y="70"/>
                    <a:pt x="1" y="127"/>
                    <a:pt x="19" y="17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7" name="Freeform 121">
              <a:extLst>
                <a:ext uri="{FF2B5EF4-FFF2-40B4-BE49-F238E27FC236}">
                  <a16:creationId xmlns:a16="http://schemas.microsoft.com/office/drawing/2014/main" id="{B1C85649-99BD-90BF-11A8-9ABAAA38A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9284" y="3631216"/>
              <a:ext cx="322500" cy="113882"/>
            </a:xfrm>
            <a:custGeom>
              <a:avLst/>
              <a:gdLst>
                <a:gd name="T0" fmla="*/ 855 w 1059"/>
                <a:gd name="T1" fmla="*/ 239 h 376"/>
                <a:gd name="T2" fmla="*/ 373 w 1059"/>
                <a:gd name="T3" fmla="*/ 44 h 376"/>
                <a:gd name="T4" fmla="*/ 18 w 1059"/>
                <a:gd name="T5" fmla="*/ 168 h 376"/>
                <a:gd name="T6" fmla="*/ 191 w 1059"/>
                <a:gd name="T7" fmla="*/ 88 h 376"/>
                <a:gd name="T8" fmla="*/ 288 w 1059"/>
                <a:gd name="T9" fmla="*/ 128 h 376"/>
                <a:gd name="T10" fmla="*/ 457 w 1059"/>
                <a:gd name="T11" fmla="*/ 168 h 376"/>
                <a:gd name="T12" fmla="*/ 669 w 1059"/>
                <a:gd name="T13" fmla="*/ 278 h 376"/>
                <a:gd name="T14" fmla="*/ 718 w 1059"/>
                <a:gd name="T15" fmla="*/ 358 h 376"/>
                <a:gd name="T16" fmla="*/ 1041 w 1059"/>
                <a:gd name="T17" fmla="*/ 349 h 376"/>
                <a:gd name="T18" fmla="*/ 855 w 1059"/>
                <a:gd name="T19" fmla="*/ 239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9" h="376">
                  <a:moveTo>
                    <a:pt x="855" y="239"/>
                  </a:moveTo>
                  <a:cubicBezTo>
                    <a:pt x="789" y="239"/>
                    <a:pt x="572" y="88"/>
                    <a:pt x="373" y="44"/>
                  </a:cubicBezTo>
                  <a:cubicBezTo>
                    <a:pt x="173" y="0"/>
                    <a:pt x="0" y="143"/>
                    <a:pt x="18" y="168"/>
                  </a:cubicBezTo>
                  <a:cubicBezTo>
                    <a:pt x="45" y="203"/>
                    <a:pt x="142" y="124"/>
                    <a:pt x="191" y="88"/>
                  </a:cubicBezTo>
                  <a:cubicBezTo>
                    <a:pt x="240" y="53"/>
                    <a:pt x="284" y="106"/>
                    <a:pt x="288" y="128"/>
                  </a:cubicBezTo>
                  <a:cubicBezTo>
                    <a:pt x="293" y="150"/>
                    <a:pt x="355" y="163"/>
                    <a:pt x="457" y="168"/>
                  </a:cubicBezTo>
                  <a:cubicBezTo>
                    <a:pt x="559" y="172"/>
                    <a:pt x="572" y="256"/>
                    <a:pt x="669" y="278"/>
                  </a:cubicBezTo>
                  <a:cubicBezTo>
                    <a:pt x="767" y="301"/>
                    <a:pt x="669" y="341"/>
                    <a:pt x="718" y="358"/>
                  </a:cubicBezTo>
                  <a:cubicBezTo>
                    <a:pt x="767" y="376"/>
                    <a:pt x="1023" y="371"/>
                    <a:pt x="1041" y="349"/>
                  </a:cubicBezTo>
                  <a:cubicBezTo>
                    <a:pt x="1059" y="327"/>
                    <a:pt x="922" y="239"/>
                    <a:pt x="855" y="23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8" name="Freeform 122">
              <a:extLst>
                <a:ext uri="{FF2B5EF4-FFF2-40B4-BE49-F238E27FC236}">
                  <a16:creationId xmlns:a16="http://schemas.microsoft.com/office/drawing/2014/main" id="{76C6440A-ADB3-5FED-8D40-C540AE075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714" y="3785411"/>
              <a:ext cx="74578" cy="34266"/>
            </a:xfrm>
            <a:custGeom>
              <a:avLst/>
              <a:gdLst>
                <a:gd name="T0" fmla="*/ 22 w 244"/>
                <a:gd name="T1" fmla="*/ 38 h 113"/>
                <a:gd name="T2" fmla="*/ 226 w 244"/>
                <a:gd name="T3" fmla="*/ 74 h 113"/>
                <a:gd name="T4" fmla="*/ 22 w 244"/>
                <a:gd name="T5" fmla="*/ 3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4" h="113">
                  <a:moveTo>
                    <a:pt x="22" y="38"/>
                  </a:moveTo>
                  <a:cubicBezTo>
                    <a:pt x="40" y="69"/>
                    <a:pt x="208" y="113"/>
                    <a:pt x="226" y="74"/>
                  </a:cubicBezTo>
                  <a:cubicBezTo>
                    <a:pt x="244" y="34"/>
                    <a:pt x="0" y="0"/>
                    <a:pt x="22" y="3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49" name="Freeform 123">
              <a:extLst>
                <a:ext uri="{FF2B5EF4-FFF2-40B4-BE49-F238E27FC236}">
                  <a16:creationId xmlns:a16="http://schemas.microsoft.com/office/drawing/2014/main" id="{EE479473-739B-B733-098F-1889A8475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354" y="3780372"/>
              <a:ext cx="67524" cy="37289"/>
            </a:xfrm>
            <a:custGeom>
              <a:avLst/>
              <a:gdLst>
                <a:gd name="T0" fmla="*/ 40 w 222"/>
                <a:gd name="T1" fmla="*/ 62 h 124"/>
                <a:gd name="T2" fmla="*/ 204 w 222"/>
                <a:gd name="T3" fmla="*/ 62 h 124"/>
                <a:gd name="T4" fmla="*/ 40 w 222"/>
                <a:gd name="T5" fmla="*/ 6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124">
                  <a:moveTo>
                    <a:pt x="40" y="62"/>
                  </a:moveTo>
                  <a:cubicBezTo>
                    <a:pt x="80" y="124"/>
                    <a:pt x="194" y="87"/>
                    <a:pt x="204" y="62"/>
                  </a:cubicBezTo>
                  <a:cubicBezTo>
                    <a:pt x="222" y="18"/>
                    <a:pt x="0" y="0"/>
                    <a:pt x="40" y="6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0" name="Freeform 124">
              <a:extLst>
                <a:ext uri="{FF2B5EF4-FFF2-40B4-BE49-F238E27FC236}">
                  <a16:creationId xmlns:a16="http://schemas.microsoft.com/office/drawing/2014/main" id="{CFF3A649-EDC2-83CE-1AC5-C37332C154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1597" y="4317536"/>
              <a:ext cx="507937" cy="204585"/>
            </a:xfrm>
            <a:custGeom>
              <a:avLst/>
              <a:gdLst>
                <a:gd name="T0" fmla="*/ 1620 w 1671"/>
                <a:gd name="T1" fmla="*/ 171 h 674"/>
                <a:gd name="T2" fmla="*/ 1548 w 1671"/>
                <a:gd name="T3" fmla="*/ 115 h 674"/>
                <a:gd name="T4" fmla="*/ 1472 w 1671"/>
                <a:gd name="T5" fmla="*/ 115 h 674"/>
                <a:gd name="T6" fmla="*/ 1410 w 1671"/>
                <a:gd name="T7" fmla="*/ 69 h 674"/>
                <a:gd name="T8" fmla="*/ 1287 w 1671"/>
                <a:gd name="T9" fmla="*/ 0 h 674"/>
                <a:gd name="T10" fmla="*/ 1287 w 1671"/>
                <a:gd name="T11" fmla="*/ 14 h 674"/>
                <a:gd name="T12" fmla="*/ 1218 w 1671"/>
                <a:gd name="T13" fmla="*/ 49 h 674"/>
                <a:gd name="T14" fmla="*/ 1185 w 1671"/>
                <a:gd name="T15" fmla="*/ 122 h 674"/>
                <a:gd name="T16" fmla="*/ 1140 w 1671"/>
                <a:gd name="T17" fmla="*/ 182 h 674"/>
                <a:gd name="T18" fmla="*/ 1114 w 1671"/>
                <a:gd name="T19" fmla="*/ 235 h 674"/>
                <a:gd name="T20" fmla="*/ 1092 w 1671"/>
                <a:gd name="T21" fmla="*/ 304 h 674"/>
                <a:gd name="T22" fmla="*/ 1085 w 1671"/>
                <a:gd name="T23" fmla="*/ 370 h 674"/>
                <a:gd name="T24" fmla="*/ 1143 w 1671"/>
                <a:gd name="T25" fmla="*/ 421 h 674"/>
                <a:gd name="T26" fmla="*/ 1191 w 1671"/>
                <a:gd name="T27" fmla="*/ 432 h 674"/>
                <a:gd name="T28" fmla="*/ 1147 w 1671"/>
                <a:gd name="T29" fmla="*/ 494 h 674"/>
                <a:gd name="T30" fmla="*/ 1139 w 1671"/>
                <a:gd name="T31" fmla="*/ 496 h 674"/>
                <a:gd name="T32" fmla="*/ 1158 w 1671"/>
                <a:gd name="T33" fmla="*/ 547 h 674"/>
                <a:gd name="T34" fmla="*/ 1158 w 1671"/>
                <a:gd name="T35" fmla="*/ 598 h 674"/>
                <a:gd name="T36" fmla="*/ 1235 w 1671"/>
                <a:gd name="T37" fmla="*/ 618 h 674"/>
                <a:gd name="T38" fmla="*/ 1306 w 1671"/>
                <a:gd name="T39" fmla="*/ 614 h 674"/>
                <a:gd name="T40" fmla="*/ 1396 w 1671"/>
                <a:gd name="T41" fmla="*/ 455 h 674"/>
                <a:gd name="T42" fmla="*/ 1592 w 1671"/>
                <a:gd name="T43" fmla="*/ 348 h 674"/>
                <a:gd name="T44" fmla="*/ 1648 w 1671"/>
                <a:gd name="T45" fmla="*/ 247 h 674"/>
                <a:gd name="T46" fmla="*/ 1620 w 1671"/>
                <a:gd name="T47" fmla="*/ 171 h 674"/>
                <a:gd name="T48" fmla="*/ 45 w 1671"/>
                <a:gd name="T49" fmla="*/ 142 h 674"/>
                <a:gd name="T50" fmla="*/ 107 w 1671"/>
                <a:gd name="T51" fmla="*/ 244 h 674"/>
                <a:gd name="T52" fmla="*/ 45 w 1671"/>
                <a:gd name="T53" fmla="*/ 142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71" h="674">
                  <a:moveTo>
                    <a:pt x="1620" y="171"/>
                  </a:moveTo>
                  <a:cubicBezTo>
                    <a:pt x="1583" y="129"/>
                    <a:pt x="1558" y="104"/>
                    <a:pt x="1548" y="115"/>
                  </a:cubicBezTo>
                  <a:cubicBezTo>
                    <a:pt x="1539" y="127"/>
                    <a:pt x="1500" y="132"/>
                    <a:pt x="1472" y="115"/>
                  </a:cubicBezTo>
                  <a:cubicBezTo>
                    <a:pt x="1445" y="99"/>
                    <a:pt x="1431" y="69"/>
                    <a:pt x="1410" y="69"/>
                  </a:cubicBezTo>
                  <a:cubicBezTo>
                    <a:pt x="1391" y="69"/>
                    <a:pt x="1324" y="31"/>
                    <a:pt x="1287" y="0"/>
                  </a:cubicBezTo>
                  <a:cubicBezTo>
                    <a:pt x="1286" y="5"/>
                    <a:pt x="1286" y="10"/>
                    <a:pt x="1287" y="14"/>
                  </a:cubicBezTo>
                  <a:cubicBezTo>
                    <a:pt x="1289" y="34"/>
                    <a:pt x="1256" y="47"/>
                    <a:pt x="1218" y="49"/>
                  </a:cubicBezTo>
                  <a:cubicBezTo>
                    <a:pt x="1180" y="51"/>
                    <a:pt x="1185" y="93"/>
                    <a:pt x="1185" y="122"/>
                  </a:cubicBezTo>
                  <a:cubicBezTo>
                    <a:pt x="1185" y="151"/>
                    <a:pt x="1154" y="151"/>
                    <a:pt x="1140" y="182"/>
                  </a:cubicBezTo>
                  <a:cubicBezTo>
                    <a:pt x="1127" y="213"/>
                    <a:pt x="1145" y="220"/>
                    <a:pt x="1114" y="235"/>
                  </a:cubicBezTo>
                  <a:cubicBezTo>
                    <a:pt x="1083" y="251"/>
                    <a:pt x="1074" y="277"/>
                    <a:pt x="1092" y="304"/>
                  </a:cubicBezTo>
                  <a:cubicBezTo>
                    <a:pt x="1109" y="330"/>
                    <a:pt x="1090" y="355"/>
                    <a:pt x="1085" y="370"/>
                  </a:cubicBezTo>
                  <a:cubicBezTo>
                    <a:pt x="1081" y="386"/>
                    <a:pt x="1112" y="392"/>
                    <a:pt x="1143" y="421"/>
                  </a:cubicBezTo>
                  <a:cubicBezTo>
                    <a:pt x="1174" y="450"/>
                    <a:pt x="1178" y="410"/>
                    <a:pt x="1191" y="432"/>
                  </a:cubicBezTo>
                  <a:cubicBezTo>
                    <a:pt x="1205" y="454"/>
                    <a:pt x="1183" y="494"/>
                    <a:pt x="1147" y="494"/>
                  </a:cubicBezTo>
                  <a:cubicBezTo>
                    <a:pt x="1144" y="494"/>
                    <a:pt x="1142" y="495"/>
                    <a:pt x="1139" y="496"/>
                  </a:cubicBezTo>
                  <a:cubicBezTo>
                    <a:pt x="1157" y="515"/>
                    <a:pt x="1167" y="534"/>
                    <a:pt x="1158" y="547"/>
                  </a:cubicBezTo>
                  <a:cubicBezTo>
                    <a:pt x="1142" y="570"/>
                    <a:pt x="1128" y="570"/>
                    <a:pt x="1158" y="598"/>
                  </a:cubicBezTo>
                  <a:cubicBezTo>
                    <a:pt x="1188" y="625"/>
                    <a:pt x="1209" y="584"/>
                    <a:pt x="1235" y="618"/>
                  </a:cubicBezTo>
                  <a:cubicBezTo>
                    <a:pt x="1260" y="653"/>
                    <a:pt x="1281" y="674"/>
                    <a:pt x="1306" y="614"/>
                  </a:cubicBezTo>
                  <a:cubicBezTo>
                    <a:pt x="1331" y="554"/>
                    <a:pt x="1350" y="468"/>
                    <a:pt x="1396" y="455"/>
                  </a:cubicBezTo>
                  <a:cubicBezTo>
                    <a:pt x="1442" y="441"/>
                    <a:pt x="1537" y="422"/>
                    <a:pt x="1592" y="348"/>
                  </a:cubicBezTo>
                  <a:cubicBezTo>
                    <a:pt x="1648" y="275"/>
                    <a:pt x="1618" y="270"/>
                    <a:pt x="1648" y="247"/>
                  </a:cubicBezTo>
                  <a:cubicBezTo>
                    <a:pt x="1671" y="228"/>
                    <a:pt x="1657" y="212"/>
                    <a:pt x="1620" y="171"/>
                  </a:cubicBezTo>
                  <a:close/>
                  <a:moveTo>
                    <a:pt x="45" y="142"/>
                  </a:moveTo>
                  <a:cubicBezTo>
                    <a:pt x="0" y="209"/>
                    <a:pt x="88" y="273"/>
                    <a:pt x="107" y="244"/>
                  </a:cubicBezTo>
                  <a:cubicBezTo>
                    <a:pt x="129" y="209"/>
                    <a:pt x="89" y="76"/>
                    <a:pt x="45" y="14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1" name="Freeform 125">
              <a:extLst>
                <a:ext uri="{FF2B5EF4-FFF2-40B4-BE49-F238E27FC236}">
                  <a16:creationId xmlns:a16="http://schemas.microsoft.com/office/drawing/2014/main" id="{80CBC62D-03CC-527E-9112-3879698ED3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9959" y="904079"/>
              <a:ext cx="2703957" cy="2083145"/>
            </a:xfrm>
            <a:custGeom>
              <a:avLst/>
              <a:gdLst>
                <a:gd name="T0" fmla="*/ 1818 w 8896"/>
                <a:gd name="T1" fmla="*/ 6045 h 6851"/>
                <a:gd name="T2" fmla="*/ 1672 w 8896"/>
                <a:gd name="T3" fmla="*/ 2010 h 6851"/>
                <a:gd name="T4" fmla="*/ 3425 w 8896"/>
                <a:gd name="T5" fmla="*/ 2222 h 6851"/>
                <a:gd name="T6" fmla="*/ 2274 w 8896"/>
                <a:gd name="T7" fmla="*/ 2377 h 6851"/>
                <a:gd name="T8" fmla="*/ 3421 w 8896"/>
                <a:gd name="T9" fmla="*/ 2957 h 6851"/>
                <a:gd name="T10" fmla="*/ 2102 w 8896"/>
                <a:gd name="T11" fmla="*/ 1713 h 6851"/>
                <a:gd name="T12" fmla="*/ 1845 w 8896"/>
                <a:gd name="T13" fmla="*/ 1638 h 6851"/>
                <a:gd name="T14" fmla="*/ 3270 w 8896"/>
                <a:gd name="T15" fmla="*/ 1882 h 6851"/>
                <a:gd name="T16" fmla="*/ 2633 w 8896"/>
                <a:gd name="T17" fmla="*/ 1271 h 6851"/>
                <a:gd name="T18" fmla="*/ 3656 w 8896"/>
                <a:gd name="T19" fmla="*/ 1054 h 6851"/>
                <a:gd name="T20" fmla="*/ 3687 w 8896"/>
                <a:gd name="T21" fmla="*/ 1425 h 6851"/>
                <a:gd name="T22" fmla="*/ 3718 w 8896"/>
                <a:gd name="T23" fmla="*/ 1634 h 6851"/>
                <a:gd name="T24" fmla="*/ 4807 w 8896"/>
                <a:gd name="T25" fmla="*/ 1302 h 6851"/>
                <a:gd name="T26" fmla="*/ 4360 w 8896"/>
                <a:gd name="T27" fmla="*/ 2054 h 6851"/>
                <a:gd name="T28" fmla="*/ 6082 w 8896"/>
                <a:gd name="T29" fmla="*/ 1943 h 6851"/>
                <a:gd name="T30" fmla="*/ 5139 w 8896"/>
                <a:gd name="T31" fmla="*/ 1337 h 6851"/>
                <a:gd name="T32" fmla="*/ 5294 w 8896"/>
                <a:gd name="T33" fmla="*/ 735 h 6851"/>
                <a:gd name="T34" fmla="*/ 5196 w 8896"/>
                <a:gd name="T35" fmla="*/ 584 h 6851"/>
                <a:gd name="T36" fmla="*/ 5617 w 8896"/>
                <a:gd name="T37" fmla="*/ 1062 h 6851"/>
                <a:gd name="T38" fmla="*/ 6184 w 8896"/>
                <a:gd name="T39" fmla="*/ 1594 h 6851"/>
                <a:gd name="T40" fmla="*/ 7042 w 8896"/>
                <a:gd name="T41" fmla="*/ 766 h 6851"/>
                <a:gd name="T42" fmla="*/ 6728 w 8896"/>
                <a:gd name="T43" fmla="*/ 80 h 6851"/>
                <a:gd name="T44" fmla="*/ 5037 w 8896"/>
                <a:gd name="T45" fmla="*/ 403 h 6851"/>
                <a:gd name="T46" fmla="*/ 5528 w 8896"/>
                <a:gd name="T47" fmla="*/ 3896 h 6851"/>
                <a:gd name="T48" fmla="*/ 7326 w 8896"/>
                <a:gd name="T49" fmla="*/ 3010 h 6851"/>
                <a:gd name="T50" fmla="*/ 6604 w 8896"/>
                <a:gd name="T51" fmla="*/ 2408 h 6851"/>
                <a:gd name="T52" fmla="*/ 5528 w 8896"/>
                <a:gd name="T53" fmla="*/ 2214 h 6851"/>
                <a:gd name="T54" fmla="*/ 6237 w 8896"/>
                <a:gd name="T55" fmla="*/ 2732 h 6851"/>
                <a:gd name="T56" fmla="*/ 6520 w 8896"/>
                <a:gd name="T57" fmla="*/ 3621 h 6851"/>
                <a:gd name="T58" fmla="*/ 7525 w 8896"/>
                <a:gd name="T59" fmla="*/ 3706 h 6851"/>
                <a:gd name="T60" fmla="*/ 6042 w 8896"/>
                <a:gd name="T61" fmla="*/ 2129 h 6851"/>
                <a:gd name="T62" fmla="*/ 8527 w 8896"/>
                <a:gd name="T63" fmla="*/ 5677 h 6851"/>
                <a:gd name="T64" fmla="*/ 975 w 8896"/>
                <a:gd name="T65" fmla="*/ 5567 h 6851"/>
                <a:gd name="T66" fmla="*/ 7268 w 8896"/>
                <a:gd name="T67" fmla="*/ 6076 h 6851"/>
                <a:gd name="T68" fmla="*/ 8528 w 8896"/>
                <a:gd name="T69" fmla="*/ 5388 h 6851"/>
                <a:gd name="T70" fmla="*/ 7926 w 8896"/>
                <a:gd name="T71" fmla="*/ 4956 h 6851"/>
                <a:gd name="T72" fmla="*/ 7474 w 8896"/>
                <a:gd name="T73" fmla="*/ 4671 h 6851"/>
                <a:gd name="T74" fmla="*/ 6757 w 8896"/>
                <a:gd name="T75" fmla="*/ 4097 h 6851"/>
                <a:gd name="T76" fmla="*/ 6440 w 8896"/>
                <a:gd name="T77" fmla="*/ 4803 h 6851"/>
                <a:gd name="T78" fmla="*/ 5898 w 8896"/>
                <a:gd name="T79" fmla="*/ 5465 h 6851"/>
                <a:gd name="T80" fmla="*/ 4765 w 8896"/>
                <a:gd name="T81" fmla="*/ 4651 h 6851"/>
                <a:gd name="T82" fmla="*/ 5125 w 8896"/>
                <a:gd name="T83" fmla="*/ 3810 h 6851"/>
                <a:gd name="T84" fmla="*/ 5743 w 8896"/>
                <a:gd name="T85" fmla="*/ 3422 h 6851"/>
                <a:gd name="T86" fmla="*/ 5632 w 8896"/>
                <a:gd name="T87" fmla="*/ 3004 h 6851"/>
                <a:gd name="T88" fmla="*/ 5132 w 8896"/>
                <a:gd name="T89" fmla="*/ 3039 h 6851"/>
                <a:gd name="T90" fmla="*/ 4754 w 8896"/>
                <a:gd name="T91" fmla="*/ 2399 h 6851"/>
                <a:gd name="T92" fmla="*/ 4585 w 8896"/>
                <a:gd name="T93" fmla="*/ 2583 h 6851"/>
                <a:gd name="T94" fmla="*/ 4497 w 8896"/>
                <a:gd name="T95" fmla="*/ 3219 h 6851"/>
                <a:gd name="T96" fmla="*/ 4360 w 8896"/>
                <a:gd name="T97" fmla="*/ 3084 h 6851"/>
                <a:gd name="T98" fmla="*/ 3536 w 8896"/>
                <a:gd name="T99" fmla="*/ 3081 h 6851"/>
                <a:gd name="T100" fmla="*/ 2369 w 8896"/>
                <a:gd name="T101" fmla="*/ 3004 h 6851"/>
                <a:gd name="T102" fmla="*/ 858 w 8896"/>
                <a:gd name="T103" fmla="*/ 3013 h 6851"/>
                <a:gd name="T104" fmla="*/ 417 w 8896"/>
                <a:gd name="T105" fmla="*/ 3017 h 6851"/>
                <a:gd name="T106" fmla="*/ 1125 w 8896"/>
                <a:gd name="T107" fmla="*/ 5205 h 6851"/>
                <a:gd name="T108" fmla="*/ 1608 w 8896"/>
                <a:gd name="T109" fmla="*/ 5824 h 6851"/>
                <a:gd name="T110" fmla="*/ 5515 w 8896"/>
                <a:gd name="T111" fmla="*/ 6101 h 6851"/>
                <a:gd name="T112" fmla="*/ 6206 w 8896"/>
                <a:gd name="T113" fmla="*/ 6778 h 6851"/>
                <a:gd name="T114" fmla="*/ 7664 w 8896"/>
                <a:gd name="T115" fmla="*/ 6391 h 6851"/>
                <a:gd name="T116" fmla="*/ 2152 w 8896"/>
                <a:gd name="T117" fmla="*/ 3601 h 6851"/>
                <a:gd name="T118" fmla="*/ 2133 w 8896"/>
                <a:gd name="T119" fmla="*/ 3467 h 6851"/>
                <a:gd name="T120" fmla="*/ 4457 w 8896"/>
                <a:gd name="T121" fmla="*/ 5809 h 6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896" h="6851">
                  <a:moveTo>
                    <a:pt x="1756" y="6006"/>
                  </a:moveTo>
                  <a:cubicBezTo>
                    <a:pt x="1728" y="5975"/>
                    <a:pt x="1652" y="5981"/>
                    <a:pt x="1641" y="5952"/>
                  </a:cubicBezTo>
                  <a:cubicBezTo>
                    <a:pt x="1630" y="5924"/>
                    <a:pt x="1561" y="5820"/>
                    <a:pt x="1524" y="5822"/>
                  </a:cubicBezTo>
                  <a:cubicBezTo>
                    <a:pt x="1486" y="5824"/>
                    <a:pt x="1438" y="5826"/>
                    <a:pt x="1393" y="5793"/>
                  </a:cubicBezTo>
                  <a:cubicBezTo>
                    <a:pt x="1349" y="5760"/>
                    <a:pt x="1320" y="5758"/>
                    <a:pt x="1289" y="5778"/>
                  </a:cubicBezTo>
                  <a:cubicBezTo>
                    <a:pt x="1258" y="5797"/>
                    <a:pt x="1322" y="5802"/>
                    <a:pt x="1320" y="5824"/>
                  </a:cubicBezTo>
                  <a:cubicBezTo>
                    <a:pt x="1318" y="5846"/>
                    <a:pt x="1340" y="5859"/>
                    <a:pt x="1367" y="5855"/>
                  </a:cubicBezTo>
                  <a:cubicBezTo>
                    <a:pt x="1393" y="5851"/>
                    <a:pt x="1409" y="5906"/>
                    <a:pt x="1435" y="5908"/>
                  </a:cubicBezTo>
                  <a:cubicBezTo>
                    <a:pt x="1462" y="5910"/>
                    <a:pt x="1471" y="5952"/>
                    <a:pt x="1502" y="5952"/>
                  </a:cubicBezTo>
                  <a:cubicBezTo>
                    <a:pt x="1533" y="5952"/>
                    <a:pt x="1539" y="5988"/>
                    <a:pt x="1555" y="6008"/>
                  </a:cubicBezTo>
                  <a:cubicBezTo>
                    <a:pt x="1570" y="6028"/>
                    <a:pt x="1606" y="6010"/>
                    <a:pt x="1606" y="6030"/>
                  </a:cubicBezTo>
                  <a:cubicBezTo>
                    <a:pt x="1606" y="6048"/>
                    <a:pt x="1641" y="6064"/>
                    <a:pt x="1650" y="6086"/>
                  </a:cubicBezTo>
                  <a:cubicBezTo>
                    <a:pt x="1711" y="6093"/>
                    <a:pt x="1763" y="6099"/>
                    <a:pt x="1808" y="6087"/>
                  </a:cubicBezTo>
                  <a:cubicBezTo>
                    <a:pt x="1808" y="6073"/>
                    <a:pt x="1812" y="6057"/>
                    <a:pt x="1818" y="6045"/>
                  </a:cubicBezTo>
                  <a:cubicBezTo>
                    <a:pt x="1834" y="6017"/>
                    <a:pt x="1785" y="6037"/>
                    <a:pt x="1756" y="6006"/>
                  </a:cubicBezTo>
                  <a:close/>
                  <a:moveTo>
                    <a:pt x="1681" y="2488"/>
                  </a:moveTo>
                  <a:cubicBezTo>
                    <a:pt x="1761" y="2506"/>
                    <a:pt x="1769" y="2647"/>
                    <a:pt x="1823" y="2647"/>
                  </a:cubicBezTo>
                  <a:cubicBezTo>
                    <a:pt x="1858" y="2647"/>
                    <a:pt x="1832" y="2603"/>
                    <a:pt x="1889" y="2603"/>
                  </a:cubicBezTo>
                  <a:cubicBezTo>
                    <a:pt x="1947" y="2603"/>
                    <a:pt x="1933" y="2572"/>
                    <a:pt x="1987" y="2577"/>
                  </a:cubicBezTo>
                  <a:cubicBezTo>
                    <a:pt x="2040" y="2581"/>
                    <a:pt x="2084" y="2563"/>
                    <a:pt x="2084" y="2501"/>
                  </a:cubicBezTo>
                  <a:cubicBezTo>
                    <a:pt x="2084" y="2439"/>
                    <a:pt x="2124" y="2417"/>
                    <a:pt x="2177" y="2404"/>
                  </a:cubicBezTo>
                  <a:cubicBezTo>
                    <a:pt x="2230" y="2391"/>
                    <a:pt x="2181" y="2324"/>
                    <a:pt x="2257" y="2307"/>
                  </a:cubicBezTo>
                  <a:cubicBezTo>
                    <a:pt x="2332" y="2289"/>
                    <a:pt x="2540" y="2200"/>
                    <a:pt x="2575" y="2174"/>
                  </a:cubicBezTo>
                  <a:cubicBezTo>
                    <a:pt x="2611" y="2147"/>
                    <a:pt x="2531" y="2112"/>
                    <a:pt x="2451" y="2063"/>
                  </a:cubicBezTo>
                  <a:cubicBezTo>
                    <a:pt x="2372" y="2014"/>
                    <a:pt x="2310" y="2001"/>
                    <a:pt x="2248" y="2041"/>
                  </a:cubicBezTo>
                  <a:cubicBezTo>
                    <a:pt x="2186" y="2081"/>
                    <a:pt x="2234" y="1997"/>
                    <a:pt x="2186" y="2019"/>
                  </a:cubicBezTo>
                  <a:cubicBezTo>
                    <a:pt x="2137" y="2041"/>
                    <a:pt x="2004" y="1983"/>
                    <a:pt x="1987" y="1961"/>
                  </a:cubicBezTo>
                  <a:cubicBezTo>
                    <a:pt x="1969" y="1939"/>
                    <a:pt x="1730" y="2010"/>
                    <a:pt x="1672" y="2010"/>
                  </a:cubicBezTo>
                  <a:cubicBezTo>
                    <a:pt x="1615" y="2010"/>
                    <a:pt x="1677" y="2072"/>
                    <a:pt x="1716" y="2103"/>
                  </a:cubicBezTo>
                  <a:cubicBezTo>
                    <a:pt x="1756" y="2134"/>
                    <a:pt x="1619" y="2231"/>
                    <a:pt x="1646" y="2253"/>
                  </a:cubicBezTo>
                  <a:cubicBezTo>
                    <a:pt x="1672" y="2276"/>
                    <a:pt x="1619" y="2333"/>
                    <a:pt x="1557" y="2404"/>
                  </a:cubicBezTo>
                  <a:cubicBezTo>
                    <a:pt x="1495" y="2475"/>
                    <a:pt x="1601" y="2470"/>
                    <a:pt x="1681" y="2488"/>
                  </a:cubicBezTo>
                  <a:close/>
                  <a:moveTo>
                    <a:pt x="3895" y="2851"/>
                  </a:moveTo>
                  <a:cubicBezTo>
                    <a:pt x="3921" y="2820"/>
                    <a:pt x="4032" y="2913"/>
                    <a:pt x="4036" y="2847"/>
                  </a:cubicBezTo>
                  <a:cubicBezTo>
                    <a:pt x="4041" y="2780"/>
                    <a:pt x="3912" y="2749"/>
                    <a:pt x="3859" y="2714"/>
                  </a:cubicBezTo>
                  <a:cubicBezTo>
                    <a:pt x="3806" y="2678"/>
                    <a:pt x="3784" y="2696"/>
                    <a:pt x="3700" y="2634"/>
                  </a:cubicBezTo>
                  <a:cubicBezTo>
                    <a:pt x="3616" y="2572"/>
                    <a:pt x="3722" y="2541"/>
                    <a:pt x="3660" y="2492"/>
                  </a:cubicBezTo>
                  <a:cubicBezTo>
                    <a:pt x="3598" y="2444"/>
                    <a:pt x="3576" y="2311"/>
                    <a:pt x="3620" y="2267"/>
                  </a:cubicBezTo>
                  <a:cubicBezTo>
                    <a:pt x="3664" y="2222"/>
                    <a:pt x="3713" y="2156"/>
                    <a:pt x="3633" y="2125"/>
                  </a:cubicBezTo>
                  <a:cubicBezTo>
                    <a:pt x="3554" y="2094"/>
                    <a:pt x="3425" y="2152"/>
                    <a:pt x="3439" y="2169"/>
                  </a:cubicBezTo>
                  <a:cubicBezTo>
                    <a:pt x="3452" y="2187"/>
                    <a:pt x="3563" y="2249"/>
                    <a:pt x="3563" y="2276"/>
                  </a:cubicBezTo>
                  <a:cubicBezTo>
                    <a:pt x="3563" y="2302"/>
                    <a:pt x="3461" y="2200"/>
                    <a:pt x="3425" y="2222"/>
                  </a:cubicBezTo>
                  <a:cubicBezTo>
                    <a:pt x="3390" y="2245"/>
                    <a:pt x="3350" y="2178"/>
                    <a:pt x="3319" y="2222"/>
                  </a:cubicBezTo>
                  <a:cubicBezTo>
                    <a:pt x="3288" y="2267"/>
                    <a:pt x="3359" y="2422"/>
                    <a:pt x="3385" y="2466"/>
                  </a:cubicBezTo>
                  <a:cubicBezTo>
                    <a:pt x="3412" y="2510"/>
                    <a:pt x="3359" y="2510"/>
                    <a:pt x="3324" y="2519"/>
                  </a:cubicBezTo>
                  <a:cubicBezTo>
                    <a:pt x="3288" y="2528"/>
                    <a:pt x="3284" y="2395"/>
                    <a:pt x="3248" y="2346"/>
                  </a:cubicBezTo>
                  <a:cubicBezTo>
                    <a:pt x="3213" y="2298"/>
                    <a:pt x="3071" y="2240"/>
                    <a:pt x="3062" y="2276"/>
                  </a:cubicBezTo>
                  <a:cubicBezTo>
                    <a:pt x="3053" y="2311"/>
                    <a:pt x="3151" y="2311"/>
                    <a:pt x="3138" y="2360"/>
                  </a:cubicBezTo>
                  <a:cubicBezTo>
                    <a:pt x="3124" y="2408"/>
                    <a:pt x="3071" y="2329"/>
                    <a:pt x="3022" y="2369"/>
                  </a:cubicBezTo>
                  <a:cubicBezTo>
                    <a:pt x="2974" y="2408"/>
                    <a:pt x="2983" y="2382"/>
                    <a:pt x="2991" y="2342"/>
                  </a:cubicBezTo>
                  <a:cubicBezTo>
                    <a:pt x="3000" y="2302"/>
                    <a:pt x="2921" y="2258"/>
                    <a:pt x="2832" y="2267"/>
                  </a:cubicBezTo>
                  <a:cubicBezTo>
                    <a:pt x="2744" y="2276"/>
                    <a:pt x="2792" y="2338"/>
                    <a:pt x="2766" y="2360"/>
                  </a:cubicBezTo>
                  <a:cubicBezTo>
                    <a:pt x="2739" y="2382"/>
                    <a:pt x="2606" y="2346"/>
                    <a:pt x="2690" y="2329"/>
                  </a:cubicBezTo>
                  <a:cubicBezTo>
                    <a:pt x="2775" y="2311"/>
                    <a:pt x="2739" y="2262"/>
                    <a:pt x="2708" y="2214"/>
                  </a:cubicBezTo>
                  <a:cubicBezTo>
                    <a:pt x="2677" y="2165"/>
                    <a:pt x="2593" y="2222"/>
                    <a:pt x="2456" y="2271"/>
                  </a:cubicBezTo>
                  <a:cubicBezTo>
                    <a:pt x="2319" y="2320"/>
                    <a:pt x="2257" y="2373"/>
                    <a:pt x="2274" y="2377"/>
                  </a:cubicBezTo>
                  <a:cubicBezTo>
                    <a:pt x="2292" y="2382"/>
                    <a:pt x="2296" y="2404"/>
                    <a:pt x="2243" y="2448"/>
                  </a:cubicBezTo>
                  <a:cubicBezTo>
                    <a:pt x="2190" y="2492"/>
                    <a:pt x="2243" y="2532"/>
                    <a:pt x="2292" y="2532"/>
                  </a:cubicBezTo>
                  <a:cubicBezTo>
                    <a:pt x="2341" y="2532"/>
                    <a:pt x="2298" y="2571"/>
                    <a:pt x="2332" y="2581"/>
                  </a:cubicBezTo>
                  <a:cubicBezTo>
                    <a:pt x="2363" y="2590"/>
                    <a:pt x="2522" y="2519"/>
                    <a:pt x="2566" y="2550"/>
                  </a:cubicBezTo>
                  <a:cubicBezTo>
                    <a:pt x="2611" y="2581"/>
                    <a:pt x="2305" y="2599"/>
                    <a:pt x="2305" y="2652"/>
                  </a:cubicBezTo>
                  <a:cubicBezTo>
                    <a:pt x="2305" y="2705"/>
                    <a:pt x="2473" y="2736"/>
                    <a:pt x="2597" y="2714"/>
                  </a:cubicBezTo>
                  <a:cubicBezTo>
                    <a:pt x="2721" y="2692"/>
                    <a:pt x="2938" y="2732"/>
                    <a:pt x="2938" y="2763"/>
                  </a:cubicBezTo>
                  <a:cubicBezTo>
                    <a:pt x="2938" y="2794"/>
                    <a:pt x="2792" y="2785"/>
                    <a:pt x="2682" y="2780"/>
                  </a:cubicBezTo>
                  <a:cubicBezTo>
                    <a:pt x="2571" y="2776"/>
                    <a:pt x="2381" y="2811"/>
                    <a:pt x="2389" y="2847"/>
                  </a:cubicBezTo>
                  <a:cubicBezTo>
                    <a:pt x="2399" y="2886"/>
                    <a:pt x="2412" y="2887"/>
                    <a:pt x="2527" y="2940"/>
                  </a:cubicBezTo>
                  <a:cubicBezTo>
                    <a:pt x="2642" y="2993"/>
                    <a:pt x="2761" y="2913"/>
                    <a:pt x="2757" y="2988"/>
                  </a:cubicBezTo>
                  <a:cubicBezTo>
                    <a:pt x="2752" y="3064"/>
                    <a:pt x="2819" y="3081"/>
                    <a:pt x="2974" y="3086"/>
                  </a:cubicBezTo>
                  <a:cubicBezTo>
                    <a:pt x="3129" y="3090"/>
                    <a:pt x="3200" y="3015"/>
                    <a:pt x="3275" y="3019"/>
                  </a:cubicBezTo>
                  <a:cubicBezTo>
                    <a:pt x="3350" y="3024"/>
                    <a:pt x="3385" y="3010"/>
                    <a:pt x="3421" y="2957"/>
                  </a:cubicBezTo>
                  <a:cubicBezTo>
                    <a:pt x="3456" y="2904"/>
                    <a:pt x="3487" y="2935"/>
                    <a:pt x="3496" y="2962"/>
                  </a:cubicBezTo>
                  <a:cubicBezTo>
                    <a:pt x="3505" y="2988"/>
                    <a:pt x="3602" y="2984"/>
                    <a:pt x="3625" y="3006"/>
                  </a:cubicBezTo>
                  <a:cubicBezTo>
                    <a:pt x="3681" y="3062"/>
                    <a:pt x="3868" y="3046"/>
                    <a:pt x="3939" y="3010"/>
                  </a:cubicBezTo>
                  <a:cubicBezTo>
                    <a:pt x="4010" y="2975"/>
                    <a:pt x="3908" y="2878"/>
                    <a:pt x="3872" y="2922"/>
                  </a:cubicBezTo>
                  <a:cubicBezTo>
                    <a:pt x="3837" y="2966"/>
                    <a:pt x="3806" y="2940"/>
                    <a:pt x="3797" y="2917"/>
                  </a:cubicBezTo>
                  <a:cubicBezTo>
                    <a:pt x="3788" y="2895"/>
                    <a:pt x="3868" y="2882"/>
                    <a:pt x="3895" y="2851"/>
                  </a:cubicBezTo>
                  <a:close/>
                  <a:moveTo>
                    <a:pt x="2212" y="1762"/>
                  </a:moveTo>
                  <a:cubicBezTo>
                    <a:pt x="2292" y="1771"/>
                    <a:pt x="2372" y="1700"/>
                    <a:pt x="2367" y="1660"/>
                  </a:cubicBezTo>
                  <a:cubicBezTo>
                    <a:pt x="2363" y="1620"/>
                    <a:pt x="2173" y="1758"/>
                    <a:pt x="2212" y="1762"/>
                  </a:cubicBezTo>
                  <a:close/>
                  <a:moveTo>
                    <a:pt x="1845" y="1638"/>
                  </a:moveTo>
                  <a:cubicBezTo>
                    <a:pt x="1876" y="1651"/>
                    <a:pt x="1845" y="1713"/>
                    <a:pt x="1880" y="1696"/>
                  </a:cubicBezTo>
                  <a:cubicBezTo>
                    <a:pt x="1916" y="1678"/>
                    <a:pt x="1925" y="1673"/>
                    <a:pt x="1951" y="1682"/>
                  </a:cubicBezTo>
                  <a:cubicBezTo>
                    <a:pt x="1999" y="1698"/>
                    <a:pt x="2009" y="1656"/>
                    <a:pt x="2031" y="1634"/>
                  </a:cubicBezTo>
                  <a:cubicBezTo>
                    <a:pt x="2053" y="1611"/>
                    <a:pt x="2044" y="1713"/>
                    <a:pt x="2102" y="1713"/>
                  </a:cubicBezTo>
                  <a:cubicBezTo>
                    <a:pt x="2150" y="1713"/>
                    <a:pt x="2141" y="1607"/>
                    <a:pt x="2186" y="1638"/>
                  </a:cubicBezTo>
                  <a:cubicBezTo>
                    <a:pt x="2230" y="1669"/>
                    <a:pt x="2243" y="1625"/>
                    <a:pt x="2252" y="1594"/>
                  </a:cubicBezTo>
                  <a:cubicBezTo>
                    <a:pt x="2261" y="1563"/>
                    <a:pt x="2261" y="1510"/>
                    <a:pt x="2310" y="1501"/>
                  </a:cubicBezTo>
                  <a:cubicBezTo>
                    <a:pt x="2358" y="1492"/>
                    <a:pt x="2319" y="1549"/>
                    <a:pt x="2341" y="1589"/>
                  </a:cubicBezTo>
                  <a:cubicBezTo>
                    <a:pt x="2373" y="1647"/>
                    <a:pt x="2429" y="1594"/>
                    <a:pt x="2434" y="1567"/>
                  </a:cubicBezTo>
                  <a:cubicBezTo>
                    <a:pt x="2438" y="1541"/>
                    <a:pt x="2518" y="1558"/>
                    <a:pt x="2513" y="1527"/>
                  </a:cubicBezTo>
                  <a:cubicBezTo>
                    <a:pt x="2509" y="1496"/>
                    <a:pt x="2535" y="1487"/>
                    <a:pt x="2513" y="1452"/>
                  </a:cubicBezTo>
                  <a:cubicBezTo>
                    <a:pt x="2491" y="1417"/>
                    <a:pt x="2549" y="1425"/>
                    <a:pt x="2575" y="1399"/>
                  </a:cubicBezTo>
                  <a:cubicBezTo>
                    <a:pt x="2602" y="1372"/>
                    <a:pt x="2540" y="1395"/>
                    <a:pt x="2496" y="1355"/>
                  </a:cubicBezTo>
                  <a:cubicBezTo>
                    <a:pt x="2451" y="1315"/>
                    <a:pt x="2434" y="1368"/>
                    <a:pt x="2434" y="1395"/>
                  </a:cubicBezTo>
                  <a:cubicBezTo>
                    <a:pt x="2434" y="1421"/>
                    <a:pt x="2350" y="1399"/>
                    <a:pt x="2301" y="1381"/>
                  </a:cubicBezTo>
                  <a:cubicBezTo>
                    <a:pt x="2252" y="1364"/>
                    <a:pt x="2190" y="1439"/>
                    <a:pt x="2119" y="1474"/>
                  </a:cubicBezTo>
                  <a:cubicBezTo>
                    <a:pt x="2048" y="1510"/>
                    <a:pt x="2044" y="1572"/>
                    <a:pt x="1978" y="1567"/>
                  </a:cubicBezTo>
                  <a:cubicBezTo>
                    <a:pt x="1911" y="1563"/>
                    <a:pt x="1814" y="1625"/>
                    <a:pt x="1845" y="1638"/>
                  </a:cubicBezTo>
                  <a:close/>
                  <a:moveTo>
                    <a:pt x="2535" y="1616"/>
                  </a:moveTo>
                  <a:cubicBezTo>
                    <a:pt x="2473" y="1620"/>
                    <a:pt x="2478" y="1682"/>
                    <a:pt x="2549" y="1682"/>
                  </a:cubicBezTo>
                  <a:cubicBezTo>
                    <a:pt x="2620" y="1682"/>
                    <a:pt x="2642" y="1704"/>
                    <a:pt x="2540" y="1700"/>
                  </a:cubicBezTo>
                  <a:cubicBezTo>
                    <a:pt x="2438" y="1696"/>
                    <a:pt x="2394" y="1784"/>
                    <a:pt x="2465" y="1766"/>
                  </a:cubicBezTo>
                  <a:cubicBezTo>
                    <a:pt x="2535" y="1749"/>
                    <a:pt x="2620" y="1749"/>
                    <a:pt x="2566" y="1766"/>
                  </a:cubicBezTo>
                  <a:cubicBezTo>
                    <a:pt x="2513" y="1784"/>
                    <a:pt x="2369" y="1796"/>
                    <a:pt x="2389" y="1824"/>
                  </a:cubicBezTo>
                  <a:cubicBezTo>
                    <a:pt x="2403" y="1842"/>
                    <a:pt x="2460" y="1837"/>
                    <a:pt x="2518" y="1859"/>
                  </a:cubicBezTo>
                  <a:cubicBezTo>
                    <a:pt x="2575" y="1882"/>
                    <a:pt x="2611" y="1895"/>
                    <a:pt x="2655" y="1846"/>
                  </a:cubicBezTo>
                  <a:cubicBezTo>
                    <a:pt x="2699" y="1797"/>
                    <a:pt x="2757" y="1749"/>
                    <a:pt x="2735" y="1815"/>
                  </a:cubicBezTo>
                  <a:cubicBezTo>
                    <a:pt x="2713" y="1882"/>
                    <a:pt x="2806" y="1833"/>
                    <a:pt x="2925" y="1828"/>
                  </a:cubicBezTo>
                  <a:cubicBezTo>
                    <a:pt x="3045" y="1824"/>
                    <a:pt x="2903" y="1899"/>
                    <a:pt x="2779" y="1908"/>
                  </a:cubicBezTo>
                  <a:cubicBezTo>
                    <a:pt x="2655" y="1917"/>
                    <a:pt x="2677" y="1979"/>
                    <a:pt x="2775" y="2001"/>
                  </a:cubicBezTo>
                  <a:cubicBezTo>
                    <a:pt x="2872" y="2023"/>
                    <a:pt x="3080" y="1939"/>
                    <a:pt x="3129" y="1890"/>
                  </a:cubicBezTo>
                  <a:cubicBezTo>
                    <a:pt x="3177" y="1842"/>
                    <a:pt x="3222" y="1917"/>
                    <a:pt x="3270" y="1882"/>
                  </a:cubicBezTo>
                  <a:cubicBezTo>
                    <a:pt x="3319" y="1846"/>
                    <a:pt x="3412" y="1886"/>
                    <a:pt x="3496" y="1868"/>
                  </a:cubicBezTo>
                  <a:cubicBezTo>
                    <a:pt x="3580" y="1851"/>
                    <a:pt x="3594" y="1691"/>
                    <a:pt x="3532" y="1665"/>
                  </a:cubicBezTo>
                  <a:cubicBezTo>
                    <a:pt x="3470" y="1638"/>
                    <a:pt x="3470" y="1696"/>
                    <a:pt x="3421" y="1704"/>
                  </a:cubicBezTo>
                  <a:cubicBezTo>
                    <a:pt x="3372" y="1713"/>
                    <a:pt x="3346" y="1651"/>
                    <a:pt x="3306" y="1611"/>
                  </a:cubicBezTo>
                  <a:cubicBezTo>
                    <a:pt x="3266" y="1572"/>
                    <a:pt x="3293" y="1496"/>
                    <a:pt x="3235" y="1505"/>
                  </a:cubicBezTo>
                  <a:cubicBezTo>
                    <a:pt x="3178" y="1514"/>
                    <a:pt x="3053" y="1607"/>
                    <a:pt x="3129" y="1616"/>
                  </a:cubicBezTo>
                  <a:cubicBezTo>
                    <a:pt x="3204" y="1625"/>
                    <a:pt x="3177" y="1665"/>
                    <a:pt x="3138" y="1682"/>
                  </a:cubicBezTo>
                  <a:cubicBezTo>
                    <a:pt x="3098" y="1700"/>
                    <a:pt x="3231" y="1731"/>
                    <a:pt x="3213" y="1758"/>
                  </a:cubicBezTo>
                  <a:cubicBezTo>
                    <a:pt x="3195" y="1784"/>
                    <a:pt x="2991" y="1762"/>
                    <a:pt x="2983" y="1718"/>
                  </a:cubicBezTo>
                  <a:cubicBezTo>
                    <a:pt x="2974" y="1673"/>
                    <a:pt x="2814" y="1594"/>
                    <a:pt x="2748" y="1611"/>
                  </a:cubicBezTo>
                  <a:cubicBezTo>
                    <a:pt x="2682" y="1629"/>
                    <a:pt x="2708" y="1558"/>
                    <a:pt x="2642" y="1554"/>
                  </a:cubicBezTo>
                  <a:cubicBezTo>
                    <a:pt x="2575" y="1549"/>
                    <a:pt x="2597" y="1611"/>
                    <a:pt x="2535" y="1616"/>
                  </a:cubicBezTo>
                  <a:close/>
                  <a:moveTo>
                    <a:pt x="2766" y="1297"/>
                  </a:moveTo>
                  <a:cubicBezTo>
                    <a:pt x="2788" y="1244"/>
                    <a:pt x="2619" y="1253"/>
                    <a:pt x="2633" y="1271"/>
                  </a:cubicBezTo>
                  <a:cubicBezTo>
                    <a:pt x="2664" y="1310"/>
                    <a:pt x="2744" y="1350"/>
                    <a:pt x="2766" y="1297"/>
                  </a:cubicBezTo>
                  <a:close/>
                  <a:moveTo>
                    <a:pt x="3133" y="1275"/>
                  </a:moveTo>
                  <a:cubicBezTo>
                    <a:pt x="3191" y="1266"/>
                    <a:pt x="3164" y="1222"/>
                    <a:pt x="3071" y="1235"/>
                  </a:cubicBezTo>
                  <a:cubicBezTo>
                    <a:pt x="2978" y="1248"/>
                    <a:pt x="2819" y="1248"/>
                    <a:pt x="2819" y="1315"/>
                  </a:cubicBezTo>
                  <a:cubicBezTo>
                    <a:pt x="2819" y="1368"/>
                    <a:pt x="2850" y="1395"/>
                    <a:pt x="2952" y="1403"/>
                  </a:cubicBezTo>
                  <a:cubicBezTo>
                    <a:pt x="3053" y="1412"/>
                    <a:pt x="3142" y="1315"/>
                    <a:pt x="3093" y="1315"/>
                  </a:cubicBezTo>
                  <a:cubicBezTo>
                    <a:pt x="3045" y="1315"/>
                    <a:pt x="3076" y="1284"/>
                    <a:pt x="3133" y="1275"/>
                  </a:cubicBezTo>
                  <a:close/>
                  <a:moveTo>
                    <a:pt x="2916" y="1191"/>
                  </a:moveTo>
                  <a:cubicBezTo>
                    <a:pt x="2960" y="1209"/>
                    <a:pt x="3005" y="1151"/>
                    <a:pt x="3036" y="1178"/>
                  </a:cubicBezTo>
                  <a:cubicBezTo>
                    <a:pt x="3067" y="1204"/>
                    <a:pt x="3204" y="1226"/>
                    <a:pt x="3204" y="1155"/>
                  </a:cubicBezTo>
                  <a:cubicBezTo>
                    <a:pt x="3204" y="1085"/>
                    <a:pt x="3031" y="1076"/>
                    <a:pt x="2987" y="1102"/>
                  </a:cubicBezTo>
                  <a:cubicBezTo>
                    <a:pt x="2943" y="1129"/>
                    <a:pt x="2739" y="1138"/>
                    <a:pt x="2797" y="1182"/>
                  </a:cubicBezTo>
                  <a:cubicBezTo>
                    <a:pt x="2832" y="1209"/>
                    <a:pt x="2872" y="1173"/>
                    <a:pt x="2916" y="1191"/>
                  </a:cubicBezTo>
                  <a:close/>
                  <a:moveTo>
                    <a:pt x="3656" y="1054"/>
                  </a:moveTo>
                  <a:cubicBezTo>
                    <a:pt x="3709" y="1018"/>
                    <a:pt x="3806" y="1076"/>
                    <a:pt x="3788" y="1116"/>
                  </a:cubicBezTo>
                  <a:cubicBezTo>
                    <a:pt x="3771" y="1155"/>
                    <a:pt x="3617" y="1108"/>
                    <a:pt x="3629" y="1142"/>
                  </a:cubicBezTo>
                  <a:cubicBezTo>
                    <a:pt x="3633" y="1155"/>
                    <a:pt x="3651" y="1209"/>
                    <a:pt x="3757" y="1178"/>
                  </a:cubicBezTo>
                  <a:cubicBezTo>
                    <a:pt x="3864" y="1147"/>
                    <a:pt x="3952" y="1169"/>
                    <a:pt x="4023" y="1226"/>
                  </a:cubicBezTo>
                  <a:cubicBezTo>
                    <a:pt x="4094" y="1284"/>
                    <a:pt x="4160" y="1306"/>
                    <a:pt x="4209" y="1248"/>
                  </a:cubicBezTo>
                  <a:cubicBezTo>
                    <a:pt x="4258" y="1191"/>
                    <a:pt x="4147" y="1182"/>
                    <a:pt x="4169" y="1138"/>
                  </a:cubicBezTo>
                  <a:cubicBezTo>
                    <a:pt x="4191" y="1093"/>
                    <a:pt x="4098" y="1067"/>
                    <a:pt x="4050" y="1067"/>
                  </a:cubicBezTo>
                  <a:cubicBezTo>
                    <a:pt x="4001" y="1067"/>
                    <a:pt x="3983" y="978"/>
                    <a:pt x="3943" y="996"/>
                  </a:cubicBezTo>
                  <a:cubicBezTo>
                    <a:pt x="3903" y="1014"/>
                    <a:pt x="3877" y="1045"/>
                    <a:pt x="3877" y="987"/>
                  </a:cubicBezTo>
                  <a:cubicBezTo>
                    <a:pt x="3877" y="930"/>
                    <a:pt x="3647" y="925"/>
                    <a:pt x="3589" y="947"/>
                  </a:cubicBezTo>
                  <a:cubicBezTo>
                    <a:pt x="3532" y="970"/>
                    <a:pt x="3602" y="1089"/>
                    <a:pt x="3656" y="1054"/>
                  </a:cubicBezTo>
                  <a:close/>
                  <a:moveTo>
                    <a:pt x="3687" y="1425"/>
                  </a:moveTo>
                  <a:cubicBezTo>
                    <a:pt x="3722" y="1381"/>
                    <a:pt x="3545" y="1240"/>
                    <a:pt x="3536" y="1306"/>
                  </a:cubicBezTo>
                  <a:cubicBezTo>
                    <a:pt x="3527" y="1372"/>
                    <a:pt x="3649" y="1473"/>
                    <a:pt x="3687" y="1425"/>
                  </a:cubicBezTo>
                  <a:close/>
                  <a:moveTo>
                    <a:pt x="4262" y="846"/>
                  </a:moveTo>
                  <a:cubicBezTo>
                    <a:pt x="4293" y="792"/>
                    <a:pt x="4075" y="751"/>
                    <a:pt x="4129" y="797"/>
                  </a:cubicBezTo>
                  <a:cubicBezTo>
                    <a:pt x="4160" y="823"/>
                    <a:pt x="4231" y="899"/>
                    <a:pt x="4262" y="846"/>
                  </a:cubicBezTo>
                  <a:close/>
                  <a:moveTo>
                    <a:pt x="3762" y="1851"/>
                  </a:moveTo>
                  <a:cubicBezTo>
                    <a:pt x="3793" y="1815"/>
                    <a:pt x="3695" y="1740"/>
                    <a:pt x="3669" y="1802"/>
                  </a:cubicBezTo>
                  <a:cubicBezTo>
                    <a:pt x="3642" y="1864"/>
                    <a:pt x="3730" y="1887"/>
                    <a:pt x="3762" y="1851"/>
                  </a:cubicBezTo>
                  <a:close/>
                  <a:moveTo>
                    <a:pt x="4262" y="1541"/>
                  </a:moveTo>
                  <a:cubicBezTo>
                    <a:pt x="4258" y="1585"/>
                    <a:pt x="4156" y="1532"/>
                    <a:pt x="4076" y="1501"/>
                  </a:cubicBezTo>
                  <a:cubicBezTo>
                    <a:pt x="3996" y="1470"/>
                    <a:pt x="4045" y="1563"/>
                    <a:pt x="4107" y="1616"/>
                  </a:cubicBezTo>
                  <a:cubicBezTo>
                    <a:pt x="4169" y="1669"/>
                    <a:pt x="4076" y="1642"/>
                    <a:pt x="3992" y="1585"/>
                  </a:cubicBezTo>
                  <a:cubicBezTo>
                    <a:pt x="3908" y="1527"/>
                    <a:pt x="3917" y="1625"/>
                    <a:pt x="3957" y="1656"/>
                  </a:cubicBezTo>
                  <a:cubicBezTo>
                    <a:pt x="3996" y="1687"/>
                    <a:pt x="3948" y="1731"/>
                    <a:pt x="3895" y="1660"/>
                  </a:cubicBezTo>
                  <a:cubicBezTo>
                    <a:pt x="3842" y="1589"/>
                    <a:pt x="3815" y="1514"/>
                    <a:pt x="3731" y="1510"/>
                  </a:cubicBezTo>
                  <a:cubicBezTo>
                    <a:pt x="3647" y="1505"/>
                    <a:pt x="3685" y="1591"/>
                    <a:pt x="3718" y="1634"/>
                  </a:cubicBezTo>
                  <a:cubicBezTo>
                    <a:pt x="3762" y="1691"/>
                    <a:pt x="3806" y="1704"/>
                    <a:pt x="3877" y="1744"/>
                  </a:cubicBezTo>
                  <a:cubicBezTo>
                    <a:pt x="3948" y="1784"/>
                    <a:pt x="4063" y="1727"/>
                    <a:pt x="4116" y="1740"/>
                  </a:cubicBezTo>
                  <a:cubicBezTo>
                    <a:pt x="4169" y="1753"/>
                    <a:pt x="4058" y="1820"/>
                    <a:pt x="4094" y="1864"/>
                  </a:cubicBezTo>
                  <a:cubicBezTo>
                    <a:pt x="4129" y="1908"/>
                    <a:pt x="4227" y="1877"/>
                    <a:pt x="4302" y="1873"/>
                  </a:cubicBezTo>
                  <a:cubicBezTo>
                    <a:pt x="4377" y="1868"/>
                    <a:pt x="4342" y="1824"/>
                    <a:pt x="4386" y="1793"/>
                  </a:cubicBezTo>
                  <a:cubicBezTo>
                    <a:pt x="4430" y="1762"/>
                    <a:pt x="4342" y="1766"/>
                    <a:pt x="4377" y="1691"/>
                  </a:cubicBezTo>
                  <a:cubicBezTo>
                    <a:pt x="4413" y="1616"/>
                    <a:pt x="4267" y="1496"/>
                    <a:pt x="4262" y="1541"/>
                  </a:cubicBezTo>
                  <a:close/>
                  <a:moveTo>
                    <a:pt x="4448" y="1279"/>
                  </a:moveTo>
                  <a:cubicBezTo>
                    <a:pt x="4514" y="1279"/>
                    <a:pt x="4568" y="1271"/>
                    <a:pt x="4625" y="1248"/>
                  </a:cubicBezTo>
                  <a:cubicBezTo>
                    <a:pt x="4683" y="1226"/>
                    <a:pt x="4594" y="1226"/>
                    <a:pt x="4634" y="1173"/>
                  </a:cubicBezTo>
                  <a:cubicBezTo>
                    <a:pt x="4674" y="1120"/>
                    <a:pt x="4537" y="1116"/>
                    <a:pt x="4528" y="1133"/>
                  </a:cubicBezTo>
                  <a:cubicBezTo>
                    <a:pt x="4519" y="1151"/>
                    <a:pt x="4346" y="1027"/>
                    <a:pt x="4320" y="1067"/>
                  </a:cubicBezTo>
                  <a:cubicBezTo>
                    <a:pt x="4293" y="1107"/>
                    <a:pt x="4382" y="1279"/>
                    <a:pt x="4448" y="1279"/>
                  </a:cubicBezTo>
                  <a:close/>
                  <a:moveTo>
                    <a:pt x="4807" y="1302"/>
                  </a:moveTo>
                  <a:cubicBezTo>
                    <a:pt x="4798" y="1275"/>
                    <a:pt x="4462" y="1315"/>
                    <a:pt x="4514" y="1355"/>
                  </a:cubicBezTo>
                  <a:cubicBezTo>
                    <a:pt x="4603" y="1421"/>
                    <a:pt x="4816" y="1328"/>
                    <a:pt x="4807" y="1302"/>
                  </a:cubicBezTo>
                  <a:close/>
                  <a:moveTo>
                    <a:pt x="4758" y="1948"/>
                  </a:moveTo>
                  <a:cubicBezTo>
                    <a:pt x="4838" y="1943"/>
                    <a:pt x="4798" y="1846"/>
                    <a:pt x="4709" y="1780"/>
                  </a:cubicBezTo>
                  <a:cubicBezTo>
                    <a:pt x="4621" y="1713"/>
                    <a:pt x="4422" y="1850"/>
                    <a:pt x="4457" y="1877"/>
                  </a:cubicBezTo>
                  <a:cubicBezTo>
                    <a:pt x="4497" y="1908"/>
                    <a:pt x="4678" y="1952"/>
                    <a:pt x="4758" y="1948"/>
                  </a:cubicBezTo>
                  <a:close/>
                  <a:moveTo>
                    <a:pt x="4191" y="2568"/>
                  </a:moveTo>
                  <a:cubicBezTo>
                    <a:pt x="4289" y="2634"/>
                    <a:pt x="4258" y="2515"/>
                    <a:pt x="4368" y="2519"/>
                  </a:cubicBezTo>
                  <a:cubicBezTo>
                    <a:pt x="4479" y="2523"/>
                    <a:pt x="4483" y="2342"/>
                    <a:pt x="4501" y="2276"/>
                  </a:cubicBezTo>
                  <a:cubicBezTo>
                    <a:pt x="4519" y="2209"/>
                    <a:pt x="4413" y="2214"/>
                    <a:pt x="4439" y="2262"/>
                  </a:cubicBezTo>
                  <a:cubicBezTo>
                    <a:pt x="4466" y="2311"/>
                    <a:pt x="4435" y="2360"/>
                    <a:pt x="4426" y="2302"/>
                  </a:cubicBezTo>
                  <a:cubicBezTo>
                    <a:pt x="4417" y="2245"/>
                    <a:pt x="4333" y="2298"/>
                    <a:pt x="4302" y="2253"/>
                  </a:cubicBezTo>
                  <a:cubicBezTo>
                    <a:pt x="4271" y="2209"/>
                    <a:pt x="4399" y="2205"/>
                    <a:pt x="4430" y="2147"/>
                  </a:cubicBezTo>
                  <a:cubicBezTo>
                    <a:pt x="4461" y="2090"/>
                    <a:pt x="4329" y="2098"/>
                    <a:pt x="4360" y="2054"/>
                  </a:cubicBezTo>
                  <a:cubicBezTo>
                    <a:pt x="4391" y="2010"/>
                    <a:pt x="4165" y="2059"/>
                    <a:pt x="4231" y="2085"/>
                  </a:cubicBezTo>
                  <a:cubicBezTo>
                    <a:pt x="4298" y="2112"/>
                    <a:pt x="4236" y="2147"/>
                    <a:pt x="4174" y="2103"/>
                  </a:cubicBezTo>
                  <a:cubicBezTo>
                    <a:pt x="4112" y="2059"/>
                    <a:pt x="3940" y="2133"/>
                    <a:pt x="4001" y="2183"/>
                  </a:cubicBezTo>
                  <a:cubicBezTo>
                    <a:pt x="4050" y="2222"/>
                    <a:pt x="4196" y="2156"/>
                    <a:pt x="4112" y="2271"/>
                  </a:cubicBezTo>
                  <a:cubicBezTo>
                    <a:pt x="4027" y="2386"/>
                    <a:pt x="3992" y="2240"/>
                    <a:pt x="3912" y="2253"/>
                  </a:cubicBezTo>
                  <a:cubicBezTo>
                    <a:pt x="3833" y="2267"/>
                    <a:pt x="3868" y="2364"/>
                    <a:pt x="3988" y="2399"/>
                  </a:cubicBezTo>
                  <a:cubicBezTo>
                    <a:pt x="4107" y="2435"/>
                    <a:pt x="4094" y="2501"/>
                    <a:pt x="4191" y="2568"/>
                  </a:cubicBezTo>
                  <a:close/>
                  <a:moveTo>
                    <a:pt x="4913" y="1859"/>
                  </a:moveTo>
                  <a:cubicBezTo>
                    <a:pt x="4944" y="1948"/>
                    <a:pt x="4979" y="1886"/>
                    <a:pt x="5028" y="1921"/>
                  </a:cubicBezTo>
                  <a:cubicBezTo>
                    <a:pt x="5077" y="1957"/>
                    <a:pt x="5152" y="1979"/>
                    <a:pt x="5192" y="1943"/>
                  </a:cubicBezTo>
                  <a:cubicBezTo>
                    <a:pt x="5232" y="1908"/>
                    <a:pt x="5249" y="1882"/>
                    <a:pt x="5263" y="1912"/>
                  </a:cubicBezTo>
                  <a:cubicBezTo>
                    <a:pt x="5284" y="1963"/>
                    <a:pt x="5382" y="1970"/>
                    <a:pt x="5595" y="1974"/>
                  </a:cubicBezTo>
                  <a:cubicBezTo>
                    <a:pt x="5807" y="1979"/>
                    <a:pt x="5754" y="1886"/>
                    <a:pt x="5816" y="1921"/>
                  </a:cubicBezTo>
                  <a:cubicBezTo>
                    <a:pt x="5878" y="1957"/>
                    <a:pt x="6020" y="1957"/>
                    <a:pt x="6082" y="1943"/>
                  </a:cubicBezTo>
                  <a:cubicBezTo>
                    <a:pt x="6144" y="1930"/>
                    <a:pt x="6175" y="1833"/>
                    <a:pt x="6170" y="1784"/>
                  </a:cubicBezTo>
                  <a:cubicBezTo>
                    <a:pt x="6166" y="1735"/>
                    <a:pt x="5692" y="1696"/>
                    <a:pt x="5608" y="1744"/>
                  </a:cubicBezTo>
                  <a:cubicBezTo>
                    <a:pt x="5524" y="1793"/>
                    <a:pt x="5391" y="1722"/>
                    <a:pt x="5325" y="1758"/>
                  </a:cubicBezTo>
                  <a:cubicBezTo>
                    <a:pt x="5258" y="1793"/>
                    <a:pt x="5280" y="1713"/>
                    <a:pt x="5161" y="1709"/>
                  </a:cubicBezTo>
                  <a:cubicBezTo>
                    <a:pt x="5041" y="1704"/>
                    <a:pt x="5170" y="1642"/>
                    <a:pt x="5192" y="1616"/>
                  </a:cubicBezTo>
                  <a:cubicBezTo>
                    <a:pt x="5214" y="1589"/>
                    <a:pt x="5010" y="1518"/>
                    <a:pt x="4926" y="1536"/>
                  </a:cubicBezTo>
                  <a:cubicBezTo>
                    <a:pt x="4842" y="1554"/>
                    <a:pt x="4793" y="1510"/>
                    <a:pt x="4714" y="1474"/>
                  </a:cubicBezTo>
                  <a:cubicBezTo>
                    <a:pt x="4634" y="1439"/>
                    <a:pt x="4418" y="1447"/>
                    <a:pt x="4461" y="1510"/>
                  </a:cubicBezTo>
                  <a:cubicBezTo>
                    <a:pt x="4492" y="1554"/>
                    <a:pt x="4749" y="1647"/>
                    <a:pt x="4776" y="1603"/>
                  </a:cubicBezTo>
                  <a:cubicBezTo>
                    <a:pt x="4802" y="1558"/>
                    <a:pt x="4869" y="1656"/>
                    <a:pt x="4908" y="1704"/>
                  </a:cubicBezTo>
                  <a:cubicBezTo>
                    <a:pt x="4948" y="1753"/>
                    <a:pt x="4882" y="1771"/>
                    <a:pt x="4913" y="1859"/>
                  </a:cubicBezTo>
                  <a:close/>
                  <a:moveTo>
                    <a:pt x="5139" y="1337"/>
                  </a:moveTo>
                  <a:cubicBezTo>
                    <a:pt x="5059" y="1297"/>
                    <a:pt x="4959" y="1381"/>
                    <a:pt x="5041" y="1412"/>
                  </a:cubicBezTo>
                  <a:cubicBezTo>
                    <a:pt x="5112" y="1439"/>
                    <a:pt x="5218" y="1377"/>
                    <a:pt x="5139" y="1337"/>
                  </a:cubicBezTo>
                  <a:close/>
                  <a:moveTo>
                    <a:pt x="4501" y="841"/>
                  </a:moveTo>
                  <a:cubicBezTo>
                    <a:pt x="4566" y="874"/>
                    <a:pt x="4528" y="916"/>
                    <a:pt x="4599" y="947"/>
                  </a:cubicBezTo>
                  <a:cubicBezTo>
                    <a:pt x="4669" y="978"/>
                    <a:pt x="4873" y="908"/>
                    <a:pt x="4891" y="956"/>
                  </a:cubicBezTo>
                  <a:cubicBezTo>
                    <a:pt x="4908" y="1005"/>
                    <a:pt x="4683" y="1009"/>
                    <a:pt x="4714" y="1040"/>
                  </a:cubicBezTo>
                  <a:cubicBezTo>
                    <a:pt x="4745" y="1071"/>
                    <a:pt x="4873" y="1120"/>
                    <a:pt x="4855" y="1147"/>
                  </a:cubicBezTo>
                  <a:cubicBezTo>
                    <a:pt x="4838" y="1173"/>
                    <a:pt x="5068" y="1248"/>
                    <a:pt x="5090" y="1213"/>
                  </a:cubicBezTo>
                  <a:cubicBezTo>
                    <a:pt x="5112" y="1178"/>
                    <a:pt x="5174" y="1186"/>
                    <a:pt x="5232" y="1209"/>
                  </a:cubicBezTo>
                  <a:cubicBezTo>
                    <a:pt x="5289" y="1231"/>
                    <a:pt x="5294" y="1071"/>
                    <a:pt x="5334" y="1098"/>
                  </a:cubicBezTo>
                  <a:cubicBezTo>
                    <a:pt x="5373" y="1124"/>
                    <a:pt x="5369" y="1040"/>
                    <a:pt x="5435" y="1014"/>
                  </a:cubicBezTo>
                  <a:cubicBezTo>
                    <a:pt x="5502" y="987"/>
                    <a:pt x="5597" y="987"/>
                    <a:pt x="5604" y="956"/>
                  </a:cubicBezTo>
                  <a:cubicBezTo>
                    <a:pt x="5608" y="934"/>
                    <a:pt x="5586" y="903"/>
                    <a:pt x="5506" y="912"/>
                  </a:cubicBezTo>
                  <a:cubicBezTo>
                    <a:pt x="5426" y="921"/>
                    <a:pt x="5373" y="890"/>
                    <a:pt x="5409" y="846"/>
                  </a:cubicBezTo>
                  <a:cubicBezTo>
                    <a:pt x="5444" y="801"/>
                    <a:pt x="5320" y="788"/>
                    <a:pt x="5364" y="753"/>
                  </a:cubicBezTo>
                  <a:cubicBezTo>
                    <a:pt x="5409" y="717"/>
                    <a:pt x="5280" y="682"/>
                    <a:pt x="5294" y="735"/>
                  </a:cubicBezTo>
                  <a:cubicBezTo>
                    <a:pt x="5307" y="788"/>
                    <a:pt x="5214" y="739"/>
                    <a:pt x="5201" y="691"/>
                  </a:cubicBezTo>
                  <a:cubicBezTo>
                    <a:pt x="5187" y="642"/>
                    <a:pt x="5006" y="624"/>
                    <a:pt x="4886" y="518"/>
                  </a:cubicBezTo>
                  <a:cubicBezTo>
                    <a:pt x="4767" y="412"/>
                    <a:pt x="4643" y="483"/>
                    <a:pt x="4714" y="496"/>
                  </a:cubicBezTo>
                  <a:cubicBezTo>
                    <a:pt x="4785" y="509"/>
                    <a:pt x="4780" y="544"/>
                    <a:pt x="4723" y="540"/>
                  </a:cubicBezTo>
                  <a:cubicBezTo>
                    <a:pt x="4665" y="536"/>
                    <a:pt x="4563" y="544"/>
                    <a:pt x="4656" y="580"/>
                  </a:cubicBezTo>
                  <a:cubicBezTo>
                    <a:pt x="4749" y="615"/>
                    <a:pt x="4647" y="629"/>
                    <a:pt x="4572" y="629"/>
                  </a:cubicBezTo>
                  <a:cubicBezTo>
                    <a:pt x="4497" y="629"/>
                    <a:pt x="4492" y="726"/>
                    <a:pt x="4590" y="739"/>
                  </a:cubicBezTo>
                  <a:cubicBezTo>
                    <a:pt x="4687" y="753"/>
                    <a:pt x="4616" y="810"/>
                    <a:pt x="4537" y="788"/>
                  </a:cubicBezTo>
                  <a:cubicBezTo>
                    <a:pt x="4457" y="766"/>
                    <a:pt x="4430" y="806"/>
                    <a:pt x="4501" y="841"/>
                  </a:cubicBezTo>
                  <a:close/>
                  <a:moveTo>
                    <a:pt x="5037" y="403"/>
                  </a:moveTo>
                  <a:cubicBezTo>
                    <a:pt x="5099" y="363"/>
                    <a:pt x="5148" y="390"/>
                    <a:pt x="5094" y="416"/>
                  </a:cubicBezTo>
                  <a:cubicBezTo>
                    <a:pt x="5041" y="443"/>
                    <a:pt x="5059" y="460"/>
                    <a:pt x="5134" y="456"/>
                  </a:cubicBezTo>
                  <a:cubicBezTo>
                    <a:pt x="5210" y="452"/>
                    <a:pt x="5103" y="478"/>
                    <a:pt x="5103" y="522"/>
                  </a:cubicBezTo>
                  <a:cubicBezTo>
                    <a:pt x="5103" y="567"/>
                    <a:pt x="5192" y="540"/>
                    <a:pt x="5196" y="584"/>
                  </a:cubicBezTo>
                  <a:cubicBezTo>
                    <a:pt x="5201" y="629"/>
                    <a:pt x="5391" y="646"/>
                    <a:pt x="5449" y="593"/>
                  </a:cubicBezTo>
                  <a:cubicBezTo>
                    <a:pt x="5506" y="540"/>
                    <a:pt x="5484" y="606"/>
                    <a:pt x="5480" y="642"/>
                  </a:cubicBezTo>
                  <a:cubicBezTo>
                    <a:pt x="5475" y="677"/>
                    <a:pt x="5750" y="708"/>
                    <a:pt x="5763" y="664"/>
                  </a:cubicBezTo>
                  <a:cubicBezTo>
                    <a:pt x="5776" y="620"/>
                    <a:pt x="5816" y="637"/>
                    <a:pt x="5869" y="651"/>
                  </a:cubicBezTo>
                  <a:cubicBezTo>
                    <a:pt x="5922" y="664"/>
                    <a:pt x="6184" y="602"/>
                    <a:pt x="6188" y="549"/>
                  </a:cubicBezTo>
                  <a:cubicBezTo>
                    <a:pt x="6192" y="496"/>
                    <a:pt x="6272" y="575"/>
                    <a:pt x="6188" y="633"/>
                  </a:cubicBezTo>
                  <a:cubicBezTo>
                    <a:pt x="6104" y="691"/>
                    <a:pt x="5936" y="682"/>
                    <a:pt x="5860" y="704"/>
                  </a:cubicBezTo>
                  <a:cubicBezTo>
                    <a:pt x="5785" y="726"/>
                    <a:pt x="5909" y="779"/>
                    <a:pt x="5984" y="837"/>
                  </a:cubicBezTo>
                  <a:cubicBezTo>
                    <a:pt x="6060" y="894"/>
                    <a:pt x="5887" y="863"/>
                    <a:pt x="5816" y="788"/>
                  </a:cubicBezTo>
                  <a:cubicBezTo>
                    <a:pt x="5745" y="713"/>
                    <a:pt x="5586" y="713"/>
                    <a:pt x="5502" y="717"/>
                  </a:cubicBezTo>
                  <a:cubicBezTo>
                    <a:pt x="5418" y="722"/>
                    <a:pt x="5444" y="877"/>
                    <a:pt x="5506" y="877"/>
                  </a:cubicBezTo>
                  <a:cubicBezTo>
                    <a:pt x="5568" y="877"/>
                    <a:pt x="5630" y="899"/>
                    <a:pt x="5692" y="996"/>
                  </a:cubicBezTo>
                  <a:cubicBezTo>
                    <a:pt x="5754" y="1093"/>
                    <a:pt x="5887" y="1071"/>
                    <a:pt x="5887" y="1116"/>
                  </a:cubicBezTo>
                  <a:cubicBezTo>
                    <a:pt x="5887" y="1160"/>
                    <a:pt x="5714" y="1080"/>
                    <a:pt x="5617" y="1062"/>
                  </a:cubicBezTo>
                  <a:cubicBezTo>
                    <a:pt x="5519" y="1045"/>
                    <a:pt x="5364" y="1107"/>
                    <a:pt x="5360" y="1178"/>
                  </a:cubicBezTo>
                  <a:cubicBezTo>
                    <a:pt x="5356" y="1248"/>
                    <a:pt x="5502" y="1240"/>
                    <a:pt x="5599" y="1182"/>
                  </a:cubicBezTo>
                  <a:cubicBezTo>
                    <a:pt x="5697" y="1124"/>
                    <a:pt x="5626" y="1200"/>
                    <a:pt x="5577" y="1244"/>
                  </a:cubicBezTo>
                  <a:cubicBezTo>
                    <a:pt x="5528" y="1288"/>
                    <a:pt x="5692" y="1324"/>
                    <a:pt x="5692" y="1377"/>
                  </a:cubicBezTo>
                  <a:cubicBezTo>
                    <a:pt x="5692" y="1430"/>
                    <a:pt x="5573" y="1412"/>
                    <a:pt x="5559" y="1364"/>
                  </a:cubicBezTo>
                  <a:cubicBezTo>
                    <a:pt x="5546" y="1315"/>
                    <a:pt x="5502" y="1266"/>
                    <a:pt x="5387" y="1275"/>
                  </a:cubicBezTo>
                  <a:cubicBezTo>
                    <a:pt x="5272" y="1284"/>
                    <a:pt x="5303" y="1364"/>
                    <a:pt x="5373" y="1372"/>
                  </a:cubicBezTo>
                  <a:cubicBezTo>
                    <a:pt x="5444" y="1381"/>
                    <a:pt x="5449" y="1434"/>
                    <a:pt x="5369" y="1434"/>
                  </a:cubicBezTo>
                  <a:cubicBezTo>
                    <a:pt x="5289" y="1434"/>
                    <a:pt x="5109" y="1484"/>
                    <a:pt x="5165" y="1536"/>
                  </a:cubicBezTo>
                  <a:cubicBezTo>
                    <a:pt x="5227" y="1594"/>
                    <a:pt x="5453" y="1536"/>
                    <a:pt x="5493" y="1572"/>
                  </a:cubicBezTo>
                  <a:cubicBezTo>
                    <a:pt x="5533" y="1607"/>
                    <a:pt x="5643" y="1620"/>
                    <a:pt x="5670" y="1580"/>
                  </a:cubicBezTo>
                  <a:cubicBezTo>
                    <a:pt x="5697" y="1541"/>
                    <a:pt x="5785" y="1558"/>
                    <a:pt x="5874" y="1558"/>
                  </a:cubicBezTo>
                  <a:cubicBezTo>
                    <a:pt x="5962" y="1558"/>
                    <a:pt x="5984" y="1572"/>
                    <a:pt x="6024" y="1607"/>
                  </a:cubicBezTo>
                  <a:cubicBezTo>
                    <a:pt x="6064" y="1642"/>
                    <a:pt x="6135" y="1629"/>
                    <a:pt x="6184" y="1594"/>
                  </a:cubicBezTo>
                  <a:cubicBezTo>
                    <a:pt x="6232" y="1558"/>
                    <a:pt x="6232" y="1558"/>
                    <a:pt x="6294" y="1558"/>
                  </a:cubicBezTo>
                  <a:cubicBezTo>
                    <a:pt x="6356" y="1558"/>
                    <a:pt x="6369" y="1518"/>
                    <a:pt x="6339" y="1470"/>
                  </a:cubicBezTo>
                  <a:cubicBezTo>
                    <a:pt x="6308" y="1421"/>
                    <a:pt x="6228" y="1505"/>
                    <a:pt x="6219" y="1470"/>
                  </a:cubicBezTo>
                  <a:cubicBezTo>
                    <a:pt x="6208" y="1426"/>
                    <a:pt x="6135" y="1412"/>
                    <a:pt x="6011" y="1430"/>
                  </a:cubicBezTo>
                  <a:cubicBezTo>
                    <a:pt x="5887" y="1448"/>
                    <a:pt x="5940" y="1350"/>
                    <a:pt x="6015" y="1372"/>
                  </a:cubicBezTo>
                  <a:cubicBezTo>
                    <a:pt x="6091" y="1395"/>
                    <a:pt x="6192" y="1386"/>
                    <a:pt x="6277" y="1364"/>
                  </a:cubicBezTo>
                  <a:cubicBezTo>
                    <a:pt x="6361" y="1341"/>
                    <a:pt x="6294" y="1302"/>
                    <a:pt x="6294" y="1266"/>
                  </a:cubicBezTo>
                  <a:cubicBezTo>
                    <a:pt x="6294" y="1231"/>
                    <a:pt x="6400" y="1253"/>
                    <a:pt x="6480" y="1253"/>
                  </a:cubicBezTo>
                  <a:cubicBezTo>
                    <a:pt x="6560" y="1253"/>
                    <a:pt x="6675" y="1124"/>
                    <a:pt x="6679" y="1049"/>
                  </a:cubicBezTo>
                  <a:cubicBezTo>
                    <a:pt x="6684" y="974"/>
                    <a:pt x="6502" y="992"/>
                    <a:pt x="6414" y="992"/>
                  </a:cubicBezTo>
                  <a:cubicBezTo>
                    <a:pt x="6325" y="992"/>
                    <a:pt x="6471" y="925"/>
                    <a:pt x="6640" y="934"/>
                  </a:cubicBezTo>
                  <a:cubicBezTo>
                    <a:pt x="6808" y="943"/>
                    <a:pt x="6733" y="868"/>
                    <a:pt x="6763" y="841"/>
                  </a:cubicBezTo>
                  <a:cubicBezTo>
                    <a:pt x="6794" y="815"/>
                    <a:pt x="6874" y="872"/>
                    <a:pt x="6958" y="854"/>
                  </a:cubicBezTo>
                  <a:cubicBezTo>
                    <a:pt x="7042" y="837"/>
                    <a:pt x="6985" y="766"/>
                    <a:pt x="7042" y="766"/>
                  </a:cubicBezTo>
                  <a:cubicBezTo>
                    <a:pt x="7083" y="766"/>
                    <a:pt x="7175" y="704"/>
                    <a:pt x="7357" y="602"/>
                  </a:cubicBezTo>
                  <a:cubicBezTo>
                    <a:pt x="7538" y="500"/>
                    <a:pt x="7680" y="518"/>
                    <a:pt x="7689" y="460"/>
                  </a:cubicBezTo>
                  <a:cubicBezTo>
                    <a:pt x="7698" y="403"/>
                    <a:pt x="7436" y="460"/>
                    <a:pt x="7392" y="443"/>
                  </a:cubicBezTo>
                  <a:cubicBezTo>
                    <a:pt x="7348" y="425"/>
                    <a:pt x="7574" y="376"/>
                    <a:pt x="7627" y="390"/>
                  </a:cubicBezTo>
                  <a:cubicBezTo>
                    <a:pt x="7680" y="403"/>
                    <a:pt x="7751" y="390"/>
                    <a:pt x="7932" y="301"/>
                  </a:cubicBezTo>
                  <a:cubicBezTo>
                    <a:pt x="8114" y="212"/>
                    <a:pt x="8034" y="190"/>
                    <a:pt x="7959" y="204"/>
                  </a:cubicBezTo>
                  <a:cubicBezTo>
                    <a:pt x="7884" y="217"/>
                    <a:pt x="7799" y="190"/>
                    <a:pt x="7804" y="142"/>
                  </a:cubicBezTo>
                  <a:cubicBezTo>
                    <a:pt x="7808" y="93"/>
                    <a:pt x="7693" y="137"/>
                    <a:pt x="7689" y="111"/>
                  </a:cubicBezTo>
                  <a:cubicBezTo>
                    <a:pt x="7684" y="84"/>
                    <a:pt x="7578" y="97"/>
                    <a:pt x="7463" y="142"/>
                  </a:cubicBezTo>
                  <a:cubicBezTo>
                    <a:pt x="7348" y="186"/>
                    <a:pt x="7454" y="97"/>
                    <a:pt x="7503" y="80"/>
                  </a:cubicBezTo>
                  <a:cubicBezTo>
                    <a:pt x="7552" y="62"/>
                    <a:pt x="7211" y="80"/>
                    <a:pt x="7153" y="40"/>
                  </a:cubicBezTo>
                  <a:cubicBezTo>
                    <a:pt x="7096" y="0"/>
                    <a:pt x="7029" y="106"/>
                    <a:pt x="6976" y="53"/>
                  </a:cubicBezTo>
                  <a:cubicBezTo>
                    <a:pt x="6923" y="0"/>
                    <a:pt x="6786" y="44"/>
                    <a:pt x="6803" y="84"/>
                  </a:cubicBezTo>
                  <a:cubicBezTo>
                    <a:pt x="6821" y="124"/>
                    <a:pt x="6781" y="124"/>
                    <a:pt x="6728" y="80"/>
                  </a:cubicBezTo>
                  <a:cubicBezTo>
                    <a:pt x="6675" y="35"/>
                    <a:pt x="6573" y="84"/>
                    <a:pt x="6480" y="71"/>
                  </a:cubicBezTo>
                  <a:cubicBezTo>
                    <a:pt x="6387" y="57"/>
                    <a:pt x="6427" y="146"/>
                    <a:pt x="6325" y="102"/>
                  </a:cubicBezTo>
                  <a:cubicBezTo>
                    <a:pt x="6223" y="57"/>
                    <a:pt x="6113" y="80"/>
                    <a:pt x="6144" y="93"/>
                  </a:cubicBezTo>
                  <a:cubicBezTo>
                    <a:pt x="6175" y="106"/>
                    <a:pt x="6135" y="133"/>
                    <a:pt x="6091" y="119"/>
                  </a:cubicBezTo>
                  <a:cubicBezTo>
                    <a:pt x="6046" y="106"/>
                    <a:pt x="6006" y="124"/>
                    <a:pt x="6029" y="168"/>
                  </a:cubicBezTo>
                  <a:cubicBezTo>
                    <a:pt x="6051" y="212"/>
                    <a:pt x="5865" y="155"/>
                    <a:pt x="5865" y="204"/>
                  </a:cubicBezTo>
                  <a:cubicBezTo>
                    <a:pt x="5865" y="252"/>
                    <a:pt x="5798" y="279"/>
                    <a:pt x="5745" y="235"/>
                  </a:cubicBezTo>
                  <a:cubicBezTo>
                    <a:pt x="5692" y="190"/>
                    <a:pt x="5524" y="177"/>
                    <a:pt x="5573" y="217"/>
                  </a:cubicBezTo>
                  <a:cubicBezTo>
                    <a:pt x="5621" y="257"/>
                    <a:pt x="5422" y="235"/>
                    <a:pt x="5475" y="274"/>
                  </a:cubicBezTo>
                  <a:cubicBezTo>
                    <a:pt x="5528" y="314"/>
                    <a:pt x="5409" y="345"/>
                    <a:pt x="5409" y="323"/>
                  </a:cubicBezTo>
                  <a:cubicBezTo>
                    <a:pt x="5409" y="301"/>
                    <a:pt x="5298" y="261"/>
                    <a:pt x="5254" y="301"/>
                  </a:cubicBezTo>
                  <a:cubicBezTo>
                    <a:pt x="5210" y="341"/>
                    <a:pt x="5196" y="390"/>
                    <a:pt x="5174" y="363"/>
                  </a:cubicBezTo>
                  <a:cubicBezTo>
                    <a:pt x="5152" y="336"/>
                    <a:pt x="5055" y="345"/>
                    <a:pt x="4962" y="381"/>
                  </a:cubicBezTo>
                  <a:cubicBezTo>
                    <a:pt x="4869" y="416"/>
                    <a:pt x="4975" y="443"/>
                    <a:pt x="5037" y="403"/>
                  </a:cubicBezTo>
                  <a:close/>
                  <a:moveTo>
                    <a:pt x="6153" y="4223"/>
                  </a:moveTo>
                  <a:cubicBezTo>
                    <a:pt x="6184" y="4219"/>
                    <a:pt x="6246" y="4108"/>
                    <a:pt x="6166" y="4113"/>
                  </a:cubicBezTo>
                  <a:cubicBezTo>
                    <a:pt x="6086" y="4117"/>
                    <a:pt x="6104" y="4230"/>
                    <a:pt x="6153" y="4223"/>
                  </a:cubicBezTo>
                  <a:close/>
                  <a:moveTo>
                    <a:pt x="5763" y="4126"/>
                  </a:moveTo>
                  <a:cubicBezTo>
                    <a:pt x="5834" y="4170"/>
                    <a:pt x="5940" y="4051"/>
                    <a:pt x="5931" y="4015"/>
                  </a:cubicBezTo>
                  <a:cubicBezTo>
                    <a:pt x="5922" y="3980"/>
                    <a:pt x="5677" y="4073"/>
                    <a:pt x="5763" y="4126"/>
                  </a:cubicBezTo>
                  <a:close/>
                  <a:moveTo>
                    <a:pt x="6082" y="3883"/>
                  </a:moveTo>
                  <a:cubicBezTo>
                    <a:pt x="6091" y="3838"/>
                    <a:pt x="5936" y="3821"/>
                    <a:pt x="5944" y="3772"/>
                  </a:cubicBezTo>
                  <a:cubicBezTo>
                    <a:pt x="5953" y="3723"/>
                    <a:pt x="5798" y="3683"/>
                    <a:pt x="5750" y="3657"/>
                  </a:cubicBezTo>
                  <a:cubicBezTo>
                    <a:pt x="5701" y="3630"/>
                    <a:pt x="5626" y="3617"/>
                    <a:pt x="5626" y="3564"/>
                  </a:cubicBezTo>
                  <a:cubicBezTo>
                    <a:pt x="5626" y="3511"/>
                    <a:pt x="5519" y="3551"/>
                    <a:pt x="5515" y="3630"/>
                  </a:cubicBezTo>
                  <a:cubicBezTo>
                    <a:pt x="5511" y="3710"/>
                    <a:pt x="5466" y="3692"/>
                    <a:pt x="5488" y="3767"/>
                  </a:cubicBezTo>
                  <a:cubicBezTo>
                    <a:pt x="5511" y="3843"/>
                    <a:pt x="5391" y="3861"/>
                    <a:pt x="5404" y="3900"/>
                  </a:cubicBezTo>
                  <a:cubicBezTo>
                    <a:pt x="5418" y="3940"/>
                    <a:pt x="5475" y="3896"/>
                    <a:pt x="5528" y="3896"/>
                  </a:cubicBezTo>
                  <a:cubicBezTo>
                    <a:pt x="5581" y="3896"/>
                    <a:pt x="5514" y="3970"/>
                    <a:pt x="5581" y="3976"/>
                  </a:cubicBezTo>
                  <a:cubicBezTo>
                    <a:pt x="5635" y="3980"/>
                    <a:pt x="5728" y="3918"/>
                    <a:pt x="5750" y="3883"/>
                  </a:cubicBezTo>
                  <a:cubicBezTo>
                    <a:pt x="5772" y="3847"/>
                    <a:pt x="5816" y="3834"/>
                    <a:pt x="5878" y="3878"/>
                  </a:cubicBezTo>
                  <a:cubicBezTo>
                    <a:pt x="5940" y="3922"/>
                    <a:pt x="6073" y="3927"/>
                    <a:pt x="6082" y="3883"/>
                  </a:cubicBezTo>
                  <a:close/>
                  <a:moveTo>
                    <a:pt x="7529" y="3493"/>
                  </a:moveTo>
                  <a:cubicBezTo>
                    <a:pt x="7583" y="3497"/>
                    <a:pt x="7591" y="3564"/>
                    <a:pt x="7676" y="3635"/>
                  </a:cubicBezTo>
                  <a:cubicBezTo>
                    <a:pt x="7760" y="3706"/>
                    <a:pt x="7769" y="3657"/>
                    <a:pt x="7782" y="3608"/>
                  </a:cubicBezTo>
                  <a:cubicBezTo>
                    <a:pt x="7795" y="3559"/>
                    <a:pt x="7888" y="3599"/>
                    <a:pt x="7884" y="3551"/>
                  </a:cubicBezTo>
                  <a:cubicBezTo>
                    <a:pt x="7879" y="3502"/>
                    <a:pt x="7959" y="3444"/>
                    <a:pt x="8012" y="3422"/>
                  </a:cubicBezTo>
                  <a:cubicBezTo>
                    <a:pt x="8065" y="3400"/>
                    <a:pt x="7968" y="3347"/>
                    <a:pt x="7897" y="3351"/>
                  </a:cubicBezTo>
                  <a:cubicBezTo>
                    <a:pt x="7826" y="3356"/>
                    <a:pt x="7813" y="3307"/>
                    <a:pt x="7813" y="3276"/>
                  </a:cubicBezTo>
                  <a:cubicBezTo>
                    <a:pt x="7813" y="3245"/>
                    <a:pt x="7680" y="3170"/>
                    <a:pt x="7636" y="3183"/>
                  </a:cubicBezTo>
                  <a:cubicBezTo>
                    <a:pt x="7591" y="3196"/>
                    <a:pt x="7516" y="3126"/>
                    <a:pt x="7459" y="3121"/>
                  </a:cubicBezTo>
                  <a:cubicBezTo>
                    <a:pt x="7401" y="3117"/>
                    <a:pt x="7317" y="3072"/>
                    <a:pt x="7326" y="3010"/>
                  </a:cubicBezTo>
                  <a:cubicBezTo>
                    <a:pt x="7335" y="2948"/>
                    <a:pt x="7441" y="3028"/>
                    <a:pt x="7463" y="2979"/>
                  </a:cubicBezTo>
                  <a:cubicBezTo>
                    <a:pt x="7485" y="2931"/>
                    <a:pt x="7352" y="2957"/>
                    <a:pt x="7348" y="2922"/>
                  </a:cubicBezTo>
                  <a:cubicBezTo>
                    <a:pt x="7343" y="2887"/>
                    <a:pt x="7379" y="2900"/>
                    <a:pt x="7405" y="2878"/>
                  </a:cubicBezTo>
                  <a:cubicBezTo>
                    <a:pt x="7432" y="2855"/>
                    <a:pt x="7383" y="2811"/>
                    <a:pt x="7352" y="2794"/>
                  </a:cubicBezTo>
                  <a:cubicBezTo>
                    <a:pt x="7321" y="2776"/>
                    <a:pt x="7312" y="2829"/>
                    <a:pt x="7281" y="2829"/>
                  </a:cubicBezTo>
                  <a:cubicBezTo>
                    <a:pt x="7250" y="2829"/>
                    <a:pt x="7277" y="2780"/>
                    <a:pt x="7299" y="2749"/>
                  </a:cubicBezTo>
                  <a:cubicBezTo>
                    <a:pt x="7321" y="2718"/>
                    <a:pt x="7197" y="2683"/>
                    <a:pt x="7144" y="2701"/>
                  </a:cubicBezTo>
                  <a:cubicBezTo>
                    <a:pt x="7091" y="2718"/>
                    <a:pt x="7073" y="2687"/>
                    <a:pt x="7073" y="2652"/>
                  </a:cubicBezTo>
                  <a:cubicBezTo>
                    <a:pt x="7073" y="2616"/>
                    <a:pt x="6980" y="2652"/>
                    <a:pt x="6945" y="2678"/>
                  </a:cubicBezTo>
                  <a:cubicBezTo>
                    <a:pt x="6910" y="2705"/>
                    <a:pt x="6865" y="2652"/>
                    <a:pt x="6910" y="2647"/>
                  </a:cubicBezTo>
                  <a:cubicBezTo>
                    <a:pt x="6954" y="2643"/>
                    <a:pt x="7007" y="2608"/>
                    <a:pt x="6994" y="2568"/>
                  </a:cubicBezTo>
                  <a:cubicBezTo>
                    <a:pt x="6980" y="2528"/>
                    <a:pt x="6865" y="2523"/>
                    <a:pt x="6843" y="2572"/>
                  </a:cubicBezTo>
                  <a:cubicBezTo>
                    <a:pt x="6821" y="2621"/>
                    <a:pt x="6728" y="2519"/>
                    <a:pt x="6728" y="2479"/>
                  </a:cubicBezTo>
                  <a:cubicBezTo>
                    <a:pt x="6728" y="2439"/>
                    <a:pt x="6586" y="2475"/>
                    <a:pt x="6604" y="2408"/>
                  </a:cubicBezTo>
                  <a:cubicBezTo>
                    <a:pt x="6622" y="2342"/>
                    <a:pt x="6440" y="2324"/>
                    <a:pt x="6392" y="2324"/>
                  </a:cubicBezTo>
                  <a:cubicBezTo>
                    <a:pt x="6343" y="2324"/>
                    <a:pt x="6272" y="2364"/>
                    <a:pt x="6281" y="2408"/>
                  </a:cubicBezTo>
                  <a:cubicBezTo>
                    <a:pt x="6290" y="2453"/>
                    <a:pt x="6228" y="2435"/>
                    <a:pt x="6219" y="2386"/>
                  </a:cubicBezTo>
                  <a:cubicBezTo>
                    <a:pt x="6210" y="2338"/>
                    <a:pt x="6091" y="2439"/>
                    <a:pt x="6055" y="2439"/>
                  </a:cubicBezTo>
                  <a:cubicBezTo>
                    <a:pt x="6020" y="2439"/>
                    <a:pt x="6077" y="2311"/>
                    <a:pt x="6060" y="2271"/>
                  </a:cubicBezTo>
                  <a:cubicBezTo>
                    <a:pt x="6042" y="2231"/>
                    <a:pt x="6015" y="2218"/>
                    <a:pt x="5989" y="2152"/>
                  </a:cubicBezTo>
                  <a:cubicBezTo>
                    <a:pt x="5962" y="2085"/>
                    <a:pt x="5829" y="2112"/>
                    <a:pt x="5794" y="2152"/>
                  </a:cubicBezTo>
                  <a:cubicBezTo>
                    <a:pt x="5759" y="2191"/>
                    <a:pt x="5643" y="2174"/>
                    <a:pt x="5581" y="2236"/>
                  </a:cubicBezTo>
                  <a:cubicBezTo>
                    <a:pt x="5519" y="2298"/>
                    <a:pt x="5586" y="2360"/>
                    <a:pt x="5612" y="2382"/>
                  </a:cubicBezTo>
                  <a:cubicBezTo>
                    <a:pt x="5639" y="2404"/>
                    <a:pt x="5519" y="2439"/>
                    <a:pt x="5559" y="2475"/>
                  </a:cubicBezTo>
                  <a:cubicBezTo>
                    <a:pt x="5599" y="2510"/>
                    <a:pt x="5661" y="2492"/>
                    <a:pt x="5666" y="2550"/>
                  </a:cubicBezTo>
                  <a:cubicBezTo>
                    <a:pt x="5670" y="2608"/>
                    <a:pt x="5519" y="2532"/>
                    <a:pt x="5497" y="2484"/>
                  </a:cubicBezTo>
                  <a:cubicBezTo>
                    <a:pt x="5475" y="2435"/>
                    <a:pt x="5506" y="2391"/>
                    <a:pt x="5475" y="2355"/>
                  </a:cubicBezTo>
                  <a:cubicBezTo>
                    <a:pt x="5444" y="2320"/>
                    <a:pt x="5471" y="2276"/>
                    <a:pt x="5528" y="2214"/>
                  </a:cubicBezTo>
                  <a:cubicBezTo>
                    <a:pt x="5586" y="2152"/>
                    <a:pt x="5630" y="2160"/>
                    <a:pt x="5630" y="2125"/>
                  </a:cubicBezTo>
                  <a:cubicBezTo>
                    <a:pt x="5630" y="2090"/>
                    <a:pt x="5382" y="2090"/>
                    <a:pt x="5236" y="2222"/>
                  </a:cubicBezTo>
                  <a:cubicBezTo>
                    <a:pt x="5090" y="2355"/>
                    <a:pt x="5134" y="2532"/>
                    <a:pt x="5143" y="2568"/>
                  </a:cubicBezTo>
                  <a:cubicBezTo>
                    <a:pt x="5152" y="2603"/>
                    <a:pt x="5280" y="2585"/>
                    <a:pt x="5356" y="2608"/>
                  </a:cubicBezTo>
                  <a:cubicBezTo>
                    <a:pt x="5431" y="2630"/>
                    <a:pt x="5391" y="2661"/>
                    <a:pt x="5334" y="2652"/>
                  </a:cubicBezTo>
                  <a:cubicBezTo>
                    <a:pt x="5276" y="2643"/>
                    <a:pt x="5179" y="2625"/>
                    <a:pt x="5183" y="2665"/>
                  </a:cubicBezTo>
                  <a:cubicBezTo>
                    <a:pt x="5187" y="2705"/>
                    <a:pt x="5307" y="2780"/>
                    <a:pt x="5378" y="2763"/>
                  </a:cubicBezTo>
                  <a:cubicBezTo>
                    <a:pt x="5449" y="2745"/>
                    <a:pt x="5449" y="2745"/>
                    <a:pt x="5480" y="2785"/>
                  </a:cubicBezTo>
                  <a:cubicBezTo>
                    <a:pt x="5511" y="2825"/>
                    <a:pt x="5595" y="2811"/>
                    <a:pt x="5679" y="2816"/>
                  </a:cubicBezTo>
                  <a:cubicBezTo>
                    <a:pt x="5763" y="2820"/>
                    <a:pt x="5860" y="2851"/>
                    <a:pt x="5900" y="2855"/>
                  </a:cubicBezTo>
                  <a:cubicBezTo>
                    <a:pt x="5940" y="2860"/>
                    <a:pt x="5989" y="2833"/>
                    <a:pt x="6002" y="2811"/>
                  </a:cubicBezTo>
                  <a:cubicBezTo>
                    <a:pt x="6015" y="2789"/>
                    <a:pt x="6179" y="2847"/>
                    <a:pt x="6228" y="2842"/>
                  </a:cubicBezTo>
                  <a:cubicBezTo>
                    <a:pt x="6277" y="2838"/>
                    <a:pt x="6246" y="2794"/>
                    <a:pt x="6215" y="2780"/>
                  </a:cubicBezTo>
                  <a:cubicBezTo>
                    <a:pt x="6184" y="2767"/>
                    <a:pt x="6197" y="2709"/>
                    <a:pt x="6237" y="2732"/>
                  </a:cubicBezTo>
                  <a:cubicBezTo>
                    <a:pt x="6277" y="2754"/>
                    <a:pt x="6343" y="2767"/>
                    <a:pt x="6356" y="2807"/>
                  </a:cubicBezTo>
                  <a:cubicBezTo>
                    <a:pt x="6367" y="2841"/>
                    <a:pt x="6405" y="2825"/>
                    <a:pt x="6409" y="2855"/>
                  </a:cubicBezTo>
                  <a:cubicBezTo>
                    <a:pt x="6414" y="2887"/>
                    <a:pt x="6555" y="2922"/>
                    <a:pt x="6560" y="2957"/>
                  </a:cubicBezTo>
                  <a:cubicBezTo>
                    <a:pt x="6564" y="2993"/>
                    <a:pt x="6423" y="3010"/>
                    <a:pt x="6462" y="3041"/>
                  </a:cubicBezTo>
                  <a:cubicBezTo>
                    <a:pt x="6502" y="3072"/>
                    <a:pt x="6564" y="3002"/>
                    <a:pt x="6617" y="2997"/>
                  </a:cubicBezTo>
                  <a:cubicBezTo>
                    <a:pt x="6671" y="2993"/>
                    <a:pt x="6671" y="3112"/>
                    <a:pt x="6710" y="3095"/>
                  </a:cubicBezTo>
                  <a:cubicBezTo>
                    <a:pt x="6765" y="3070"/>
                    <a:pt x="6808" y="3117"/>
                    <a:pt x="6861" y="3192"/>
                  </a:cubicBezTo>
                  <a:cubicBezTo>
                    <a:pt x="6914" y="3267"/>
                    <a:pt x="6856" y="3338"/>
                    <a:pt x="6861" y="3365"/>
                  </a:cubicBezTo>
                  <a:cubicBezTo>
                    <a:pt x="6865" y="3391"/>
                    <a:pt x="6967" y="3382"/>
                    <a:pt x="7025" y="3351"/>
                  </a:cubicBezTo>
                  <a:cubicBezTo>
                    <a:pt x="7082" y="3320"/>
                    <a:pt x="7135" y="3387"/>
                    <a:pt x="7180" y="3427"/>
                  </a:cubicBezTo>
                  <a:cubicBezTo>
                    <a:pt x="7224" y="3467"/>
                    <a:pt x="7016" y="3533"/>
                    <a:pt x="7034" y="3497"/>
                  </a:cubicBezTo>
                  <a:cubicBezTo>
                    <a:pt x="7051" y="3462"/>
                    <a:pt x="6910" y="3356"/>
                    <a:pt x="6781" y="3404"/>
                  </a:cubicBezTo>
                  <a:cubicBezTo>
                    <a:pt x="6653" y="3453"/>
                    <a:pt x="6741" y="3528"/>
                    <a:pt x="6755" y="3573"/>
                  </a:cubicBezTo>
                  <a:cubicBezTo>
                    <a:pt x="6768" y="3617"/>
                    <a:pt x="6640" y="3661"/>
                    <a:pt x="6520" y="3621"/>
                  </a:cubicBezTo>
                  <a:cubicBezTo>
                    <a:pt x="6400" y="3582"/>
                    <a:pt x="6436" y="3648"/>
                    <a:pt x="6387" y="3648"/>
                  </a:cubicBezTo>
                  <a:cubicBezTo>
                    <a:pt x="6339" y="3648"/>
                    <a:pt x="6285" y="3723"/>
                    <a:pt x="6330" y="3772"/>
                  </a:cubicBezTo>
                  <a:cubicBezTo>
                    <a:pt x="6374" y="3821"/>
                    <a:pt x="6471" y="3776"/>
                    <a:pt x="6551" y="3781"/>
                  </a:cubicBezTo>
                  <a:cubicBezTo>
                    <a:pt x="6631" y="3785"/>
                    <a:pt x="6640" y="3807"/>
                    <a:pt x="6648" y="3763"/>
                  </a:cubicBezTo>
                  <a:cubicBezTo>
                    <a:pt x="6657" y="3719"/>
                    <a:pt x="6741" y="3741"/>
                    <a:pt x="6799" y="3754"/>
                  </a:cubicBezTo>
                  <a:cubicBezTo>
                    <a:pt x="6856" y="3767"/>
                    <a:pt x="6843" y="3847"/>
                    <a:pt x="6914" y="3856"/>
                  </a:cubicBezTo>
                  <a:cubicBezTo>
                    <a:pt x="6985" y="3865"/>
                    <a:pt x="6927" y="3936"/>
                    <a:pt x="6972" y="3984"/>
                  </a:cubicBezTo>
                  <a:cubicBezTo>
                    <a:pt x="7016" y="4033"/>
                    <a:pt x="7158" y="4007"/>
                    <a:pt x="7211" y="4060"/>
                  </a:cubicBezTo>
                  <a:cubicBezTo>
                    <a:pt x="7264" y="4113"/>
                    <a:pt x="7489" y="4219"/>
                    <a:pt x="7521" y="4179"/>
                  </a:cubicBezTo>
                  <a:cubicBezTo>
                    <a:pt x="7556" y="4135"/>
                    <a:pt x="7326" y="3931"/>
                    <a:pt x="7259" y="3914"/>
                  </a:cubicBezTo>
                  <a:cubicBezTo>
                    <a:pt x="7193" y="3896"/>
                    <a:pt x="7326" y="3874"/>
                    <a:pt x="7410" y="3940"/>
                  </a:cubicBezTo>
                  <a:cubicBezTo>
                    <a:pt x="7494" y="4007"/>
                    <a:pt x="7618" y="4038"/>
                    <a:pt x="7680" y="3958"/>
                  </a:cubicBezTo>
                  <a:cubicBezTo>
                    <a:pt x="7742" y="3878"/>
                    <a:pt x="7627" y="3900"/>
                    <a:pt x="7627" y="3843"/>
                  </a:cubicBezTo>
                  <a:cubicBezTo>
                    <a:pt x="7627" y="3785"/>
                    <a:pt x="7587" y="3706"/>
                    <a:pt x="7525" y="3706"/>
                  </a:cubicBezTo>
                  <a:cubicBezTo>
                    <a:pt x="7463" y="3706"/>
                    <a:pt x="7304" y="3582"/>
                    <a:pt x="7361" y="3555"/>
                  </a:cubicBezTo>
                  <a:cubicBezTo>
                    <a:pt x="7419" y="3528"/>
                    <a:pt x="7343" y="3493"/>
                    <a:pt x="7388" y="3444"/>
                  </a:cubicBezTo>
                  <a:cubicBezTo>
                    <a:pt x="7432" y="3396"/>
                    <a:pt x="7476" y="3489"/>
                    <a:pt x="7529" y="3493"/>
                  </a:cubicBezTo>
                  <a:close/>
                  <a:moveTo>
                    <a:pt x="6595" y="3281"/>
                  </a:moveTo>
                  <a:cubicBezTo>
                    <a:pt x="6648" y="3272"/>
                    <a:pt x="6639" y="3190"/>
                    <a:pt x="6609" y="3148"/>
                  </a:cubicBezTo>
                  <a:cubicBezTo>
                    <a:pt x="6586" y="3117"/>
                    <a:pt x="6529" y="3112"/>
                    <a:pt x="6480" y="3117"/>
                  </a:cubicBezTo>
                  <a:cubicBezTo>
                    <a:pt x="6431" y="3121"/>
                    <a:pt x="6347" y="3196"/>
                    <a:pt x="6392" y="3272"/>
                  </a:cubicBezTo>
                  <a:cubicBezTo>
                    <a:pt x="6436" y="3347"/>
                    <a:pt x="6542" y="3289"/>
                    <a:pt x="6595" y="3281"/>
                  </a:cubicBezTo>
                  <a:close/>
                  <a:moveTo>
                    <a:pt x="6042" y="2129"/>
                  </a:moveTo>
                  <a:cubicBezTo>
                    <a:pt x="6015" y="2187"/>
                    <a:pt x="6099" y="2187"/>
                    <a:pt x="6104" y="2253"/>
                  </a:cubicBezTo>
                  <a:cubicBezTo>
                    <a:pt x="6108" y="2320"/>
                    <a:pt x="6192" y="2342"/>
                    <a:pt x="6254" y="2302"/>
                  </a:cubicBezTo>
                  <a:cubicBezTo>
                    <a:pt x="6316" y="2262"/>
                    <a:pt x="6493" y="2314"/>
                    <a:pt x="6493" y="2262"/>
                  </a:cubicBezTo>
                  <a:cubicBezTo>
                    <a:pt x="6493" y="2214"/>
                    <a:pt x="6308" y="2125"/>
                    <a:pt x="6241" y="2138"/>
                  </a:cubicBezTo>
                  <a:cubicBezTo>
                    <a:pt x="6175" y="2152"/>
                    <a:pt x="6068" y="2072"/>
                    <a:pt x="6042" y="2129"/>
                  </a:cubicBezTo>
                  <a:close/>
                  <a:moveTo>
                    <a:pt x="7702" y="5897"/>
                  </a:moveTo>
                  <a:cubicBezTo>
                    <a:pt x="7711" y="5933"/>
                    <a:pt x="7968" y="6039"/>
                    <a:pt x="7977" y="5990"/>
                  </a:cubicBezTo>
                  <a:cubicBezTo>
                    <a:pt x="7985" y="5941"/>
                    <a:pt x="7694" y="5867"/>
                    <a:pt x="7702" y="5897"/>
                  </a:cubicBezTo>
                  <a:close/>
                  <a:moveTo>
                    <a:pt x="8825" y="6161"/>
                  </a:moveTo>
                  <a:cubicBezTo>
                    <a:pt x="8807" y="6194"/>
                    <a:pt x="8781" y="6138"/>
                    <a:pt x="8819" y="6108"/>
                  </a:cubicBezTo>
                  <a:cubicBezTo>
                    <a:pt x="8858" y="6079"/>
                    <a:pt x="8813" y="6067"/>
                    <a:pt x="8778" y="6085"/>
                  </a:cubicBezTo>
                  <a:cubicBezTo>
                    <a:pt x="8743" y="6102"/>
                    <a:pt x="8751" y="6005"/>
                    <a:pt x="8784" y="5987"/>
                  </a:cubicBezTo>
                  <a:cubicBezTo>
                    <a:pt x="8816" y="5969"/>
                    <a:pt x="8704" y="5934"/>
                    <a:pt x="8704" y="5966"/>
                  </a:cubicBezTo>
                  <a:cubicBezTo>
                    <a:pt x="8704" y="5999"/>
                    <a:pt x="8624" y="5978"/>
                    <a:pt x="8616" y="5949"/>
                  </a:cubicBezTo>
                  <a:cubicBezTo>
                    <a:pt x="8607" y="5919"/>
                    <a:pt x="8551" y="5910"/>
                    <a:pt x="8571" y="5890"/>
                  </a:cubicBezTo>
                  <a:cubicBezTo>
                    <a:pt x="8592" y="5869"/>
                    <a:pt x="8503" y="5857"/>
                    <a:pt x="8495" y="5893"/>
                  </a:cubicBezTo>
                  <a:cubicBezTo>
                    <a:pt x="8486" y="5928"/>
                    <a:pt x="8459" y="5869"/>
                    <a:pt x="8503" y="5822"/>
                  </a:cubicBezTo>
                  <a:cubicBezTo>
                    <a:pt x="8548" y="5775"/>
                    <a:pt x="8533" y="5733"/>
                    <a:pt x="8574" y="5710"/>
                  </a:cubicBezTo>
                  <a:cubicBezTo>
                    <a:pt x="8616" y="5686"/>
                    <a:pt x="8571" y="5659"/>
                    <a:pt x="8527" y="5677"/>
                  </a:cubicBezTo>
                  <a:cubicBezTo>
                    <a:pt x="8483" y="5695"/>
                    <a:pt x="8365" y="5857"/>
                    <a:pt x="8365" y="5902"/>
                  </a:cubicBezTo>
                  <a:cubicBezTo>
                    <a:pt x="8365" y="5946"/>
                    <a:pt x="8362" y="5999"/>
                    <a:pt x="8320" y="5996"/>
                  </a:cubicBezTo>
                  <a:cubicBezTo>
                    <a:pt x="8279" y="5993"/>
                    <a:pt x="8232" y="6031"/>
                    <a:pt x="8264" y="6055"/>
                  </a:cubicBezTo>
                  <a:cubicBezTo>
                    <a:pt x="8297" y="6079"/>
                    <a:pt x="8179" y="6146"/>
                    <a:pt x="8235" y="6176"/>
                  </a:cubicBezTo>
                  <a:cubicBezTo>
                    <a:pt x="8273" y="6197"/>
                    <a:pt x="8335" y="6167"/>
                    <a:pt x="8388" y="6173"/>
                  </a:cubicBezTo>
                  <a:cubicBezTo>
                    <a:pt x="8441" y="6179"/>
                    <a:pt x="8486" y="6182"/>
                    <a:pt x="8530" y="6149"/>
                  </a:cubicBezTo>
                  <a:cubicBezTo>
                    <a:pt x="8574" y="6117"/>
                    <a:pt x="8574" y="6179"/>
                    <a:pt x="8621" y="6173"/>
                  </a:cubicBezTo>
                  <a:cubicBezTo>
                    <a:pt x="8669" y="6167"/>
                    <a:pt x="8595" y="6211"/>
                    <a:pt x="8598" y="6244"/>
                  </a:cubicBezTo>
                  <a:cubicBezTo>
                    <a:pt x="8601" y="6276"/>
                    <a:pt x="8648" y="6226"/>
                    <a:pt x="8683" y="6208"/>
                  </a:cubicBezTo>
                  <a:cubicBezTo>
                    <a:pt x="8719" y="6191"/>
                    <a:pt x="8763" y="6208"/>
                    <a:pt x="8745" y="6238"/>
                  </a:cubicBezTo>
                  <a:cubicBezTo>
                    <a:pt x="8728" y="6267"/>
                    <a:pt x="8843" y="6297"/>
                    <a:pt x="8869" y="6250"/>
                  </a:cubicBezTo>
                  <a:cubicBezTo>
                    <a:pt x="8896" y="6203"/>
                    <a:pt x="8843" y="6129"/>
                    <a:pt x="8825" y="6161"/>
                  </a:cubicBezTo>
                  <a:close/>
                  <a:moveTo>
                    <a:pt x="823" y="5348"/>
                  </a:moveTo>
                  <a:cubicBezTo>
                    <a:pt x="743" y="5390"/>
                    <a:pt x="935" y="5592"/>
                    <a:pt x="975" y="5567"/>
                  </a:cubicBezTo>
                  <a:cubicBezTo>
                    <a:pt x="1002" y="5549"/>
                    <a:pt x="927" y="5465"/>
                    <a:pt x="927" y="5413"/>
                  </a:cubicBezTo>
                  <a:cubicBezTo>
                    <a:pt x="927" y="5360"/>
                    <a:pt x="903" y="5305"/>
                    <a:pt x="823" y="5348"/>
                  </a:cubicBezTo>
                  <a:close/>
                  <a:moveTo>
                    <a:pt x="8118" y="6358"/>
                  </a:moveTo>
                  <a:cubicBezTo>
                    <a:pt x="8087" y="6362"/>
                    <a:pt x="8112" y="6313"/>
                    <a:pt x="8116" y="6289"/>
                  </a:cubicBezTo>
                  <a:cubicBezTo>
                    <a:pt x="8120" y="6265"/>
                    <a:pt x="8050" y="6300"/>
                    <a:pt x="8047" y="6329"/>
                  </a:cubicBezTo>
                  <a:cubicBezTo>
                    <a:pt x="8045" y="6358"/>
                    <a:pt x="7997" y="6369"/>
                    <a:pt x="7997" y="6386"/>
                  </a:cubicBezTo>
                  <a:cubicBezTo>
                    <a:pt x="7997" y="6438"/>
                    <a:pt x="7990" y="6411"/>
                    <a:pt x="7954" y="6428"/>
                  </a:cubicBezTo>
                  <a:cubicBezTo>
                    <a:pt x="7919" y="6446"/>
                    <a:pt x="7782" y="6428"/>
                    <a:pt x="7777" y="6397"/>
                  </a:cubicBezTo>
                  <a:cubicBezTo>
                    <a:pt x="7773" y="6366"/>
                    <a:pt x="7673" y="6351"/>
                    <a:pt x="7669" y="6309"/>
                  </a:cubicBezTo>
                  <a:cubicBezTo>
                    <a:pt x="7664" y="6267"/>
                    <a:pt x="7616" y="6253"/>
                    <a:pt x="7656" y="6207"/>
                  </a:cubicBezTo>
                  <a:cubicBezTo>
                    <a:pt x="7695" y="6160"/>
                    <a:pt x="7649" y="6138"/>
                    <a:pt x="7611" y="6174"/>
                  </a:cubicBezTo>
                  <a:cubicBezTo>
                    <a:pt x="7574" y="6209"/>
                    <a:pt x="7552" y="6154"/>
                    <a:pt x="7602" y="6134"/>
                  </a:cubicBezTo>
                  <a:cubicBezTo>
                    <a:pt x="7653" y="6114"/>
                    <a:pt x="7749" y="6094"/>
                    <a:pt x="7700" y="6006"/>
                  </a:cubicBezTo>
                  <a:cubicBezTo>
                    <a:pt x="7651" y="5917"/>
                    <a:pt x="7346" y="6032"/>
                    <a:pt x="7268" y="6076"/>
                  </a:cubicBezTo>
                  <a:cubicBezTo>
                    <a:pt x="7191" y="6121"/>
                    <a:pt x="7093" y="6262"/>
                    <a:pt x="7051" y="6262"/>
                  </a:cubicBezTo>
                  <a:cubicBezTo>
                    <a:pt x="7009" y="6262"/>
                    <a:pt x="7124" y="6187"/>
                    <a:pt x="7142" y="6158"/>
                  </a:cubicBezTo>
                  <a:cubicBezTo>
                    <a:pt x="7160" y="6129"/>
                    <a:pt x="7138" y="6101"/>
                    <a:pt x="7162" y="6112"/>
                  </a:cubicBezTo>
                  <a:cubicBezTo>
                    <a:pt x="7186" y="6123"/>
                    <a:pt x="7255" y="6017"/>
                    <a:pt x="7301" y="5981"/>
                  </a:cubicBezTo>
                  <a:cubicBezTo>
                    <a:pt x="7348" y="5946"/>
                    <a:pt x="7399" y="5979"/>
                    <a:pt x="7405" y="5950"/>
                  </a:cubicBezTo>
                  <a:cubicBezTo>
                    <a:pt x="7412" y="5921"/>
                    <a:pt x="7434" y="5902"/>
                    <a:pt x="7479" y="5862"/>
                  </a:cubicBezTo>
                  <a:cubicBezTo>
                    <a:pt x="7523" y="5822"/>
                    <a:pt x="8052" y="5828"/>
                    <a:pt x="8103" y="5831"/>
                  </a:cubicBezTo>
                  <a:cubicBezTo>
                    <a:pt x="8154" y="5833"/>
                    <a:pt x="8253" y="5764"/>
                    <a:pt x="8282" y="5720"/>
                  </a:cubicBezTo>
                  <a:cubicBezTo>
                    <a:pt x="8311" y="5676"/>
                    <a:pt x="8348" y="5676"/>
                    <a:pt x="8419" y="5680"/>
                  </a:cubicBezTo>
                  <a:cubicBezTo>
                    <a:pt x="8490" y="5685"/>
                    <a:pt x="8523" y="5620"/>
                    <a:pt x="8559" y="5596"/>
                  </a:cubicBezTo>
                  <a:cubicBezTo>
                    <a:pt x="8594" y="5572"/>
                    <a:pt x="8581" y="5561"/>
                    <a:pt x="8550" y="5554"/>
                  </a:cubicBezTo>
                  <a:cubicBezTo>
                    <a:pt x="8519" y="5547"/>
                    <a:pt x="8490" y="5527"/>
                    <a:pt x="8521" y="5525"/>
                  </a:cubicBezTo>
                  <a:cubicBezTo>
                    <a:pt x="8552" y="5523"/>
                    <a:pt x="8568" y="5505"/>
                    <a:pt x="8581" y="5465"/>
                  </a:cubicBezTo>
                  <a:cubicBezTo>
                    <a:pt x="8594" y="5426"/>
                    <a:pt x="8570" y="5443"/>
                    <a:pt x="8528" y="5388"/>
                  </a:cubicBezTo>
                  <a:cubicBezTo>
                    <a:pt x="8486" y="5333"/>
                    <a:pt x="8464" y="5406"/>
                    <a:pt x="8422" y="5401"/>
                  </a:cubicBezTo>
                  <a:cubicBezTo>
                    <a:pt x="8379" y="5397"/>
                    <a:pt x="8450" y="5344"/>
                    <a:pt x="8415" y="5322"/>
                  </a:cubicBezTo>
                  <a:cubicBezTo>
                    <a:pt x="8379" y="5299"/>
                    <a:pt x="8313" y="5315"/>
                    <a:pt x="8260" y="5359"/>
                  </a:cubicBezTo>
                  <a:cubicBezTo>
                    <a:pt x="8207" y="5403"/>
                    <a:pt x="8211" y="5357"/>
                    <a:pt x="8165" y="5401"/>
                  </a:cubicBezTo>
                  <a:cubicBezTo>
                    <a:pt x="8118" y="5445"/>
                    <a:pt x="8118" y="5379"/>
                    <a:pt x="8140" y="5361"/>
                  </a:cubicBezTo>
                  <a:cubicBezTo>
                    <a:pt x="8163" y="5344"/>
                    <a:pt x="8178" y="5364"/>
                    <a:pt x="8198" y="5337"/>
                  </a:cubicBezTo>
                  <a:cubicBezTo>
                    <a:pt x="8218" y="5310"/>
                    <a:pt x="8238" y="5337"/>
                    <a:pt x="8289" y="5304"/>
                  </a:cubicBezTo>
                  <a:cubicBezTo>
                    <a:pt x="8340" y="5271"/>
                    <a:pt x="8384" y="5286"/>
                    <a:pt x="8399" y="5262"/>
                  </a:cubicBezTo>
                  <a:cubicBezTo>
                    <a:pt x="8415" y="5237"/>
                    <a:pt x="8375" y="5204"/>
                    <a:pt x="8326" y="5215"/>
                  </a:cubicBezTo>
                  <a:cubicBezTo>
                    <a:pt x="8278" y="5226"/>
                    <a:pt x="8244" y="5149"/>
                    <a:pt x="8213" y="5171"/>
                  </a:cubicBezTo>
                  <a:cubicBezTo>
                    <a:pt x="8182" y="5193"/>
                    <a:pt x="8189" y="5138"/>
                    <a:pt x="8154" y="5160"/>
                  </a:cubicBezTo>
                  <a:cubicBezTo>
                    <a:pt x="8118" y="5182"/>
                    <a:pt x="8098" y="5153"/>
                    <a:pt x="8083" y="5111"/>
                  </a:cubicBezTo>
                  <a:cubicBezTo>
                    <a:pt x="8067" y="5069"/>
                    <a:pt x="7972" y="5001"/>
                    <a:pt x="7915" y="4983"/>
                  </a:cubicBezTo>
                  <a:cubicBezTo>
                    <a:pt x="7857" y="4965"/>
                    <a:pt x="7895" y="4934"/>
                    <a:pt x="7926" y="4956"/>
                  </a:cubicBezTo>
                  <a:cubicBezTo>
                    <a:pt x="7957" y="4978"/>
                    <a:pt x="7992" y="4934"/>
                    <a:pt x="8005" y="4912"/>
                  </a:cubicBezTo>
                  <a:cubicBezTo>
                    <a:pt x="8019" y="4890"/>
                    <a:pt x="7983" y="4870"/>
                    <a:pt x="7965" y="4868"/>
                  </a:cubicBezTo>
                  <a:cubicBezTo>
                    <a:pt x="7948" y="4865"/>
                    <a:pt x="7948" y="4837"/>
                    <a:pt x="7952" y="4815"/>
                  </a:cubicBezTo>
                  <a:cubicBezTo>
                    <a:pt x="7957" y="4792"/>
                    <a:pt x="7890" y="4764"/>
                    <a:pt x="7888" y="4741"/>
                  </a:cubicBezTo>
                  <a:cubicBezTo>
                    <a:pt x="7886" y="4719"/>
                    <a:pt x="7848" y="4704"/>
                    <a:pt x="7850" y="4684"/>
                  </a:cubicBezTo>
                  <a:cubicBezTo>
                    <a:pt x="7853" y="4664"/>
                    <a:pt x="7813" y="4635"/>
                    <a:pt x="7813" y="4609"/>
                  </a:cubicBezTo>
                  <a:cubicBezTo>
                    <a:pt x="7813" y="4582"/>
                    <a:pt x="7746" y="4529"/>
                    <a:pt x="7744" y="4498"/>
                  </a:cubicBezTo>
                  <a:cubicBezTo>
                    <a:pt x="7742" y="4467"/>
                    <a:pt x="7707" y="4445"/>
                    <a:pt x="7693" y="4407"/>
                  </a:cubicBezTo>
                  <a:cubicBezTo>
                    <a:pt x="7680" y="4370"/>
                    <a:pt x="7662" y="4387"/>
                    <a:pt x="7649" y="4440"/>
                  </a:cubicBezTo>
                  <a:cubicBezTo>
                    <a:pt x="7636" y="4494"/>
                    <a:pt x="7589" y="4491"/>
                    <a:pt x="7602" y="4509"/>
                  </a:cubicBezTo>
                  <a:cubicBezTo>
                    <a:pt x="7630" y="4545"/>
                    <a:pt x="7609" y="4547"/>
                    <a:pt x="7589" y="4569"/>
                  </a:cubicBezTo>
                  <a:cubicBezTo>
                    <a:pt x="7569" y="4591"/>
                    <a:pt x="7602" y="4624"/>
                    <a:pt x="7569" y="4624"/>
                  </a:cubicBezTo>
                  <a:cubicBezTo>
                    <a:pt x="7536" y="4624"/>
                    <a:pt x="7552" y="4693"/>
                    <a:pt x="7534" y="4662"/>
                  </a:cubicBezTo>
                  <a:cubicBezTo>
                    <a:pt x="7516" y="4631"/>
                    <a:pt x="7474" y="4640"/>
                    <a:pt x="7474" y="4671"/>
                  </a:cubicBezTo>
                  <a:cubicBezTo>
                    <a:pt x="7474" y="4702"/>
                    <a:pt x="7403" y="4730"/>
                    <a:pt x="7374" y="4728"/>
                  </a:cubicBezTo>
                  <a:cubicBezTo>
                    <a:pt x="7346" y="4726"/>
                    <a:pt x="7346" y="4666"/>
                    <a:pt x="7321" y="4684"/>
                  </a:cubicBezTo>
                  <a:cubicBezTo>
                    <a:pt x="7297" y="4702"/>
                    <a:pt x="7301" y="4633"/>
                    <a:pt x="7264" y="4635"/>
                  </a:cubicBezTo>
                  <a:cubicBezTo>
                    <a:pt x="7226" y="4637"/>
                    <a:pt x="7200" y="4633"/>
                    <a:pt x="7211" y="4600"/>
                  </a:cubicBezTo>
                  <a:cubicBezTo>
                    <a:pt x="7222" y="4567"/>
                    <a:pt x="7146" y="4551"/>
                    <a:pt x="7171" y="4531"/>
                  </a:cubicBezTo>
                  <a:cubicBezTo>
                    <a:pt x="7195" y="4511"/>
                    <a:pt x="7164" y="4476"/>
                    <a:pt x="7160" y="4418"/>
                  </a:cubicBezTo>
                  <a:cubicBezTo>
                    <a:pt x="7155" y="4361"/>
                    <a:pt x="7193" y="4356"/>
                    <a:pt x="7193" y="4334"/>
                  </a:cubicBezTo>
                  <a:cubicBezTo>
                    <a:pt x="7193" y="4312"/>
                    <a:pt x="7166" y="4312"/>
                    <a:pt x="7140" y="4330"/>
                  </a:cubicBezTo>
                  <a:cubicBezTo>
                    <a:pt x="7113" y="4347"/>
                    <a:pt x="7113" y="4305"/>
                    <a:pt x="7084" y="4308"/>
                  </a:cubicBezTo>
                  <a:cubicBezTo>
                    <a:pt x="7056" y="4310"/>
                    <a:pt x="6969" y="4305"/>
                    <a:pt x="6965" y="4266"/>
                  </a:cubicBezTo>
                  <a:cubicBezTo>
                    <a:pt x="6961" y="4226"/>
                    <a:pt x="6932" y="4246"/>
                    <a:pt x="6918" y="4208"/>
                  </a:cubicBezTo>
                  <a:cubicBezTo>
                    <a:pt x="6905" y="4170"/>
                    <a:pt x="6870" y="4199"/>
                    <a:pt x="6870" y="4173"/>
                  </a:cubicBezTo>
                  <a:cubicBezTo>
                    <a:pt x="6870" y="4146"/>
                    <a:pt x="6854" y="4135"/>
                    <a:pt x="6828" y="4133"/>
                  </a:cubicBezTo>
                  <a:cubicBezTo>
                    <a:pt x="6801" y="4131"/>
                    <a:pt x="6792" y="4102"/>
                    <a:pt x="6757" y="4097"/>
                  </a:cubicBezTo>
                  <a:cubicBezTo>
                    <a:pt x="6721" y="4093"/>
                    <a:pt x="6677" y="4122"/>
                    <a:pt x="6657" y="4131"/>
                  </a:cubicBezTo>
                  <a:cubicBezTo>
                    <a:pt x="6637" y="4139"/>
                    <a:pt x="6586" y="4100"/>
                    <a:pt x="6566" y="4115"/>
                  </a:cubicBezTo>
                  <a:cubicBezTo>
                    <a:pt x="6547" y="4131"/>
                    <a:pt x="6542" y="4104"/>
                    <a:pt x="6487" y="4089"/>
                  </a:cubicBezTo>
                  <a:cubicBezTo>
                    <a:pt x="6431" y="4073"/>
                    <a:pt x="6358" y="4069"/>
                    <a:pt x="6354" y="4089"/>
                  </a:cubicBezTo>
                  <a:cubicBezTo>
                    <a:pt x="6350" y="4108"/>
                    <a:pt x="6305" y="4115"/>
                    <a:pt x="6312" y="4162"/>
                  </a:cubicBezTo>
                  <a:cubicBezTo>
                    <a:pt x="6319" y="4208"/>
                    <a:pt x="6365" y="4199"/>
                    <a:pt x="6376" y="4230"/>
                  </a:cubicBezTo>
                  <a:cubicBezTo>
                    <a:pt x="6387" y="4261"/>
                    <a:pt x="6354" y="4250"/>
                    <a:pt x="6352" y="4279"/>
                  </a:cubicBezTo>
                  <a:cubicBezTo>
                    <a:pt x="6350" y="4308"/>
                    <a:pt x="6321" y="4305"/>
                    <a:pt x="6321" y="4325"/>
                  </a:cubicBezTo>
                  <a:cubicBezTo>
                    <a:pt x="6321" y="4345"/>
                    <a:pt x="6341" y="4341"/>
                    <a:pt x="6352" y="4381"/>
                  </a:cubicBezTo>
                  <a:cubicBezTo>
                    <a:pt x="6363" y="4420"/>
                    <a:pt x="6385" y="4418"/>
                    <a:pt x="6392" y="4471"/>
                  </a:cubicBezTo>
                  <a:cubicBezTo>
                    <a:pt x="6398" y="4525"/>
                    <a:pt x="6374" y="4513"/>
                    <a:pt x="6352" y="4520"/>
                  </a:cubicBezTo>
                  <a:cubicBezTo>
                    <a:pt x="6330" y="4527"/>
                    <a:pt x="6354" y="4553"/>
                    <a:pt x="6323" y="4589"/>
                  </a:cubicBezTo>
                  <a:cubicBezTo>
                    <a:pt x="6292" y="4624"/>
                    <a:pt x="6265" y="4662"/>
                    <a:pt x="6290" y="4684"/>
                  </a:cubicBezTo>
                  <a:cubicBezTo>
                    <a:pt x="6314" y="4706"/>
                    <a:pt x="6405" y="4744"/>
                    <a:pt x="6440" y="4803"/>
                  </a:cubicBezTo>
                  <a:cubicBezTo>
                    <a:pt x="6476" y="4863"/>
                    <a:pt x="6474" y="4956"/>
                    <a:pt x="6462" y="5023"/>
                  </a:cubicBezTo>
                  <a:cubicBezTo>
                    <a:pt x="6451" y="5089"/>
                    <a:pt x="6376" y="5105"/>
                    <a:pt x="6321" y="5162"/>
                  </a:cubicBezTo>
                  <a:cubicBezTo>
                    <a:pt x="6265" y="5220"/>
                    <a:pt x="6208" y="5211"/>
                    <a:pt x="6181" y="5213"/>
                  </a:cubicBezTo>
                  <a:cubicBezTo>
                    <a:pt x="6155" y="5215"/>
                    <a:pt x="6170" y="5268"/>
                    <a:pt x="6208" y="5310"/>
                  </a:cubicBezTo>
                  <a:cubicBezTo>
                    <a:pt x="6246" y="5353"/>
                    <a:pt x="6215" y="5366"/>
                    <a:pt x="6234" y="5410"/>
                  </a:cubicBezTo>
                  <a:cubicBezTo>
                    <a:pt x="6254" y="5454"/>
                    <a:pt x="6234" y="5490"/>
                    <a:pt x="6263" y="5530"/>
                  </a:cubicBezTo>
                  <a:cubicBezTo>
                    <a:pt x="6292" y="5569"/>
                    <a:pt x="6274" y="5585"/>
                    <a:pt x="6241" y="5614"/>
                  </a:cubicBezTo>
                  <a:cubicBezTo>
                    <a:pt x="6208" y="5643"/>
                    <a:pt x="6254" y="5627"/>
                    <a:pt x="6257" y="5665"/>
                  </a:cubicBezTo>
                  <a:cubicBezTo>
                    <a:pt x="6259" y="5702"/>
                    <a:pt x="6241" y="5680"/>
                    <a:pt x="6212" y="5660"/>
                  </a:cubicBezTo>
                  <a:cubicBezTo>
                    <a:pt x="6184" y="5640"/>
                    <a:pt x="6157" y="5698"/>
                    <a:pt x="6157" y="5722"/>
                  </a:cubicBezTo>
                  <a:cubicBezTo>
                    <a:pt x="6157" y="5747"/>
                    <a:pt x="6088" y="5689"/>
                    <a:pt x="6073" y="5691"/>
                  </a:cubicBezTo>
                  <a:cubicBezTo>
                    <a:pt x="6057" y="5693"/>
                    <a:pt x="6077" y="5654"/>
                    <a:pt x="6037" y="5623"/>
                  </a:cubicBezTo>
                  <a:cubicBezTo>
                    <a:pt x="5998" y="5592"/>
                    <a:pt x="5967" y="5585"/>
                    <a:pt x="5967" y="5554"/>
                  </a:cubicBezTo>
                  <a:cubicBezTo>
                    <a:pt x="5967" y="5523"/>
                    <a:pt x="5898" y="5501"/>
                    <a:pt x="5898" y="5465"/>
                  </a:cubicBezTo>
                  <a:cubicBezTo>
                    <a:pt x="5898" y="5430"/>
                    <a:pt x="5907" y="5339"/>
                    <a:pt x="5891" y="5313"/>
                  </a:cubicBezTo>
                  <a:cubicBezTo>
                    <a:pt x="5876" y="5286"/>
                    <a:pt x="5889" y="5257"/>
                    <a:pt x="5902" y="5233"/>
                  </a:cubicBezTo>
                  <a:cubicBezTo>
                    <a:pt x="5916" y="5209"/>
                    <a:pt x="5887" y="5171"/>
                    <a:pt x="5847" y="5171"/>
                  </a:cubicBezTo>
                  <a:cubicBezTo>
                    <a:pt x="5807" y="5171"/>
                    <a:pt x="5752" y="5158"/>
                    <a:pt x="5697" y="5162"/>
                  </a:cubicBezTo>
                  <a:cubicBezTo>
                    <a:pt x="5641" y="5167"/>
                    <a:pt x="5610" y="5158"/>
                    <a:pt x="5592" y="5142"/>
                  </a:cubicBezTo>
                  <a:cubicBezTo>
                    <a:pt x="5575" y="5127"/>
                    <a:pt x="5524" y="5094"/>
                    <a:pt x="5455" y="5076"/>
                  </a:cubicBezTo>
                  <a:cubicBezTo>
                    <a:pt x="5387" y="5058"/>
                    <a:pt x="5356" y="5023"/>
                    <a:pt x="5349" y="5003"/>
                  </a:cubicBezTo>
                  <a:cubicBezTo>
                    <a:pt x="5342" y="4983"/>
                    <a:pt x="5274" y="4967"/>
                    <a:pt x="5258" y="4947"/>
                  </a:cubicBezTo>
                  <a:cubicBezTo>
                    <a:pt x="5243" y="4927"/>
                    <a:pt x="5176" y="4916"/>
                    <a:pt x="5150" y="4921"/>
                  </a:cubicBezTo>
                  <a:cubicBezTo>
                    <a:pt x="5123" y="4925"/>
                    <a:pt x="5057" y="4865"/>
                    <a:pt x="5017" y="4868"/>
                  </a:cubicBezTo>
                  <a:cubicBezTo>
                    <a:pt x="4977" y="4870"/>
                    <a:pt x="4884" y="4910"/>
                    <a:pt x="4869" y="4912"/>
                  </a:cubicBezTo>
                  <a:cubicBezTo>
                    <a:pt x="4853" y="4914"/>
                    <a:pt x="4871" y="4879"/>
                    <a:pt x="4882" y="4863"/>
                  </a:cubicBezTo>
                  <a:cubicBezTo>
                    <a:pt x="4893" y="4848"/>
                    <a:pt x="4849" y="4781"/>
                    <a:pt x="4838" y="4737"/>
                  </a:cubicBezTo>
                  <a:cubicBezTo>
                    <a:pt x="4827" y="4693"/>
                    <a:pt x="4811" y="4644"/>
                    <a:pt x="4765" y="4651"/>
                  </a:cubicBezTo>
                  <a:cubicBezTo>
                    <a:pt x="4718" y="4657"/>
                    <a:pt x="4667" y="4633"/>
                    <a:pt x="4654" y="4624"/>
                  </a:cubicBezTo>
                  <a:cubicBezTo>
                    <a:pt x="4641" y="4615"/>
                    <a:pt x="4638" y="4489"/>
                    <a:pt x="4650" y="4436"/>
                  </a:cubicBezTo>
                  <a:cubicBezTo>
                    <a:pt x="4661" y="4383"/>
                    <a:pt x="4718" y="4303"/>
                    <a:pt x="4718" y="4270"/>
                  </a:cubicBezTo>
                  <a:cubicBezTo>
                    <a:pt x="4718" y="4237"/>
                    <a:pt x="4756" y="4221"/>
                    <a:pt x="4789" y="4212"/>
                  </a:cubicBezTo>
                  <a:cubicBezTo>
                    <a:pt x="4822" y="4204"/>
                    <a:pt x="4796" y="4139"/>
                    <a:pt x="4829" y="4135"/>
                  </a:cubicBezTo>
                  <a:cubicBezTo>
                    <a:pt x="4862" y="4131"/>
                    <a:pt x="4864" y="4117"/>
                    <a:pt x="4871" y="4091"/>
                  </a:cubicBezTo>
                  <a:cubicBezTo>
                    <a:pt x="4878" y="4064"/>
                    <a:pt x="4917" y="4082"/>
                    <a:pt x="4895" y="4060"/>
                  </a:cubicBezTo>
                  <a:cubicBezTo>
                    <a:pt x="4873" y="4038"/>
                    <a:pt x="4891" y="4031"/>
                    <a:pt x="4942" y="4031"/>
                  </a:cubicBezTo>
                  <a:cubicBezTo>
                    <a:pt x="4993" y="4031"/>
                    <a:pt x="5068" y="4013"/>
                    <a:pt x="5057" y="3962"/>
                  </a:cubicBezTo>
                  <a:cubicBezTo>
                    <a:pt x="5046" y="3911"/>
                    <a:pt x="4913" y="3949"/>
                    <a:pt x="4913" y="3907"/>
                  </a:cubicBezTo>
                  <a:cubicBezTo>
                    <a:pt x="4913" y="3865"/>
                    <a:pt x="4745" y="3863"/>
                    <a:pt x="4756" y="3838"/>
                  </a:cubicBezTo>
                  <a:cubicBezTo>
                    <a:pt x="4767" y="3814"/>
                    <a:pt x="4924" y="3856"/>
                    <a:pt x="4982" y="3878"/>
                  </a:cubicBezTo>
                  <a:cubicBezTo>
                    <a:pt x="5039" y="3900"/>
                    <a:pt x="5055" y="3898"/>
                    <a:pt x="5101" y="3896"/>
                  </a:cubicBezTo>
                  <a:cubicBezTo>
                    <a:pt x="5148" y="3894"/>
                    <a:pt x="5117" y="3834"/>
                    <a:pt x="5125" y="3810"/>
                  </a:cubicBezTo>
                  <a:cubicBezTo>
                    <a:pt x="5134" y="3785"/>
                    <a:pt x="5223" y="3847"/>
                    <a:pt x="5274" y="3834"/>
                  </a:cubicBezTo>
                  <a:cubicBezTo>
                    <a:pt x="5325" y="3821"/>
                    <a:pt x="5373" y="3717"/>
                    <a:pt x="5415" y="3688"/>
                  </a:cubicBezTo>
                  <a:cubicBezTo>
                    <a:pt x="5457" y="3659"/>
                    <a:pt x="5420" y="3632"/>
                    <a:pt x="5338" y="3639"/>
                  </a:cubicBezTo>
                  <a:cubicBezTo>
                    <a:pt x="5256" y="3646"/>
                    <a:pt x="5210" y="3615"/>
                    <a:pt x="5165" y="3582"/>
                  </a:cubicBezTo>
                  <a:cubicBezTo>
                    <a:pt x="5121" y="3548"/>
                    <a:pt x="5125" y="3522"/>
                    <a:pt x="5172" y="3526"/>
                  </a:cubicBezTo>
                  <a:cubicBezTo>
                    <a:pt x="5218" y="3531"/>
                    <a:pt x="5329" y="3621"/>
                    <a:pt x="5371" y="3624"/>
                  </a:cubicBezTo>
                  <a:cubicBezTo>
                    <a:pt x="5413" y="3626"/>
                    <a:pt x="5486" y="3542"/>
                    <a:pt x="5522" y="3515"/>
                  </a:cubicBezTo>
                  <a:cubicBezTo>
                    <a:pt x="5557" y="3489"/>
                    <a:pt x="5488" y="3477"/>
                    <a:pt x="5464" y="3458"/>
                  </a:cubicBezTo>
                  <a:cubicBezTo>
                    <a:pt x="5440" y="3438"/>
                    <a:pt x="5506" y="3424"/>
                    <a:pt x="5542" y="3424"/>
                  </a:cubicBezTo>
                  <a:cubicBezTo>
                    <a:pt x="5577" y="3424"/>
                    <a:pt x="5592" y="3455"/>
                    <a:pt x="5606" y="3471"/>
                  </a:cubicBezTo>
                  <a:cubicBezTo>
                    <a:pt x="5619" y="3486"/>
                    <a:pt x="5681" y="3460"/>
                    <a:pt x="5712" y="3460"/>
                  </a:cubicBezTo>
                  <a:cubicBezTo>
                    <a:pt x="5743" y="3460"/>
                    <a:pt x="5708" y="3409"/>
                    <a:pt x="5657" y="3389"/>
                  </a:cubicBezTo>
                  <a:cubicBezTo>
                    <a:pt x="5606" y="3369"/>
                    <a:pt x="5659" y="3331"/>
                    <a:pt x="5674" y="3362"/>
                  </a:cubicBezTo>
                  <a:cubicBezTo>
                    <a:pt x="5690" y="3393"/>
                    <a:pt x="5725" y="3387"/>
                    <a:pt x="5743" y="3422"/>
                  </a:cubicBezTo>
                  <a:cubicBezTo>
                    <a:pt x="5769" y="3474"/>
                    <a:pt x="5785" y="3440"/>
                    <a:pt x="5829" y="3424"/>
                  </a:cubicBezTo>
                  <a:cubicBezTo>
                    <a:pt x="5874" y="3409"/>
                    <a:pt x="5896" y="3382"/>
                    <a:pt x="5920" y="3356"/>
                  </a:cubicBezTo>
                  <a:cubicBezTo>
                    <a:pt x="5944" y="3329"/>
                    <a:pt x="5949" y="3360"/>
                    <a:pt x="5978" y="3318"/>
                  </a:cubicBezTo>
                  <a:cubicBezTo>
                    <a:pt x="6006" y="3276"/>
                    <a:pt x="5964" y="3236"/>
                    <a:pt x="5929" y="3210"/>
                  </a:cubicBezTo>
                  <a:cubicBezTo>
                    <a:pt x="5894" y="3183"/>
                    <a:pt x="5931" y="3157"/>
                    <a:pt x="5896" y="3139"/>
                  </a:cubicBezTo>
                  <a:cubicBezTo>
                    <a:pt x="5860" y="3121"/>
                    <a:pt x="5854" y="3088"/>
                    <a:pt x="5898" y="3097"/>
                  </a:cubicBezTo>
                  <a:cubicBezTo>
                    <a:pt x="5942" y="3106"/>
                    <a:pt x="5978" y="3092"/>
                    <a:pt x="5998" y="3061"/>
                  </a:cubicBezTo>
                  <a:cubicBezTo>
                    <a:pt x="6018" y="3030"/>
                    <a:pt x="5931" y="3024"/>
                    <a:pt x="5971" y="3002"/>
                  </a:cubicBezTo>
                  <a:cubicBezTo>
                    <a:pt x="6011" y="2979"/>
                    <a:pt x="5978" y="2957"/>
                    <a:pt x="5938" y="2957"/>
                  </a:cubicBezTo>
                  <a:cubicBezTo>
                    <a:pt x="5898" y="2957"/>
                    <a:pt x="5865" y="2937"/>
                    <a:pt x="5863" y="2904"/>
                  </a:cubicBezTo>
                  <a:cubicBezTo>
                    <a:pt x="5860" y="2871"/>
                    <a:pt x="5792" y="2893"/>
                    <a:pt x="5750" y="2873"/>
                  </a:cubicBezTo>
                  <a:cubicBezTo>
                    <a:pt x="5708" y="2853"/>
                    <a:pt x="5615" y="2858"/>
                    <a:pt x="5592" y="2860"/>
                  </a:cubicBezTo>
                  <a:cubicBezTo>
                    <a:pt x="5570" y="2862"/>
                    <a:pt x="5568" y="2953"/>
                    <a:pt x="5601" y="2955"/>
                  </a:cubicBezTo>
                  <a:cubicBezTo>
                    <a:pt x="5635" y="2957"/>
                    <a:pt x="5661" y="2993"/>
                    <a:pt x="5632" y="3004"/>
                  </a:cubicBezTo>
                  <a:cubicBezTo>
                    <a:pt x="5604" y="3015"/>
                    <a:pt x="5637" y="3050"/>
                    <a:pt x="5615" y="3048"/>
                  </a:cubicBezTo>
                  <a:cubicBezTo>
                    <a:pt x="5592" y="3046"/>
                    <a:pt x="5557" y="3035"/>
                    <a:pt x="5550" y="3092"/>
                  </a:cubicBezTo>
                  <a:cubicBezTo>
                    <a:pt x="5544" y="3150"/>
                    <a:pt x="5539" y="3172"/>
                    <a:pt x="5502" y="3192"/>
                  </a:cubicBezTo>
                  <a:cubicBezTo>
                    <a:pt x="5464" y="3212"/>
                    <a:pt x="5493" y="3128"/>
                    <a:pt x="5457" y="3130"/>
                  </a:cubicBezTo>
                  <a:cubicBezTo>
                    <a:pt x="5422" y="3132"/>
                    <a:pt x="5418" y="3201"/>
                    <a:pt x="5444" y="3207"/>
                  </a:cubicBezTo>
                  <a:cubicBezTo>
                    <a:pt x="5471" y="3214"/>
                    <a:pt x="5475" y="3236"/>
                    <a:pt x="5482" y="3269"/>
                  </a:cubicBezTo>
                  <a:cubicBezTo>
                    <a:pt x="5488" y="3303"/>
                    <a:pt x="5433" y="3278"/>
                    <a:pt x="5411" y="3318"/>
                  </a:cubicBezTo>
                  <a:cubicBezTo>
                    <a:pt x="5389" y="3358"/>
                    <a:pt x="5387" y="3300"/>
                    <a:pt x="5356" y="3274"/>
                  </a:cubicBezTo>
                  <a:cubicBezTo>
                    <a:pt x="5325" y="3247"/>
                    <a:pt x="5287" y="3203"/>
                    <a:pt x="5289" y="3170"/>
                  </a:cubicBezTo>
                  <a:cubicBezTo>
                    <a:pt x="5291" y="3141"/>
                    <a:pt x="5307" y="3130"/>
                    <a:pt x="5331" y="3126"/>
                  </a:cubicBezTo>
                  <a:cubicBezTo>
                    <a:pt x="5356" y="3121"/>
                    <a:pt x="5331" y="3099"/>
                    <a:pt x="5329" y="3059"/>
                  </a:cubicBezTo>
                  <a:cubicBezTo>
                    <a:pt x="5327" y="3019"/>
                    <a:pt x="5298" y="3033"/>
                    <a:pt x="5263" y="2991"/>
                  </a:cubicBezTo>
                  <a:cubicBezTo>
                    <a:pt x="5227" y="2948"/>
                    <a:pt x="5190" y="2948"/>
                    <a:pt x="5170" y="2968"/>
                  </a:cubicBezTo>
                  <a:cubicBezTo>
                    <a:pt x="5150" y="2988"/>
                    <a:pt x="5163" y="3026"/>
                    <a:pt x="5132" y="3039"/>
                  </a:cubicBezTo>
                  <a:cubicBezTo>
                    <a:pt x="5101" y="3053"/>
                    <a:pt x="5114" y="3115"/>
                    <a:pt x="5088" y="3119"/>
                  </a:cubicBezTo>
                  <a:cubicBezTo>
                    <a:pt x="5061" y="3123"/>
                    <a:pt x="5077" y="3010"/>
                    <a:pt x="5055" y="2999"/>
                  </a:cubicBezTo>
                  <a:cubicBezTo>
                    <a:pt x="5032" y="2988"/>
                    <a:pt x="5035" y="2962"/>
                    <a:pt x="5068" y="2957"/>
                  </a:cubicBezTo>
                  <a:cubicBezTo>
                    <a:pt x="5101" y="2953"/>
                    <a:pt x="5121" y="2917"/>
                    <a:pt x="5092" y="2917"/>
                  </a:cubicBezTo>
                  <a:cubicBezTo>
                    <a:pt x="5063" y="2917"/>
                    <a:pt x="5013" y="2887"/>
                    <a:pt x="4993" y="2878"/>
                  </a:cubicBezTo>
                  <a:cubicBezTo>
                    <a:pt x="4973" y="2869"/>
                    <a:pt x="4939" y="2915"/>
                    <a:pt x="4917" y="2898"/>
                  </a:cubicBezTo>
                  <a:cubicBezTo>
                    <a:pt x="4895" y="2880"/>
                    <a:pt x="4920" y="2836"/>
                    <a:pt x="4922" y="2811"/>
                  </a:cubicBezTo>
                  <a:cubicBezTo>
                    <a:pt x="4924" y="2787"/>
                    <a:pt x="4957" y="2822"/>
                    <a:pt x="4979" y="2791"/>
                  </a:cubicBezTo>
                  <a:cubicBezTo>
                    <a:pt x="5001" y="2760"/>
                    <a:pt x="4917" y="2760"/>
                    <a:pt x="4917" y="2727"/>
                  </a:cubicBezTo>
                  <a:cubicBezTo>
                    <a:pt x="4917" y="2694"/>
                    <a:pt x="4851" y="2685"/>
                    <a:pt x="4829" y="2674"/>
                  </a:cubicBezTo>
                  <a:cubicBezTo>
                    <a:pt x="4807" y="2663"/>
                    <a:pt x="4844" y="2608"/>
                    <a:pt x="4833" y="2585"/>
                  </a:cubicBezTo>
                  <a:cubicBezTo>
                    <a:pt x="4822" y="2563"/>
                    <a:pt x="4740" y="2490"/>
                    <a:pt x="4705" y="2497"/>
                  </a:cubicBezTo>
                  <a:cubicBezTo>
                    <a:pt x="4669" y="2504"/>
                    <a:pt x="4661" y="2450"/>
                    <a:pt x="4680" y="2453"/>
                  </a:cubicBezTo>
                  <a:cubicBezTo>
                    <a:pt x="4700" y="2455"/>
                    <a:pt x="4716" y="2442"/>
                    <a:pt x="4754" y="2399"/>
                  </a:cubicBezTo>
                  <a:cubicBezTo>
                    <a:pt x="4791" y="2357"/>
                    <a:pt x="4796" y="2344"/>
                    <a:pt x="4769" y="2335"/>
                  </a:cubicBezTo>
                  <a:cubicBezTo>
                    <a:pt x="4742" y="2326"/>
                    <a:pt x="4729" y="2300"/>
                    <a:pt x="4776" y="2302"/>
                  </a:cubicBezTo>
                  <a:cubicBezTo>
                    <a:pt x="4822" y="2304"/>
                    <a:pt x="4904" y="2335"/>
                    <a:pt x="4931" y="2315"/>
                  </a:cubicBezTo>
                  <a:cubicBezTo>
                    <a:pt x="4957" y="2295"/>
                    <a:pt x="5041" y="2165"/>
                    <a:pt x="5075" y="2118"/>
                  </a:cubicBezTo>
                  <a:cubicBezTo>
                    <a:pt x="5108" y="2072"/>
                    <a:pt x="5050" y="2067"/>
                    <a:pt x="4970" y="2074"/>
                  </a:cubicBezTo>
                  <a:cubicBezTo>
                    <a:pt x="4891" y="2081"/>
                    <a:pt x="4873" y="2043"/>
                    <a:pt x="4807" y="2039"/>
                  </a:cubicBezTo>
                  <a:cubicBezTo>
                    <a:pt x="4740" y="2034"/>
                    <a:pt x="4616" y="2052"/>
                    <a:pt x="4599" y="2072"/>
                  </a:cubicBezTo>
                  <a:cubicBezTo>
                    <a:pt x="4581" y="2092"/>
                    <a:pt x="4632" y="2110"/>
                    <a:pt x="4625" y="2132"/>
                  </a:cubicBezTo>
                  <a:cubicBezTo>
                    <a:pt x="4619" y="2154"/>
                    <a:pt x="4579" y="2116"/>
                    <a:pt x="4561" y="2125"/>
                  </a:cubicBezTo>
                  <a:cubicBezTo>
                    <a:pt x="4543" y="2134"/>
                    <a:pt x="4568" y="2163"/>
                    <a:pt x="4561" y="2240"/>
                  </a:cubicBezTo>
                  <a:cubicBezTo>
                    <a:pt x="4554" y="2318"/>
                    <a:pt x="4576" y="2322"/>
                    <a:pt x="4599" y="2351"/>
                  </a:cubicBezTo>
                  <a:cubicBezTo>
                    <a:pt x="4621" y="2380"/>
                    <a:pt x="4616" y="2417"/>
                    <a:pt x="4616" y="2466"/>
                  </a:cubicBezTo>
                  <a:cubicBezTo>
                    <a:pt x="4616" y="2515"/>
                    <a:pt x="4570" y="2512"/>
                    <a:pt x="4554" y="2523"/>
                  </a:cubicBezTo>
                  <a:cubicBezTo>
                    <a:pt x="4539" y="2535"/>
                    <a:pt x="4594" y="2552"/>
                    <a:pt x="4585" y="2583"/>
                  </a:cubicBezTo>
                  <a:cubicBezTo>
                    <a:pt x="4576" y="2614"/>
                    <a:pt x="4530" y="2566"/>
                    <a:pt x="4503" y="2574"/>
                  </a:cubicBezTo>
                  <a:cubicBezTo>
                    <a:pt x="4477" y="2583"/>
                    <a:pt x="4455" y="2658"/>
                    <a:pt x="4483" y="2683"/>
                  </a:cubicBezTo>
                  <a:cubicBezTo>
                    <a:pt x="4512" y="2707"/>
                    <a:pt x="4523" y="2703"/>
                    <a:pt x="4501" y="2732"/>
                  </a:cubicBezTo>
                  <a:cubicBezTo>
                    <a:pt x="4479" y="2760"/>
                    <a:pt x="4455" y="2802"/>
                    <a:pt x="4508" y="2844"/>
                  </a:cubicBezTo>
                  <a:cubicBezTo>
                    <a:pt x="4561" y="2887"/>
                    <a:pt x="4658" y="2882"/>
                    <a:pt x="4709" y="2915"/>
                  </a:cubicBezTo>
                  <a:cubicBezTo>
                    <a:pt x="4760" y="2948"/>
                    <a:pt x="4687" y="2929"/>
                    <a:pt x="4707" y="2966"/>
                  </a:cubicBezTo>
                  <a:cubicBezTo>
                    <a:pt x="4727" y="3004"/>
                    <a:pt x="4674" y="3017"/>
                    <a:pt x="4676" y="3046"/>
                  </a:cubicBezTo>
                  <a:cubicBezTo>
                    <a:pt x="4678" y="3075"/>
                    <a:pt x="4698" y="3059"/>
                    <a:pt x="4725" y="3010"/>
                  </a:cubicBezTo>
                  <a:cubicBezTo>
                    <a:pt x="4751" y="2962"/>
                    <a:pt x="4771" y="3024"/>
                    <a:pt x="4769" y="3066"/>
                  </a:cubicBezTo>
                  <a:cubicBezTo>
                    <a:pt x="4767" y="3108"/>
                    <a:pt x="4729" y="3084"/>
                    <a:pt x="4700" y="3126"/>
                  </a:cubicBezTo>
                  <a:cubicBezTo>
                    <a:pt x="4672" y="3168"/>
                    <a:pt x="4645" y="3174"/>
                    <a:pt x="4603" y="3165"/>
                  </a:cubicBezTo>
                  <a:cubicBezTo>
                    <a:pt x="4561" y="3157"/>
                    <a:pt x="4585" y="3225"/>
                    <a:pt x="4603" y="3263"/>
                  </a:cubicBezTo>
                  <a:cubicBezTo>
                    <a:pt x="4621" y="3300"/>
                    <a:pt x="4599" y="3314"/>
                    <a:pt x="4550" y="3300"/>
                  </a:cubicBezTo>
                  <a:cubicBezTo>
                    <a:pt x="4501" y="3287"/>
                    <a:pt x="4472" y="3256"/>
                    <a:pt x="4497" y="3219"/>
                  </a:cubicBezTo>
                  <a:cubicBezTo>
                    <a:pt x="4521" y="3181"/>
                    <a:pt x="4539" y="3137"/>
                    <a:pt x="4510" y="3141"/>
                  </a:cubicBezTo>
                  <a:cubicBezTo>
                    <a:pt x="4481" y="3146"/>
                    <a:pt x="4415" y="3139"/>
                    <a:pt x="4395" y="3108"/>
                  </a:cubicBezTo>
                  <a:cubicBezTo>
                    <a:pt x="4375" y="3077"/>
                    <a:pt x="4408" y="3090"/>
                    <a:pt x="4468" y="3097"/>
                  </a:cubicBezTo>
                  <a:cubicBezTo>
                    <a:pt x="4528" y="3103"/>
                    <a:pt x="4477" y="3057"/>
                    <a:pt x="4521" y="3057"/>
                  </a:cubicBezTo>
                  <a:cubicBezTo>
                    <a:pt x="4565" y="3057"/>
                    <a:pt x="4599" y="3081"/>
                    <a:pt x="4636" y="3048"/>
                  </a:cubicBezTo>
                  <a:cubicBezTo>
                    <a:pt x="4674" y="3015"/>
                    <a:pt x="4612" y="2951"/>
                    <a:pt x="4581" y="2962"/>
                  </a:cubicBezTo>
                  <a:cubicBezTo>
                    <a:pt x="4550" y="2973"/>
                    <a:pt x="4501" y="2986"/>
                    <a:pt x="4501" y="2955"/>
                  </a:cubicBezTo>
                  <a:cubicBezTo>
                    <a:pt x="4501" y="2924"/>
                    <a:pt x="4554" y="2946"/>
                    <a:pt x="4583" y="2940"/>
                  </a:cubicBezTo>
                  <a:cubicBezTo>
                    <a:pt x="4612" y="2933"/>
                    <a:pt x="4568" y="2893"/>
                    <a:pt x="4523" y="2904"/>
                  </a:cubicBezTo>
                  <a:cubicBezTo>
                    <a:pt x="4479" y="2915"/>
                    <a:pt x="4448" y="2917"/>
                    <a:pt x="4413" y="2880"/>
                  </a:cubicBezTo>
                  <a:cubicBezTo>
                    <a:pt x="4377" y="2842"/>
                    <a:pt x="4313" y="2820"/>
                    <a:pt x="4298" y="2906"/>
                  </a:cubicBezTo>
                  <a:cubicBezTo>
                    <a:pt x="4282" y="2993"/>
                    <a:pt x="4220" y="2946"/>
                    <a:pt x="4196" y="2975"/>
                  </a:cubicBezTo>
                  <a:cubicBezTo>
                    <a:pt x="4171" y="3004"/>
                    <a:pt x="4224" y="3024"/>
                    <a:pt x="4284" y="3026"/>
                  </a:cubicBezTo>
                  <a:cubicBezTo>
                    <a:pt x="4344" y="3028"/>
                    <a:pt x="4388" y="3084"/>
                    <a:pt x="4360" y="3084"/>
                  </a:cubicBezTo>
                  <a:cubicBezTo>
                    <a:pt x="4331" y="3084"/>
                    <a:pt x="4344" y="3126"/>
                    <a:pt x="4313" y="3110"/>
                  </a:cubicBezTo>
                  <a:cubicBezTo>
                    <a:pt x="4282" y="3095"/>
                    <a:pt x="4251" y="3110"/>
                    <a:pt x="4273" y="3137"/>
                  </a:cubicBezTo>
                  <a:cubicBezTo>
                    <a:pt x="4295" y="3163"/>
                    <a:pt x="4264" y="3174"/>
                    <a:pt x="4267" y="3201"/>
                  </a:cubicBezTo>
                  <a:cubicBezTo>
                    <a:pt x="4269" y="3227"/>
                    <a:pt x="4220" y="3203"/>
                    <a:pt x="4174" y="3199"/>
                  </a:cubicBezTo>
                  <a:cubicBezTo>
                    <a:pt x="4127" y="3194"/>
                    <a:pt x="4041" y="3210"/>
                    <a:pt x="3979" y="3223"/>
                  </a:cubicBezTo>
                  <a:cubicBezTo>
                    <a:pt x="3917" y="3236"/>
                    <a:pt x="3848" y="3214"/>
                    <a:pt x="3822" y="3185"/>
                  </a:cubicBezTo>
                  <a:cubicBezTo>
                    <a:pt x="3795" y="3157"/>
                    <a:pt x="3760" y="3161"/>
                    <a:pt x="3715" y="3161"/>
                  </a:cubicBezTo>
                  <a:cubicBezTo>
                    <a:pt x="3671" y="3161"/>
                    <a:pt x="3684" y="3119"/>
                    <a:pt x="3627" y="3117"/>
                  </a:cubicBezTo>
                  <a:cubicBezTo>
                    <a:pt x="3569" y="3115"/>
                    <a:pt x="3583" y="3066"/>
                    <a:pt x="3576" y="3037"/>
                  </a:cubicBezTo>
                  <a:cubicBezTo>
                    <a:pt x="3569" y="3008"/>
                    <a:pt x="3454" y="3017"/>
                    <a:pt x="3412" y="3044"/>
                  </a:cubicBezTo>
                  <a:cubicBezTo>
                    <a:pt x="3370" y="3070"/>
                    <a:pt x="3288" y="3059"/>
                    <a:pt x="3266" y="3108"/>
                  </a:cubicBezTo>
                  <a:cubicBezTo>
                    <a:pt x="3244" y="3157"/>
                    <a:pt x="3286" y="3150"/>
                    <a:pt x="3310" y="3150"/>
                  </a:cubicBezTo>
                  <a:cubicBezTo>
                    <a:pt x="3344" y="3150"/>
                    <a:pt x="3341" y="3110"/>
                    <a:pt x="3403" y="3119"/>
                  </a:cubicBezTo>
                  <a:cubicBezTo>
                    <a:pt x="3465" y="3128"/>
                    <a:pt x="3509" y="3055"/>
                    <a:pt x="3536" y="3081"/>
                  </a:cubicBezTo>
                  <a:cubicBezTo>
                    <a:pt x="3563" y="3108"/>
                    <a:pt x="3430" y="3159"/>
                    <a:pt x="3372" y="3168"/>
                  </a:cubicBezTo>
                  <a:cubicBezTo>
                    <a:pt x="3315" y="3177"/>
                    <a:pt x="3328" y="3223"/>
                    <a:pt x="3383" y="3305"/>
                  </a:cubicBezTo>
                  <a:cubicBezTo>
                    <a:pt x="3439" y="3387"/>
                    <a:pt x="3359" y="3340"/>
                    <a:pt x="3359" y="3380"/>
                  </a:cubicBezTo>
                  <a:cubicBezTo>
                    <a:pt x="3359" y="3420"/>
                    <a:pt x="3255" y="3367"/>
                    <a:pt x="3297" y="3354"/>
                  </a:cubicBezTo>
                  <a:cubicBezTo>
                    <a:pt x="3339" y="3340"/>
                    <a:pt x="3319" y="3298"/>
                    <a:pt x="3286" y="3272"/>
                  </a:cubicBezTo>
                  <a:cubicBezTo>
                    <a:pt x="3253" y="3245"/>
                    <a:pt x="3231" y="3272"/>
                    <a:pt x="3235" y="3243"/>
                  </a:cubicBezTo>
                  <a:cubicBezTo>
                    <a:pt x="3239" y="3214"/>
                    <a:pt x="3200" y="3245"/>
                    <a:pt x="3169" y="3221"/>
                  </a:cubicBezTo>
                  <a:cubicBezTo>
                    <a:pt x="3138" y="3196"/>
                    <a:pt x="3122" y="3177"/>
                    <a:pt x="3080" y="3199"/>
                  </a:cubicBezTo>
                  <a:cubicBezTo>
                    <a:pt x="3038" y="3221"/>
                    <a:pt x="2989" y="3214"/>
                    <a:pt x="2896" y="3230"/>
                  </a:cubicBezTo>
                  <a:cubicBezTo>
                    <a:pt x="2803" y="3245"/>
                    <a:pt x="2633" y="3241"/>
                    <a:pt x="2602" y="3210"/>
                  </a:cubicBezTo>
                  <a:cubicBezTo>
                    <a:pt x="2571" y="3179"/>
                    <a:pt x="2682" y="3123"/>
                    <a:pt x="2715" y="3132"/>
                  </a:cubicBezTo>
                  <a:cubicBezTo>
                    <a:pt x="2747" y="3141"/>
                    <a:pt x="2728" y="3097"/>
                    <a:pt x="2677" y="3057"/>
                  </a:cubicBezTo>
                  <a:cubicBezTo>
                    <a:pt x="2626" y="3017"/>
                    <a:pt x="2513" y="2993"/>
                    <a:pt x="2516" y="3017"/>
                  </a:cubicBezTo>
                  <a:cubicBezTo>
                    <a:pt x="2518" y="3041"/>
                    <a:pt x="2451" y="3019"/>
                    <a:pt x="2369" y="3004"/>
                  </a:cubicBezTo>
                  <a:cubicBezTo>
                    <a:pt x="2288" y="2988"/>
                    <a:pt x="2276" y="2960"/>
                    <a:pt x="2223" y="2957"/>
                  </a:cubicBezTo>
                  <a:cubicBezTo>
                    <a:pt x="2172" y="2955"/>
                    <a:pt x="2091" y="2940"/>
                    <a:pt x="2029" y="2891"/>
                  </a:cubicBezTo>
                  <a:cubicBezTo>
                    <a:pt x="1967" y="2842"/>
                    <a:pt x="1821" y="2855"/>
                    <a:pt x="1803" y="2900"/>
                  </a:cubicBezTo>
                  <a:cubicBezTo>
                    <a:pt x="1785" y="2944"/>
                    <a:pt x="1736" y="2942"/>
                    <a:pt x="1688" y="2942"/>
                  </a:cubicBezTo>
                  <a:cubicBezTo>
                    <a:pt x="1639" y="2942"/>
                    <a:pt x="1710" y="2887"/>
                    <a:pt x="1692" y="2878"/>
                  </a:cubicBezTo>
                  <a:cubicBezTo>
                    <a:pt x="1669" y="2865"/>
                    <a:pt x="1694" y="2805"/>
                    <a:pt x="1659" y="2800"/>
                  </a:cubicBezTo>
                  <a:cubicBezTo>
                    <a:pt x="1623" y="2796"/>
                    <a:pt x="1590" y="2946"/>
                    <a:pt x="1524" y="2942"/>
                  </a:cubicBezTo>
                  <a:cubicBezTo>
                    <a:pt x="1457" y="2937"/>
                    <a:pt x="1429" y="2782"/>
                    <a:pt x="1373" y="2743"/>
                  </a:cubicBezTo>
                  <a:cubicBezTo>
                    <a:pt x="1318" y="2703"/>
                    <a:pt x="1267" y="2701"/>
                    <a:pt x="1314" y="2760"/>
                  </a:cubicBezTo>
                  <a:cubicBezTo>
                    <a:pt x="1360" y="2820"/>
                    <a:pt x="1274" y="2778"/>
                    <a:pt x="1278" y="2818"/>
                  </a:cubicBezTo>
                  <a:cubicBezTo>
                    <a:pt x="1283" y="2858"/>
                    <a:pt x="1203" y="2904"/>
                    <a:pt x="1205" y="2882"/>
                  </a:cubicBezTo>
                  <a:cubicBezTo>
                    <a:pt x="1207" y="2860"/>
                    <a:pt x="1161" y="2836"/>
                    <a:pt x="1108" y="2898"/>
                  </a:cubicBezTo>
                  <a:cubicBezTo>
                    <a:pt x="1055" y="2960"/>
                    <a:pt x="1017" y="2951"/>
                    <a:pt x="1013" y="2929"/>
                  </a:cubicBezTo>
                  <a:cubicBezTo>
                    <a:pt x="1008" y="2906"/>
                    <a:pt x="851" y="2986"/>
                    <a:pt x="858" y="3013"/>
                  </a:cubicBezTo>
                  <a:cubicBezTo>
                    <a:pt x="864" y="3039"/>
                    <a:pt x="833" y="3059"/>
                    <a:pt x="791" y="3057"/>
                  </a:cubicBezTo>
                  <a:cubicBezTo>
                    <a:pt x="749" y="3055"/>
                    <a:pt x="782" y="3019"/>
                    <a:pt x="815" y="3002"/>
                  </a:cubicBezTo>
                  <a:cubicBezTo>
                    <a:pt x="853" y="2982"/>
                    <a:pt x="955" y="2900"/>
                    <a:pt x="1008" y="2891"/>
                  </a:cubicBezTo>
                  <a:cubicBezTo>
                    <a:pt x="1061" y="2882"/>
                    <a:pt x="1163" y="2840"/>
                    <a:pt x="1165" y="2816"/>
                  </a:cubicBezTo>
                  <a:cubicBezTo>
                    <a:pt x="1167" y="2791"/>
                    <a:pt x="1114" y="2811"/>
                    <a:pt x="1079" y="2805"/>
                  </a:cubicBezTo>
                  <a:cubicBezTo>
                    <a:pt x="1044" y="2798"/>
                    <a:pt x="982" y="2838"/>
                    <a:pt x="922" y="2864"/>
                  </a:cubicBezTo>
                  <a:cubicBezTo>
                    <a:pt x="862" y="2891"/>
                    <a:pt x="793" y="2882"/>
                    <a:pt x="811" y="2917"/>
                  </a:cubicBezTo>
                  <a:cubicBezTo>
                    <a:pt x="829" y="2953"/>
                    <a:pt x="756" y="2913"/>
                    <a:pt x="740" y="2937"/>
                  </a:cubicBezTo>
                  <a:cubicBezTo>
                    <a:pt x="725" y="2962"/>
                    <a:pt x="696" y="2935"/>
                    <a:pt x="718" y="2922"/>
                  </a:cubicBezTo>
                  <a:cubicBezTo>
                    <a:pt x="740" y="2909"/>
                    <a:pt x="665" y="2884"/>
                    <a:pt x="665" y="2900"/>
                  </a:cubicBezTo>
                  <a:cubicBezTo>
                    <a:pt x="665" y="2915"/>
                    <a:pt x="652" y="2935"/>
                    <a:pt x="599" y="2935"/>
                  </a:cubicBezTo>
                  <a:cubicBezTo>
                    <a:pt x="545" y="2935"/>
                    <a:pt x="492" y="2973"/>
                    <a:pt x="528" y="2999"/>
                  </a:cubicBezTo>
                  <a:cubicBezTo>
                    <a:pt x="563" y="3026"/>
                    <a:pt x="585" y="3039"/>
                    <a:pt x="568" y="3057"/>
                  </a:cubicBezTo>
                  <a:cubicBezTo>
                    <a:pt x="550" y="3075"/>
                    <a:pt x="495" y="3010"/>
                    <a:pt x="417" y="3017"/>
                  </a:cubicBezTo>
                  <a:cubicBezTo>
                    <a:pt x="340" y="3024"/>
                    <a:pt x="185" y="2931"/>
                    <a:pt x="185" y="2909"/>
                  </a:cubicBezTo>
                  <a:cubicBezTo>
                    <a:pt x="185" y="2891"/>
                    <a:pt x="76" y="2902"/>
                    <a:pt x="0" y="2894"/>
                  </a:cubicBezTo>
                  <a:cubicBezTo>
                    <a:pt x="0" y="4424"/>
                    <a:pt x="0" y="4424"/>
                    <a:pt x="0" y="4424"/>
                  </a:cubicBezTo>
                  <a:cubicBezTo>
                    <a:pt x="0" y="4424"/>
                    <a:pt x="39" y="4452"/>
                    <a:pt x="53" y="4435"/>
                  </a:cubicBezTo>
                  <a:cubicBezTo>
                    <a:pt x="68" y="4417"/>
                    <a:pt x="95" y="4441"/>
                    <a:pt x="145" y="4417"/>
                  </a:cubicBezTo>
                  <a:cubicBezTo>
                    <a:pt x="195" y="4393"/>
                    <a:pt x="213" y="4443"/>
                    <a:pt x="213" y="4467"/>
                  </a:cubicBezTo>
                  <a:cubicBezTo>
                    <a:pt x="213" y="4491"/>
                    <a:pt x="283" y="4529"/>
                    <a:pt x="313" y="4567"/>
                  </a:cubicBezTo>
                  <a:cubicBezTo>
                    <a:pt x="343" y="4606"/>
                    <a:pt x="357" y="4638"/>
                    <a:pt x="390" y="4618"/>
                  </a:cubicBezTo>
                  <a:cubicBezTo>
                    <a:pt x="422" y="4597"/>
                    <a:pt x="481" y="4585"/>
                    <a:pt x="481" y="4547"/>
                  </a:cubicBezTo>
                  <a:cubicBezTo>
                    <a:pt x="481" y="4508"/>
                    <a:pt x="617" y="4502"/>
                    <a:pt x="617" y="4553"/>
                  </a:cubicBezTo>
                  <a:cubicBezTo>
                    <a:pt x="617" y="4603"/>
                    <a:pt x="756" y="4662"/>
                    <a:pt x="832" y="4798"/>
                  </a:cubicBezTo>
                  <a:cubicBezTo>
                    <a:pt x="909" y="4933"/>
                    <a:pt x="897" y="4963"/>
                    <a:pt x="1010" y="5007"/>
                  </a:cubicBezTo>
                  <a:cubicBezTo>
                    <a:pt x="1122" y="5051"/>
                    <a:pt x="1119" y="5075"/>
                    <a:pt x="1104" y="5113"/>
                  </a:cubicBezTo>
                  <a:cubicBezTo>
                    <a:pt x="1089" y="5152"/>
                    <a:pt x="1172" y="5172"/>
                    <a:pt x="1125" y="5205"/>
                  </a:cubicBezTo>
                  <a:cubicBezTo>
                    <a:pt x="1107" y="5217"/>
                    <a:pt x="1081" y="5235"/>
                    <a:pt x="1057" y="5253"/>
                  </a:cubicBezTo>
                  <a:cubicBezTo>
                    <a:pt x="1059" y="5273"/>
                    <a:pt x="1076" y="5285"/>
                    <a:pt x="1099" y="5304"/>
                  </a:cubicBezTo>
                  <a:cubicBezTo>
                    <a:pt x="1125" y="5326"/>
                    <a:pt x="1050" y="5326"/>
                    <a:pt x="1072" y="5346"/>
                  </a:cubicBezTo>
                  <a:cubicBezTo>
                    <a:pt x="1094" y="5366"/>
                    <a:pt x="1068" y="5397"/>
                    <a:pt x="1090" y="5421"/>
                  </a:cubicBezTo>
                  <a:cubicBezTo>
                    <a:pt x="1112" y="5445"/>
                    <a:pt x="1152" y="5437"/>
                    <a:pt x="1176" y="5417"/>
                  </a:cubicBezTo>
                  <a:cubicBezTo>
                    <a:pt x="1201" y="5397"/>
                    <a:pt x="1218" y="5441"/>
                    <a:pt x="1198" y="5474"/>
                  </a:cubicBezTo>
                  <a:cubicBezTo>
                    <a:pt x="1179" y="5507"/>
                    <a:pt x="1221" y="5532"/>
                    <a:pt x="1241" y="5507"/>
                  </a:cubicBezTo>
                  <a:cubicBezTo>
                    <a:pt x="1260" y="5483"/>
                    <a:pt x="1302" y="5547"/>
                    <a:pt x="1322" y="5558"/>
                  </a:cubicBezTo>
                  <a:cubicBezTo>
                    <a:pt x="1342" y="5569"/>
                    <a:pt x="1362" y="5603"/>
                    <a:pt x="1329" y="5603"/>
                  </a:cubicBezTo>
                  <a:cubicBezTo>
                    <a:pt x="1296" y="5603"/>
                    <a:pt x="1300" y="5660"/>
                    <a:pt x="1325" y="5662"/>
                  </a:cubicBezTo>
                  <a:cubicBezTo>
                    <a:pt x="1349" y="5665"/>
                    <a:pt x="1347" y="5696"/>
                    <a:pt x="1347" y="5716"/>
                  </a:cubicBezTo>
                  <a:cubicBezTo>
                    <a:pt x="1347" y="5735"/>
                    <a:pt x="1424" y="5764"/>
                    <a:pt x="1453" y="5755"/>
                  </a:cubicBezTo>
                  <a:cubicBezTo>
                    <a:pt x="1482" y="5747"/>
                    <a:pt x="1508" y="5773"/>
                    <a:pt x="1522" y="5797"/>
                  </a:cubicBezTo>
                  <a:cubicBezTo>
                    <a:pt x="1535" y="5822"/>
                    <a:pt x="1588" y="5839"/>
                    <a:pt x="1608" y="5824"/>
                  </a:cubicBezTo>
                  <a:cubicBezTo>
                    <a:pt x="1628" y="5809"/>
                    <a:pt x="1641" y="5853"/>
                    <a:pt x="1646" y="5884"/>
                  </a:cubicBezTo>
                  <a:cubicBezTo>
                    <a:pt x="1650" y="5915"/>
                    <a:pt x="1694" y="5897"/>
                    <a:pt x="1721" y="5895"/>
                  </a:cubicBezTo>
                  <a:cubicBezTo>
                    <a:pt x="1747" y="5893"/>
                    <a:pt x="1763" y="5930"/>
                    <a:pt x="1781" y="5924"/>
                  </a:cubicBezTo>
                  <a:cubicBezTo>
                    <a:pt x="1820" y="5909"/>
                    <a:pt x="1831" y="5977"/>
                    <a:pt x="1857" y="6017"/>
                  </a:cubicBezTo>
                  <a:cubicBezTo>
                    <a:pt x="4609" y="6002"/>
                    <a:pt x="4609" y="6002"/>
                    <a:pt x="4609" y="6002"/>
                  </a:cubicBezTo>
                  <a:cubicBezTo>
                    <a:pt x="4609" y="6002"/>
                    <a:pt x="4610" y="5934"/>
                    <a:pt x="4643" y="5958"/>
                  </a:cubicBezTo>
                  <a:cubicBezTo>
                    <a:pt x="4675" y="5981"/>
                    <a:pt x="4646" y="6020"/>
                    <a:pt x="4684" y="6034"/>
                  </a:cubicBezTo>
                  <a:cubicBezTo>
                    <a:pt x="4723" y="6049"/>
                    <a:pt x="4749" y="6073"/>
                    <a:pt x="4770" y="6064"/>
                  </a:cubicBezTo>
                  <a:cubicBezTo>
                    <a:pt x="4790" y="6055"/>
                    <a:pt x="4826" y="6025"/>
                    <a:pt x="4861" y="6067"/>
                  </a:cubicBezTo>
                  <a:cubicBezTo>
                    <a:pt x="4897" y="6108"/>
                    <a:pt x="4923" y="6073"/>
                    <a:pt x="4944" y="6099"/>
                  </a:cubicBezTo>
                  <a:cubicBezTo>
                    <a:pt x="4965" y="6126"/>
                    <a:pt x="5003" y="6146"/>
                    <a:pt x="5029" y="6114"/>
                  </a:cubicBezTo>
                  <a:cubicBezTo>
                    <a:pt x="5051" y="6088"/>
                    <a:pt x="5133" y="6120"/>
                    <a:pt x="5172" y="6134"/>
                  </a:cubicBezTo>
                  <a:cubicBezTo>
                    <a:pt x="5221" y="6095"/>
                    <a:pt x="5259" y="6012"/>
                    <a:pt x="5303" y="6012"/>
                  </a:cubicBezTo>
                  <a:cubicBezTo>
                    <a:pt x="5360" y="6012"/>
                    <a:pt x="5506" y="6025"/>
                    <a:pt x="5515" y="6101"/>
                  </a:cubicBezTo>
                  <a:cubicBezTo>
                    <a:pt x="5524" y="6176"/>
                    <a:pt x="5612" y="6105"/>
                    <a:pt x="5621" y="6176"/>
                  </a:cubicBezTo>
                  <a:cubicBezTo>
                    <a:pt x="5629" y="6236"/>
                    <a:pt x="5687" y="6284"/>
                    <a:pt x="5677" y="6315"/>
                  </a:cubicBezTo>
                  <a:cubicBezTo>
                    <a:pt x="5694" y="6326"/>
                    <a:pt x="5715" y="6340"/>
                    <a:pt x="5734" y="6355"/>
                  </a:cubicBezTo>
                  <a:cubicBezTo>
                    <a:pt x="5762" y="6346"/>
                    <a:pt x="5837" y="6358"/>
                    <a:pt x="5887" y="6375"/>
                  </a:cubicBezTo>
                  <a:cubicBezTo>
                    <a:pt x="5949" y="6397"/>
                    <a:pt x="6042" y="6349"/>
                    <a:pt x="6073" y="6424"/>
                  </a:cubicBezTo>
                  <a:cubicBezTo>
                    <a:pt x="6104" y="6499"/>
                    <a:pt x="6176" y="6556"/>
                    <a:pt x="6108" y="6561"/>
                  </a:cubicBezTo>
                  <a:cubicBezTo>
                    <a:pt x="6051" y="6566"/>
                    <a:pt x="5975" y="6486"/>
                    <a:pt x="5980" y="6530"/>
                  </a:cubicBezTo>
                  <a:cubicBezTo>
                    <a:pt x="5984" y="6574"/>
                    <a:pt x="5949" y="6552"/>
                    <a:pt x="5949" y="6619"/>
                  </a:cubicBezTo>
                  <a:cubicBezTo>
                    <a:pt x="5949" y="6685"/>
                    <a:pt x="5905" y="6778"/>
                    <a:pt x="5878" y="6774"/>
                  </a:cubicBezTo>
                  <a:cubicBezTo>
                    <a:pt x="5877" y="6773"/>
                    <a:pt x="5876" y="6773"/>
                    <a:pt x="5875" y="6773"/>
                  </a:cubicBezTo>
                  <a:cubicBezTo>
                    <a:pt x="5871" y="6798"/>
                    <a:pt x="5871" y="6830"/>
                    <a:pt x="5892" y="6851"/>
                  </a:cubicBezTo>
                  <a:cubicBezTo>
                    <a:pt x="5925" y="6826"/>
                    <a:pt x="5974" y="6784"/>
                    <a:pt x="6015" y="6787"/>
                  </a:cubicBezTo>
                  <a:cubicBezTo>
                    <a:pt x="6082" y="6791"/>
                    <a:pt x="6099" y="6831"/>
                    <a:pt x="6144" y="6800"/>
                  </a:cubicBezTo>
                  <a:cubicBezTo>
                    <a:pt x="6188" y="6769"/>
                    <a:pt x="6197" y="6756"/>
                    <a:pt x="6206" y="6778"/>
                  </a:cubicBezTo>
                  <a:cubicBezTo>
                    <a:pt x="6207" y="6781"/>
                    <a:pt x="6206" y="6784"/>
                    <a:pt x="6204" y="6788"/>
                  </a:cubicBezTo>
                  <a:cubicBezTo>
                    <a:pt x="6221" y="6779"/>
                    <a:pt x="6233" y="6770"/>
                    <a:pt x="6234" y="6763"/>
                  </a:cubicBezTo>
                  <a:cubicBezTo>
                    <a:pt x="6235" y="6752"/>
                    <a:pt x="6232" y="6737"/>
                    <a:pt x="6228" y="6724"/>
                  </a:cubicBezTo>
                  <a:cubicBezTo>
                    <a:pt x="6184" y="6730"/>
                    <a:pt x="6169" y="6734"/>
                    <a:pt x="6157" y="6703"/>
                  </a:cubicBezTo>
                  <a:cubicBezTo>
                    <a:pt x="6139" y="6659"/>
                    <a:pt x="6290" y="6614"/>
                    <a:pt x="6361" y="6623"/>
                  </a:cubicBezTo>
                  <a:cubicBezTo>
                    <a:pt x="6428" y="6631"/>
                    <a:pt x="6475" y="6584"/>
                    <a:pt x="6499" y="6613"/>
                  </a:cubicBezTo>
                  <a:cubicBezTo>
                    <a:pt x="6541" y="6575"/>
                    <a:pt x="6614" y="6512"/>
                    <a:pt x="6632" y="6512"/>
                  </a:cubicBezTo>
                  <a:cubicBezTo>
                    <a:pt x="6659" y="6512"/>
                    <a:pt x="6975" y="6509"/>
                    <a:pt x="6975" y="6509"/>
                  </a:cubicBezTo>
                  <a:cubicBezTo>
                    <a:pt x="6975" y="6509"/>
                    <a:pt x="7084" y="6442"/>
                    <a:pt x="7099" y="6380"/>
                  </a:cubicBezTo>
                  <a:cubicBezTo>
                    <a:pt x="7113" y="6318"/>
                    <a:pt x="7184" y="6170"/>
                    <a:pt x="7225" y="6203"/>
                  </a:cubicBezTo>
                  <a:cubicBezTo>
                    <a:pt x="7267" y="6235"/>
                    <a:pt x="7355" y="6211"/>
                    <a:pt x="7358" y="6241"/>
                  </a:cubicBezTo>
                  <a:cubicBezTo>
                    <a:pt x="7361" y="6268"/>
                    <a:pt x="7329" y="6368"/>
                    <a:pt x="7442" y="6519"/>
                  </a:cubicBezTo>
                  <a:cubicBezTo>
                    <a:pt x="7482" y="6493"/>
                    <a:pt x="7524" y="6474"/>
                    <a:pt x="7547" y="6475"/>
                  </a:cubicBezTo>
                  <a:cubicBezTo>
                    <a:pt x="7587" y="6477"/>
                    <a:pt x="7647" y="6424"/>
                    <a:pt x="7664" y="6391"/>
                  </a:cubicBezTo>
                  <a:cubicBezTo>
                    <a:pt x="7682" y="6358"/>
                    <a:pt x="7707" y="6422"/>
                    <a:pt x="7671" y="6433"/>
                  </a:cubicBezTo>
                  <a:cubicBezTo>
                    <a:pt x="7636" y="6444"/>
                    <a:pt x="7700" y="6470"/>
                    <a:pt x="7762" y="6468"/>
                  </a:cubicBezTo>
                  <a:cubicBezTo>
                    <a:pt x="7824" y="6466"/>
                    <a:pt x="7733" y="6490"/>
                    <a:pt x="7687" y="6488"/>
                  </a:cubicBezTo>
                  <a:cubicBezTo>
                    <a:pt x="7640" y="6486"/>
                    <a:pt x="7620" y="6493"/>
                    <a:pt x="7558" y="6555"/>
                  </a:cubicBezTo>
                  <a:cubicBezTo>
                    <a:pt x="7496" y="6617"/>
                    <a:pt x="7512" y="6634"/>
                    <a:pt x="7547" y="6665"/>
                  </a:cubicBezTo>
                  <a:cubicBezTo>
                    <a:pt x="7583" y="6696"/>
                    <a:pt x="7629" y="6683"/>
                    <a:pt x="7678" y="6641"/>
                  </a:cubicBezTo>
                  <a:cubicBezTo>
                    <a:pt x="7726" y="6599"/>
                    <a:pt x="7724" y="6557"/>
                    <a:pt x="7773" y="6559"/>
                  </a:cubicBezTo>
                  <a:cubicBezTo>
                    <a:pt x="7822" y="6561"/>
                    <a:pt x="7948" y="6515"/>
                    <a:pt x="8003" y="6497"/>
                  </a:cubicBezTo>
                  <a:cubicBezTo>
                    <a:pt x="8058" y="6479"/>
                    <a:pt x="8023" y="6470"/>
                    <a:pt x="8023" y="6446"/>
                  </a:cubicBezTo>
                  <a:cubicBezTo>
                    <a:pt x="8023" y="6422"/>
                    <a:pt x="8120" y="6422"/>
                    <a:pt x="8156" y="6397"/>
                  </a:cubicBezTo>
                  <a:cubicBezTo>
                    <a:pt x="8191" y="6373"/>
                    <a:pt x="8149" y="6353"/>
                    <a:pt x="8118" y="6358"/>
                  </a:cubicBezTo>
                  <a:close/>
                  <a:moveTo>
                    <a:pt x="2357" y="3488"/>
                  </a:moveTo>
                  <a:cubicBezTo>
                    <a:pt x="2299" y="3560"/>
                    <a:pt x="2279" y="3571"/>
                    <a:pt x="2219" y="3560"/>
                  </a:cubicBezTo>
                  <a:cubicBezTo>
                    <a:pt x="2159" y="3550"/>
                    <a:pt x="2123" y="3580"/>
                    <a:pt x="2152" y="3601"/>
                  </a:cubicBezTo>
                  <a:cubicBezTo>
                    <a:pt x="2182" y="3622"/>
                    <a:pt x="2184" y="3640"/>
                    <a:pt x="2123" y="3654"/>
                  </a:cubicBezTo>
                  <a:cubicBezTo>
                    <a:pt x="2061" y="3668"/>
                    <a:pt x="2020" y="3715"/>
                    <a:pt x="1996" y="3710"/>
                  </a:cubicBezTo>
                  <a:cubicBezTo>
                    <a:pt x="1971" y="3705"/>
                    <a:pt x="2101" y="3612"/>
                    <a:pt x="2068" y="3587"/>
                  </a:cubicBezTo>
                  <a:cubicBezTo>
                    <a:pt x="2035" y="3562"/>
                    <a:pt x="1952" y="3629"/>
                    <a:pt x="1950" y="3659"/>
                  </a:cubicBezTo>
                  <a:cubicBezTo>
                    <a:pt x="1948" y="3689"/>
                    <a:pt x="1894" y="3691"/>
                    <a:pt x="1860" y="3689"/>
                  </a:cubicBezTo>
                  <a:cubicBezTo>
                    <a:pt x="1827" y="3687"/>
                    <a:pt x="1783" y="3655"/>
                    <a:pt x="1816" y="3652"/>
                  </a:cubicBezTo>
                  <a:cubicBezTo>
                    <a:pt x="1850" y="3649"/>
                    <a:pt x="1827" y="3612"/>
                    <a:pt x="1873" y="3594"/>
                  </a:cubicBezTo>
                  <a:cubicBezTo>
                    <a:pt x="1918" y="3576"/>
                    <a:pt x="1864" y="3550"/>
                    <a:pt x="1878" y="3531"/>
                  </a:cubicBezTo>
                  <a:cubicBezTo>
                    <a:pt x="1892" y="3511"/>
                    <a:pt x="1985" y="3550"/>
                    <a:pt x="1987" y="3515"/>
                  </a:cubicBezTo>
                  <a:cubicBezTo>
                    <a:pt x="1989" y="3480"/>
                    <a:pt x="1894" y="3450"/>
                    <a:pt x="1862" y="3471"/>
                  </a:cubicBezTo>
                  <a:cubicBezTo>
                    <a:pt x="1830" y="3492"/>
                    <a:pt x="1756" y="3541"/>
                    <a:pt x="1668" y="3502"/>
                  </a:cubicBezTo>
                  <a:cubicBezTo>
                    <a:pt x="1641" y="3490"/>
                    <a:pt x="1890" y="3464"/>
                    <a:pt x="1933" y="3425"/>
                  </a:cubicBezTo>
                  <a:cubicBezTo>
                    <a:pt x="1975" y="3386"/>
                    <a:pt x="2165" y="3342"/>
                    <a:pt x="2179" y="3377"/>
                  </a:cubicBezTo>
                  <a:cubicBezTo>
                    <a:pt x="2193" y="3413"/>
                    <a:pt x="2077" y="3436"/>
                    <a:pt x="2133" y="3467"/>
                  </a:cubicBezTo>
                  <a:cubicBezTo>
                    <a:pt x="2189" y="3499"/>
                    <a:pt x="2281" y="3478"/>
                    <a:pt x="2302" y="3444"/>
                  </a:cubicBezTo>
                  <a:cubicBezTo>
                    <a:pt x="2323" y="3411"/>
                    <a:pt x="2415" y="3416"/>
                    <a:pt x="2357" y="3488"/>
                  </a:cubicBezTo>
                  <a:close/>
                  <a:moveTo>
                    <a:pt x="2916" y="4199"/>
                  </a:moveTo>
                  <a:cubicBezTo>
                    <a:pt x="2848" y="4259"/>
                    <a:pt x="2853" y="4243"/>
                    <a:pt x="2793" y="4254"/>
                  </a:cubicBezTo>
                  <a:cubicBezTo>
                    <a:pt x="2733" y="4264"/>
                    <a:pt x="2781" y="4324"/>
                    <a:pt x="2709" y="4330"/>
                  </a:cubicBezTo>
                  <a:cubicBezTo>
                    <a:pt x="2636" y="4335"/>
                    <a:pt x="2462" y="4342"/>
                    <a:pt x="2438" y="4301"/>
                  </a:cubicBezTo>
                  <a:cubicBezTo>
                    <a:pt x="2429" y="4288"/>
                    <a:pt x="2533" y="4298"/>
                    <a:pt x="2540" y="4268"/>
                  </a:cubicBezTo>
                  <a:cubicBezTo>
                    <a:pt x="2547" y="4238"/>
                    <a:pt x="2575" y="4191"/>
                    <a:pt x="2619" y="4191"/>
                  </a:cubicBezTo>
                  <a:cubicBezTo>
                    <a:pt x="2663" y="4191"/>
                    <a:pt x="2659" y="4133"/>
                    <a:pt x="2587" y="4097"/>
                  </a:cubicBezTo>
                  <a:cubicBezTo>
                    <a:pt x="2515" y="4062"/>
                    <a:pt x="2691" y="4039"/>
                    <a:pt x="2732" y="4095"/>
                  </a:cubicBezTo>
                  <a:cubicBezTo>
                    <a:pt x="2772" y="4152"/>
                    <a:pt x="2844" y="4192"/>
                    <a:pt x="2885" y="4152"/>
                  </a:cubicBezTo>
                  <a:cubicBezTo>
                    <a:pt x="2925" y="4111"/>
                    <a:pt x="3156" y="3999"/>
                    <a:pt x="3156" y="4052"/>
                  </a:cubicBezTo>
                  <a:cubicBezTo>
                    <a:pt x="3156" y="4104"/>
                    <a:pt x="2985" y="4140"/>
                    <a:pt x="2916" y="4199"/>
                  </a:cubicBezTo>
                  <a:close/>
                  <a:moveTo>
                    <a:pt x="4457" y="5809"/>
                  </a:moveTo>
                  <a:cubicBezTo>
                    <a:pt x="4408" y="5814"/>
                    <a:pt x="4461" y="5680"/>
                    <a:pt x="4373" y="5631"/>
                  </a:cubicBezTo>
                  <a:cubicBezTo>
                    <a:pt x="4269" y="5574"/>
                    <a:pt x="4222" y="5468"/>
                    <a:pt x="4222" y="5410"/>
                  </a:cubicBezTo>
                  <a:cubicBezTo>
                    <a:pt x="4222" y="5353"/>
                    <a:pt x="4311" y="5326"/>
                    <a:pt x="4346" y="5370"/>
                  </a:cubicBezTo>
                  <a:cubicBezTo>
                    <a:pt x="4382" y="5415"/>
                    <a:pt x="4435" y="5596"/>
                    <a:pt x="4466" y="5654"/>
                  </a:cubicBezTo>
                  <a:cubicBezTo>
                    <a:pt x="4497" y="5711"/>
                    <a:pt x="4497" y="5804"/>
                    <a:pt x="4457" y="580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2" name="Freeform 126">
              <a:extLst>
                <a:ext uri="{FF2B5EF4-FFF2-40B4-BE49-F238E27FC236}">
                  <a16:creationId xmlns:a16="http://schemas.microsoft.com/office/drawing/2014/main" id="{E93295CD-450B-8BFA-EC67-3BFB50D72C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585" y="1691180"/>
              <a:ext cx="3084910" cy="2095239"/>
            </a:xfrm>
            <a:custGeom>
              <a:avLst/>
              <a:gdLst>
                <a:gd name="T0" fmla="*/ 3096 w 10148"/>
                <a:gd name="T1" fmla="*/ 2030 h 6892"/>
                <a:gd name="T2" fmla="*/ 2706 w 10148"/>
                <a:gd name="T3" fmla="*/ 306 h 6892"/>
                <a:gd name="T4" fmla="*/ 1638 w 10148"/>
                <a:gd name="T5" fmla="*/ 179 h 6892"/>
                <a:gd name="T6" fmla="*/ 1193 w 10148"/>
                <a:gd name="T7" fmla="*/ 88 h 6892"/>
                <a:gd name="T8" fmla="*/ 821 w 10148"/>
                <a:gd name="T9" fmla="*/ 186 h 6892"/>
                <a:gd name="T10" fmla="*/ 163 w 10148"/>
                <a:gd name="T11" fmla="*/ 520 h 6892"/>
                <a:gd name="T12" fmla="*/ 626 w 10148"/>
                <a:gd name="T13" fmla="*/ 909 h 6892"/>
                <a:gd name="T14" fmla="*/ 148 w 10148"/>
                <a:gd name="T15" fmla="*/ 934 h 6892"/>
                <a:gd name="T16" fmla="*/ 518 w 10148"/>
                <a:gd name="T17" fmla="*/ 1202 h 6892"/>
                <a:gd name="T18" fmla="*/ 376 w 10148"/>
                <a:gd name="T19" fmla="*/ 1396 h 6892"/>
                <a:gd name="T20" fmla="*/ 398 w 10148"/>
                <a:gd name="T21" fmla="*/ 1932 h 6892"/>
                <a:gd name="T22" fmla="*/ 843 w 10148"/>
                <a:gd name="T23" fmla="*/ 2083 h 6892"/>
                <a:gd name="T24" fmla="*/ 901 w 10148"/>
                <a:gd name="T25" fmla="*/ 2375 h 6892"/>
                <a:gd name="T26" fmla="*/ 741 w 10148"/>
                <a:gd name="T27" fmla="*/ 2539 h 6892"/>
                <a:gd name="T28" fmla="*/ 1295 w 10148"/>
                <a:gd name="T29" fmla="*/ 2209 h 6892"/>
                <a:gd name="T30" fmla="*/ 1525 w 10148"/>
                <a:gd name="T31" fmla="*/ 1886 h 6892"/>
                <a:gd name="T32" fmla="*/ 1686 w 10148"/>
                <a:gd name="T33" fmla="*/ 1775 h 6892"/>
                <a:gd name="T34" fmla="*/ 1999 w 10148"/>
                <a:gd name="T35" fmla="*/ 1901 h 6892"/>
                <a:gd name="T36" fmla="*/ 2196 w 10148"/>
                <a:gd name="T37" fmla="*/ 1782 h 6892"/>
                <a:gd name="T38" fmla="*/ 2437 w 10148"/>
                <a:gd name="T39" fmla="*/ 1881 h 6892"/>
                <a:gd name="T40" fmla="*/ 3010 w 10148"/>
                <a:gd name="T41" fmla="*/ 2049 h 6892"/>
                <a:gd name="T42" fmla="*/ 3320 w 10148"/>
                <a:gd name="T43" fmla="*/ 2193 h 6892"/>
                <a:gd name="T44" fmla="*/ 3329 w 10148"/>
                <a:gd name="T45" fmla="*/ 2311 h 6892"/>
                <a:gd name="T46" fmla="*/ 3442 w 10148"/>
                <a:gd name="T47" fmla="*/ 2324 h 6892"/>
                <a:gd name="T48" fmla="*/ 3546 w 10148"/>
                <a:gd name="T49" fmla="*/ 2424 h 6892"/>
                <a:gd name="T50" fmla="*/ 3504 w 10148"/>
                <a:gd name="T51" fmla="*/ 2652 h 6892"/>
                <a:gd name="T52" fmla="*/ 3721 w 10148"/>
                <a:gd name="T53" fmla="*/ 2647 h 6892"/>
                <a:gd name="T54" fmla="*/ 128 w 10148"/>
                <a:gd name="T55" fmla="*/ 2765 h 6892"/>
                <a:gd name="T56" fmla="*/ 1574 w 10148"/>
                <a:gd name="T57" fmla="*/ 2120 h 6892"/>
                <a:gd name="T58" fmla="*/ 1560 w 10148"/>
                <a:gd name="T59" fmla="*/ 2262 h 6892"/>
                <a:gd name="T60" fmla="*/ 214 w 10148"/>
                <a:gd name="T61" fmla="*/ 1932 h 6892"/>
                <a:gd name="T62" fmla="*/ 1242 w 10148"/>
                <a:gd name="T63" fmla="*/ 6747 h 6892"/>
                <a:gd name="T64" fmla="*/ 824 w 10148"/>
                <a:gd name="T65" fmla="*/ 6550 h 6892"/>
                <a:gd name="T66" fmla="*/ 9805 w 10148"/>
                <a:gd name="T67" fmla="*/ 3792 h 6892"/>
                <a:gd name="T68" fmla="*/ 8934 w 10148"/>
                <a:gd name="T69" fmla="*/ 4136 h 6892"/>
                <a:gd name="T70" fmla="*/ 8598 w 10148"/>
                <a:gd name="T71" fmla="*/ 4263 h 6892"/>
                <a:gd name="T72" fmla="*/ 8221 w 10148"/>
                <a:gd name="T73" fmla="*/ 3951 h 6892"/>
                <a:gd name="T74" fmla="*/ 8429 w 10148"/>
                <a:gd name="T75" fmla="*/ 3778 h 6892"/>
                <a:gd name="T76" fmla="*/ 8017 w 10148"/>
                <a:gd name="T77" fmla="*/ 3677 h 6892"/>
                <a:gd name="T78" fmla="*/ 7735 w 10148"/>
                <a:gd name="T79" fmla="*/ 3526 h 6892"/>
                <a:gd name="T80" fmla="*/ 7315 w 10148"/>
                <a:gd name="T81" fmla="*/ 3414 h 6892"/>
                <a:gd name="T82" fmla="*/ 4533 w 10148"/>
                <a:gd name="T83" fmla="*/ 3535 h 6892"/>
                <a:gd name="T84" fmla="*/ 4453 w 10148"/>
                <a:gd name="T85" fmla="*/ 3765 h 6892"/>
                <a:gd name="T86" fmla="*/ 4467 w 10148"/>
                <a:gd name="T87" fmla="*/ 4679 h 6892"/>
                <a:gd name="T88" fmla="*/ 4801 w 10148"/>
                <a:gd name="T89" fmla="*/ 5166 h 6892"/>
                <a:gd name="T90" fmla="*/ 5465 w 10148"/>
                <a:gd name="T91" fmla="*/ 5438 h 6892"/>
                <a:gd name="T92" fmla="*/ 6373 w 10148"/>
                <a:gd name="T93" fmla="*/ 5662 h 6892"/>
                <a:gd name="T94" fmla="*/ 6898 w 10148"/>
                <a:gd name="T95" fmla="*/ 6005 h 6892"/>
                <a:gd name="T96" fmla="*/ 7176 w 10148"/>
                <a:gd name="T97" fmla="*/ 5846 h 6892"/>
                <a:gd name="T98" fmla="*/ 7544 w 10148"/>
                <a:gd name="T99" fmla="*/ 5698 h 6892"/>
                <a:gd name="T100" fmla="*/ 7887 w 10148"/>
                <a:gd name="T101" fmla="*/ 5731 h 6892"/>
                <a:gd name="T102" fmla="*/ 8290 w 10148"/>
                <a:gd name="T103" fmla="*/ 5693 h 6892"/>
                <a:gd name="T104" fmla="*/ 8635 w 10148"/>
                <a:gd name="T105" fmla="*/ 6100 h 6892"/>
                <a:gd name="T106" fmla="*/ 8684 w 10148"/>
                <a:gd name="T107" fmla="*/ 5591 h 6892"/>
                <a:gd name="T108" fmla="*/ 9146 w 10148"/>
                <a:gd name="T109" fmla="*/ 5091 h 6892"/>
                <a:gd name="T110" fmla="*/ 9195 w 10148"/>
                <a:gd name="T111" fmla="*/ 4850 h 6892"/>
                <a:gd name="T112" fmla="*/ 9237 w 10148"/>
                <a:gd name="T113" fmla="*/ 4817 h 6892"/>
                <a:gd name="T114" fmla="*/ 9481 w 10148"/>
                <a:gd name="T115" fmla="*/ 4458 h 6892"/>
                <a:gd name="T116" fmla="*/ 9742 w 10148"/>
                <a:gd name="T117" fmla="*/ 4250 h 6892"/>
                <a:gd name="T118" fmla="*/ 10148 w 10148"/>
                <a:gd name="T119" fmla="*/ 3931 h 6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48" h="6892">
                  <a:moveTo>
                    <a:pt x="3810" y="2525"/>
                  </a:moveTo>
                  <a:cubicBezTo>
                    <a:pt x="3825" y="2487"/>
                    <a:pt x="3828" y="2463"/>
                    <a:pt x="3716" y="2419"/>
                  </a:cubicBezTo>
                  <a:cubicBezTo>
                    <a:pt x="3603" y="2375"/>
                    <a:pt x="3615" y="2345"/>
                    <a:pt x="3538" y="2210"/>
                  </a:cubicBezTo>
                  <a:cubicBezTo>
                    <a:pt x="3462" y="2074"/>
                    <a:pt x="3323" y="2015"/>
                    <a:pt x="3323" y="1965"/>
                  </a:cubicBezTo>
                  <a:cubicBezTo>
                    <a:pt x="3323" y="1914"/>
                    <a:pt x="3187" y="1920"/>
                    <a:pt x="3187" y="1959"/>
                  </a:cubicBezTo>
                  <a:cubicBezTo>
                    <a:pt x="3187" y="1997"/>
                    <a:pt x="3128" y="2009"/>
                    <a:pt x="3096" y="2030"/>
                  </a:cubicBezTo>
                  <a:cubicBezTo>
                    <a:pt x="3063" y="2050"/>
                    <a:pt x="3049" y="2018"/>
                    <a:pt x="3019" y="1979"/>
                  </a:cubicBezTo>
                  <a:cubicBezTo>
                    <a:pt x="2989" y="1941"/>
                    <a:pt x="2919" y="1903"/>
                    <a:pt x="2919" y="1879"/>
                  </a:cubicBezTo>
                  <a:cubicBezTo>
                    <a:pt x="2919" y="1855"/>
                    <a:pt x="2901" y="1805"/>
                    <a:pt x="2851" y="1829"/>
                  </a:cubicBezTo>
                  <a:cubicBezTo>
                    <a:pt x="2801" y="1853"/>
                    <a:pt x="2774" y="1829"/>
                    <a:pt x="2759" y="1847"/>
                  </a:cubicBezTo>
                  <a:cubicBezTo>
                    <a:pt x="2745" y="1864"/>
                    <a:pt x="2706" y="1836"/>
                    <a:pt x="2706" y="1836"/>
                  </a:cubicBezTo>
                  <a:cubicBezTo>
                    <a:pt x="2706" y="306"/>
                    <a:pt x="2706" y="306"/>
                    <a:pt x="2706" y="306"/>
                  </a:cubicBezTo>
                  <a:cubicBezTo>
                    <a:pt x="2688" y="304"/>
                    <a:pt x="2673" y="301"/>
                    <a:pt x="2660" y="296"/>
                  </a:cubicBezTo>
                  <a:cubicBezTo>
                    <a:pt x="2596" y="272"/>
                    <a:pt x="2501" y="228"/>
                    <a:pt x="2450" y="239"/>
                  </a:cubicBezTo>
                  <a:cubicBezTo>
                    <a:pt x="2399" y="250"/>
                    <a:pt x="2297" y="263"/>
                    <a:pt x="2262" y="245"/>
                  </a:cubicBezTo>
                  <a:cubicBezTo>
                    <a:pt x="2227" y="228"/>
                    <a:pt x="2178" y="212"/>
                    <a:pt x="2105" y="223"/>
                  </a:cubicBezTo>
                  <a:cubicBezTo>
                    <a:pt x="2032" y="234"/>
                    <a:pt x="1985" y="183"/>
                    <a:pt x="1892" y="161"/>
                  </a:cubicBezTo>
                  <a:cubicBezTo>
                    <a:pt x="1799" y="139"/>
                    <a:pt x="1669" y="168"/>
                    <a:pt x="1638" y="179"/>
                  </a:cubicBezTo>
                  <a:cubicBezTo>
                    <a:pt x="1607" y="190"/>
                    <a:pt x="1613" y="146"/>
                    <a:pt x="1574" y="150"/>
                  </a:cubicBezTo>
                  <a:cubicBezTo>
                    <a:pt x="1534" y="155"/>
                    <a:pt x="1565" y="132"/>
                    <a:pt x="1542" y="99"/>
                  </a:cubicBezTo>
                  <a:cubicBezTo>
                    <a:pt x="1520" y="66"/>
                    <a:pt x="1410" y="97"/>
                    <a:pt x="1370" y="101"/>
                  </a:cubicBezTo>
                  <a:cubicBezTo>
                    <a:pt x="1330" y="106"/>
                    <a:pt x="1319" y="82"/>
                    <a:pt x="1321" y="62"/>
                  </a:cubicBezTo>
                  <a:cubicBezTo>
                    <a:pt x="1323" y="42"/>
                    <a:pt x="1286" y="48"/>
                    <a:pt x="1270" y="75"/>
                  </a:cubicBezTo>
                  <a:cubicBezTo>
                    <a:pt x="1255" y="101"/>
                    <a:pt x="1210" y="106"/>
                    <a:pt x="1193" y="88"/>
                  </a:cubicBezTo>
                  <a:cubicBezTo>
                    <a:pt x="1175" y="70"/>
                    <a:pt x="1230" y="64"/>
                    <a:pt x="1233" y="44"/>
                  </a:cubicBezTo>
                  <a:cubicBezTo>
                    <a:pt x="1235" y="24"/>
                    <a:pt x="1175" y="13"/>
                    <a:pt x="1153" y="6"/>
                  </a:cubicBezTo>
                  <a:cubicBezTo>
                    <a:pt x="1131" y="0"/>
                    <a:pt x="1095" y="28"/>
                    <a:pt x="1049" y="70"/>
                  </a:cubicBezTo>
                  <a:cubicBezTo>
                    <a:pt x="1002" y="113"/>
                    <a:pt x="934" y="108"/>
                    <a:pt x="892" y="104"/>
                  </a:cubicBezTo>
                  <a:cubicBezTo>
                    <a:pt x="850" y="99"/>
                    <a:pt x="797" y="108"/>
                    <a:pt x="799" y="132"/>
                  </a:cubicBezTo>
                  <a:cubicBezTo>
                    <a:pt x="801" y="157"/>
                    <a:pt x="852" y="155"/>
                    <a:pt x="821" y="186"/>
                  </a:cubicBezTo>
                  <a:cubicBezTo>
                    <a:pt x="790" y="217"/>
                    <a:pt x="779" y="144"/>
                    <a:pt x="748" y="177"/>
                  </a:cubicBezTo>
                  <a:cubicBezTo>
                    <a:pt x="717" y="210"/>
                    <a:pt x="624" y="208"/>
                    <a:pt x="602" y="203"/>
                  </a:cubicBezTo>
                  <a:cubicBezTo>
                    <a:pt x="580" y="199"/>
                    <a:pt x="507" y="279"/>
                    <a:pt x="484" y="301"/>
                  </a:cubicBezTo>
                  <a:cubicBezTo>
                    <a:pt x="462" y="323"/>
                    <a:pt x="502" y="343"/>
                    <a:pt x="442" y="407"/>
                  </a:cubicBezTo>
                  <a:cubicBezTo>
                    <a:pt x="383" y="471"/>
                    <a:pt x="223" y="458"/>
                    <a:pt x="190" y="458"/>
                  </a:cubicBezTo>
                  <a:cubicBezTo>
                    <a:pt x="157" y="458"/>
                    <a:pt x="181" y="496"/>
                    <a:pt x="163" y="520"/>
                  </a:cubicBezTo>
                  <a:cubicBezTo>
                    <a:pt x="146" y="544"/>
                    <a:pt x="183" y="566"/>
                    <a:pt x="274" y="591"/>
                  </a:cubicBezTo>
                  <a:cubicBezTo>
                    <a:pt x="365" y="615"/>
                    <a:pt x="427" y="735"/>
                    <a:pt x="438" y="763"/>
                  </a:cubicBezTo>
                  <a:cubicBezTo>
                    <a:pt x="449" y="792"/>
                    <a:pt x="562" y="761"/>
                    <a:pt x="606" y="768"/>
                  </a:cubicBezTo>
                  <a:cubicBezTo>
                    <a:pt x="650" y="774"/>
                    <a:pt x="602" y="836"/>
                    <a:pt x="639" y="854"/>
                  </a:cubicBezTo>
                  <a:cubicBezTo>
                    <a:pt x="677" y="872"/>
                    <a:pt x="735" y="845"/>
                    <a:pt x="746" y="876"/>
                  </a:cubicBezTo>
                  <a:cubicBezTo>
                    <a:pt x="757" y="907"/>
                    <a:pt x="670" y="876"/>
                    <a:pt x="626" y="909"/>
                  </a:cubicBezTo>
                  <a:cubicBezTo>
                    <a:pt x="582" y="943"/>
                    <a:pt x="560" y="958"/>
                    <a:pt x="542" y="934"/>
                  </a:cubicBezTo>
                  <a:cubicBezTo>
                    <a:pt x="524" y="909"/>
                    <a:pt x="451" y="925"/>
                    <a:pt x="414" y="929"/>
                  </a:cubicBezTo>
                  <a:cubicBezTo>
                    <a:pt x="376" y="934"/>
                    <a:pt x="411" y="883"/>
                    <a:pt x="414" y="861"/>
                  </a:cubicBezTo>
                  <a:cubicBezTo>
                    <a:pt x="416" y="839"/>
                    <a:pt x="363" y="823"/>
                    <a:pt x="290" y="865"/>
                  </a:cubicBezTo>
                  <a:cubicBezTo>
                    <a:pt x="217" y="907"/>
                    <a:pt x="243" y="892"/>
                    <a:pt x="234" y="925"/>
                  </a:cubicBezTo>
                  <a:cubicBezTo>
                    <a:pt x="225" y="958"/>
                    <a:pt x="194" y="905"/>
                    <a:pt x="148" y="934"/>
                  </a:cubicBezTo>
                  <a:cubicBezTo>
                    <a:pt x="101" y="963"/>
                    <a:pt x="26" y="983"/>
                    <a:pt x="13" y="1011"/>
                  </a:cubicBezTo>
                  <a:cubicBezTo>
                    <a:pt x="0" y="1040"/>
                    <a:pt x="113" y="1060"/>
                    <a:pt x="157" y="1069"/>
                  </a:cubicBezTo>
                  <a:cubicBezTo>
                    <a:pt x="201" y="1078"/>
                    <a:pt x="104" y="1106"/>
                    <a:pt x="139" y="1118"/>
                  </a:cubicBezTo>
                  <a:cubicBezTo>
                    <a:pt x="174" y="1129"/>
                    <a:pt x="159" y="1162"/>
                    <a:pt x="214" y="1191"/>
                  </a:cubicBezTo>
                  <a:cubicBezTo>
                    <a:pt x="270" y="1219"/>
                    <a:pt x="394" y="1191"/>
                    <a:pt x="427" y="1191"/>
                  </a:cubicBezTo>
                  <a:cubicBezTo>
                    <a:pt x="460" y="1191"/>
                    <a:pt x="491" y="1230"/>
                    <a:pt x="518" y="1202"/>
                  </a:cubicBezTo>
                  <a:cubicBezTo>
                    <a:pt x="544" y="1173"/>
                    <a:pt x="644" y="1093"/>
                    <a:pt x="695" y="1140"/>
                  </a:cubicBezTo>
                  <a:cubicBezTo>
                    <a:pt x="746" y="1186"/>
                    <a:pt x="639" y="1179"/>
                    <a:pt x="666" y="1208"/>
                  </a:cubicBezTo>
                  <a:cubicBezTo>
                    <a:pt x="692" y="1237"/>
                    <a:pt x="726" y="1306"/>
                    <a:pt x="677" y="1341"/>
                  </a:cubicBezTo>
                  <a:cubicBezTo>
                    <a:pt x="628" y="1377"/>
                    <a:pt x="582" y="1352"/>
                    <a:pt x="555" y="1350"/>
                  </a:cubicBezTo>
                  <a:cubicBezTo>
                    <a:pt x="529" y="1348"/>
                    <a:pt x="544" y="1399"/>
                    <a:pt x="502" y="1432"/>
                  </a:cubicBezTo>
                  <a:cubicBezTo>
                    <a:pt x="460" y="1465"/>
                    <a:pt x="429" y="1396"/>
                    <a:pt x="376" y="1396"/>
                  </a:cubicBezTo>
                  <a:cubicBezTo>
                    <a:pt x="323" y="1396"/>
                    <a:pt x="334" y="1465"/>
                    <a:pt x="336" y="1498"/>
                  </a:cubicBezTo>
                  <a:cubicBezTo>
                    <a:pt x="338" y="1531"/>
                    <a:pt x="256" y="1492"/>
                    <a:pt x="236" y="1571"/>
                  </a:cubicBezTo>
                  <a:cubicBezTo>
                    <a:pt x="217" y="1651"/>
                    <a:pt x="132" y="1582"/>
                    <a:pt x="188" y="1660"/>
                  </a:cubicBezTo>
                  <a:cubicBezTo>
                    <a:pt x="243" y="1737"/>
                    <a:pt x="234" y="1689"/>
                    <a:pt x="279" y="1720"/>
                  </a:cubicBezTo>
                  <a:cubicBezTo>
                    <a:pt x="323" y="1751"/>
                    <a:pt x="230" y="1806"/>
                    <a:pt x="274" y="1815"/>
                  </a:cubicBezTo>
                  <a:cubicBezTo>
                    <a:pt x="318" y="1824"/>
                    <a:pt x="367" y="1903"/>
                    <a:pt x="398" y="1932"/>
                  </a:cubicBezTo>
                  <a:cubicBezTo>
                    <a:pt x="429" y="1961"/>
                    <a:pt x="469" y="1917"/>
                    <a:pt x="515" y="1914"/>
                  </a:cubicBezTo>
                  <a:cubicBezTo>
                    <a:pt x="562" y="1912"/>
                    <a:pt x="540" y="1848"/>
                    <a:pt x="566" y="1872"/>
                  </a:cubicBezTo>
                  <a:cubicBezTo>
                    <a:pt x="593" y="1897"/>
                    <a:pt x="631" y="1968"/>
                    <a:pt x="606" y="1985"/>
                  </a:cubicBezTo>
                  <a:cubicBezTo>
                    <a:pt x="582" y="2003"/>
                    <a:pt x="602" y="2058"/>
                    <a:pt x="597" y="2085"/>
                  </a:cubicBezTo>
                  <a:cubicBezTo>
                    <a:pt x="593" y="2111"/>
                    <a:pt x="699" y="2103"/>
                    <a:pt x="706" y="2072"/>
                  </a:cubicBezTo>
                  <a:cubicBezTo>
                    <a:pt x="712" y="2041"/>
                    <a:pt x="797" y="2032"/>
                    <a:pt x="843" y="2083"/>
                  </a:cubicBezTo>
                  <a:cubicBezTo>
                    <a:pt x="890" y="2134"/>
                    <a:pt x="905" y="2142"/>
                    <a:pt x="905" y="2103"/>
                  </a:cubicBezTo>
                  <a:cubicBezTo>
                    <a:pt x="905" y="2063"/>
                    <a:pt x="945" y="2018"/>
                    <a:pt x="947" y="2052"/>
                  </a:cubicBezTo>
                  <a:cubicBezTo>
                    <a:pt x="949" y="2085"/>
                    <a:pt x="987" y="2094"/>
                    <a:pt x="1056" y="2063"/>
                  </a:cubicBezTo>
                  <a:cubicBezTo>
                    <a:pt x="1124" y="2032"/>
                    <a:pt x="1093" y="2065"/>
                    <a:pt x="1058" y="2109"/>
                  </a:cubicBezTo>
                  <a:cubicBezTo>
                    <a:pt x="1009" y="2170"/>
                    <a:pt x="1058" y="2260"/>
                    <a:pt x="1022" y="2269"/>
                  </a:cubicBezTo>
                  <a:cubicBezTo>
                    <a:pt x="987" y="2277"/>
                    <a:pt x="958" y="2368"/>
                    <a:pt x="901" y="2375"/>
                  </a:cubicBezTo>
                  <a:cubicBezTo>
                    <a:pt x="843" y="2382"/>
                    <a:pt x="746" y="2490"/>
                    <a:pt x="732" y="2508"/>
                  </a:cubicBezTo>
                  <a:cubicBezTo>
                    <a:pt x="719" y="2525"/>
                    <a:pt x="595" y="2472"/>
                    <a:pt x="577" y="2523"/>
                  </a:cubicBezTo>
                  <a:cubicBezTo>
                    <a:pt x="560" y="2574"/>
                    <a:pt x="485" y="2612"/>
                    <a:pt x="504" y="2632"/>
                  </a:cubicBezTo>
                  <a:cubicBezTo>
                    <a:pt x="518" y="2645"/>
                    <a:pt x="619" y="2594"/>
                    <a:pt x="624" y="2567"/>
                  </a:cubicBezTo>
                  <a:cubicBezTo>
                    <a:pt x="628" y="2541"/>
                    <a:pt x="642" y="2545"/>
                    <a:pt x="659" y="2565"/>
                  </a:cubicBezTo>
                  <a:cubicBezTo>
                    <a:pt x="677" y="2585"/>
                    <a:pt x="721" y="2557"/>
                    <a:pt x="741" y="2539"/>
                  </a:cubicBezTo>
                  <a:cubicBezTo>
                    <a:pt x="761" y="2521"/>
                    <a:pt x="794" y="2528"/>
                    <a:pt x="814" y="2530"/>
                  </a:cubicBezTo>
                  <a:cubicBezTo>
                    <a:pt x="834" y="2532"/>
                    <a:pt x="843" y="2506"/>
                    <a:pt x="903" y="2494"/>
                  </a:cubicBezTo>
                  <a:cubicBezTo>
                    <a:pt x="963" y="2483"/>
                    <a:pt x="949" y="2466"/>
                    <a:pt x="963" y="2435"/>
                  </a:cubicBezTo>
                  <a:cubicBezTo>
                    <a:pt x="976" y="2404"/>
                    <a:pt x="1118" y="2337"/>
                    <a:pt x="1144" y="2331"/>
                  </a:cubicBezTo>
                  <a:cubicBezTo>
                    <a:pt x="1171" y="2324"/>
                    <a:pt x="1155" y="2280"/>
                    <a:pt x="1184" y="2277"/>
                  </a:cubicBezTo>
                  <a:cubicBezTo>
                    <a:pt x="1213" y="2275"/>
                    <a:pt x="1257" y="2240"/>
                    <a:pt x="1295" y="2209"/>
                  </a:cubicBezTo>
                  <a:cubicBezTo>
                    <a:pt x="1332" y="2178"/>
                    <a:pt x="1341" y="2191"/>
                    <a:pt x="1370" y="2180"/>
                  </a:cubicBezTo>
                  <a:cubicBezTo>
                    <a:pt x="1399" y="2169"/>
                    <a:pt x="1377" y="2111"/>
                    <a:pt x="1405" y="2107"/>
                  </a:cubicBezTo>
                  <a:cubicBezTo>
                    <a:pt x="1434" y="2103"/>
                    <a:pt x="1456" y="2080"/>
                    <a:pt x="1456" y="2056"/>
                  </a:cubicBezTo>
                  <a:cubicBezTo>
                    <a:pt x="1456" y="2032"/>
                    <a:pt x="1383" y="2032"/>
                    <a:pt x="1377" y="2016"/>
                  </a:cubicBezTo>
                  <a:cubicBezTo>
                    <a:pt x="1370" y="2001"/>
                    <a:pt x="1434" y="1943"/>
                    <a:pt x="1458" y="1945"/>
                  </a:cubicBezTo>
                  <a:cubicBezTo>
                    <a:pt x="1483" y="1948"/>
                    <a:pt x="1523" y="1921"/>
                    <a:pt x="1525" y="1886"/>
                  </a:cubicBezTo>
                  <a:cubicBezTo>
                    <a:pt x="1527" y="1850"/>
                    <a:pt x="1562" y="1844"/>
                    <a:pt x="1591" y="1813"/>
                  </a:cubicBezTo>
                  <a:cubicBezTo>
                    <a:pt x="1620" y="1782"/>
                    <a:pt x="1613" y="1755"/>
                    <a:pt x="1642" y="1753"/>
                  </a:cubicBezTo>
                  <a:cubicBezTo>
                    <a:pt x="1671" y="1751"/>
                    <a:pt x="1697" y="1711"/>
                    <a:pt x="1728" y="1693"/>
                  </a:cubicBezTo>
                  <a:cubicBezTo>
                    <a:pt x="1759" y="1675"/>
                    <a:pt x="1728" y="1715"/>
                    <a:pt x="1788" y="1717"/>
                  </a:cubicBezTo>
                  <a:cubicBezTo>
                    <a:pt x="1848" y="1720"/>
                    <a:pt x="1835" y="1775"/>
                    <a:pt x="1790" y="1755"/>
                  </a:cubicBezTo>
                  <a:cubicBezTo>
                    <a:pt x="1746" y="1735"/>
                    <a:pt x="1726" y="1737"/>
                    <a:pt x="1686" y="1775"/>
                  </a:cubicBezTo>
                  <a:cubicBezTo>
                    <a:pt x="1647" y="1813"/>
                    <a:pt x="1678" y="1824"/>
                    <a:pt x="1647" y="1866"/>
                  </a:cubicBezTo>
                  <a:cubicBezTo>
                    <a:pt x="1616" y="1908"/>
                    <a:pt x="1613" y="1934"/>
                    <a:pt x="1653" y="1939"/>
                  </a:cubicBezTo>
                  <a:cubicBezTo>
                    <a:pt x="1693" y="1943"/>
                    <a:pt x="1655" y="1972"/>
                    <a:pt x="1618" y="1983"/>
                  </a:cubicBezTo>
                  <a:cubicBezTo>
                    <a:pt x="1580" y="1994"/>
                    <a:pt x="1607" y="2016"/>
                    <a:pt x="1658" y="2016"/>
                  </a:cubicBezTo>
                  <a:cubicBezTo>
                    <a:pt x="1709" y="2016"/>
                    <a:pt x="1784" y="1943"/>
                    <a:pt x="1855" y="1908"/>
                  </a:cubicBezTo>
                  <a:cubicBezTo>
                    <a:pt x="1925" y="1872"/>
                    <a:pt x="1979" y="1908"/>
                    <a:pt x="1999" y="1901"/>
                  </a:cubicBezTo>
                  <a:cubicBezTo>
                    <a:pt x="2018" y="1895"/>
                    <a:pt x="1976" y="1861"/>
                    <a:pt x="2001" y="1850"/>
                  </a:cubicBezTo>
                  <a:cubicBezTo>
                    <a:pt x="2025" y="1839"/>
                    <a:pt x="1972" y="1832"/>
                    <a:pt x="1956" y="1790"/>
                  </a:cubicBezTo>
                  <a:cubicBezTo>
                    <a:pt x="1941" y="1748"/>
                    <a:pt x="1981" y="1775"/>
                    <a:pt x="1990" y="1742"/>
                  </a:cubicBezTo>
                  <a:cubicBezTo>
                    <a:pt x="1999" y="1709"/>
                    <a:pt x="2023" y="1722"/>
                    <a:pt x="2045" y="1737"/>
                  </a:cubicBezTo>
                  <a:cubicBezTo>
                    <a:pt x="2067" y="1753"/>
                    <a:pt x="2098" y="1722"/>
                    <a:pt x="2118" y="1764"/>
                  </a:cubicBezTo>
                  <a:cubicBezTo>
                    <a:pt x="2138" y="1806"/>
                    <a:pt x="2160" y="1753"/>
                    <a:pt x="2196" y="1782"/>
                  </a:cubicBezTo>
                  <a:cubicBezTo>
                    <a:pt x="2231" y="1810"/>
                    <a:pt x="2189" y="1806"/>
                    <a:pt x="2151" y="1815"/>
                  </a:cubicBezTo>
                  <a:cubicBezTo>
                    <a:pt x="2114" y="1824"/>
                    <a:pt x="2134" y="1875"/>
                    <a:pt x="2162" y="1850"/>
                  </a:cubicBezTo>
                  <a:cubicBezTo>
                    <a:pt x="2191" y="1826"/>
                    <a:pt x="2215" y="1810"/>
                    <a:pt x="2242" y="1835"/>
                  </a:cubicBezTo>
                  <a:cubicBezTo>
                    <a:pt x="2269" y="1859"/>
                    <a:pt x="2280" y="1848"/>
                    <a:pt x="2302" y="1826"/>
                  </a:cubicBezTo>
                  <a:cubicBezTo>
                    <a:pt x="2324" y="1804"/>
                    <a:pt x="2324" y="1828"/>
                    <a:pt x="2324" y="1846"/>
                  </a:cubicBezTo>
                  <a:cubicBezTo>
                    <a:pt x="2324" y="1864"/>
                    <a:pt x="2370" y="1870"/>
                    <a:pt x="2437" y="1881"/>
                  </a:cubicBezTo>
                  <a:cubicBezTo>
                    <a:pt x="2503" y="1892"/>
                    <a:pt x="2623" y="1877"/>
                    <a:pt x="2654" y="1875"/>
                  </a:cubicBezTo>
                  <a:cubicBezTo>
                    <a:pt x="2685" y="1872"/>
                    <a:pt x="2674" y="1921"/>
                    <a:pt x="2742" y="1934"/>
                  </a:cubicBezTo>
                  <a:cubicBezTo>
                    <a:pt x="2811" y="1948"/>
                    <a:pt x="2829" y="1866"/>
                    <a:pt x="2864" y="1895"/>
                  </a:cubicBezTo>
                  <a:cubicBezTo>
                    <a:pt x="2899" y="1923"/>
                    <a:pt x="2864" y="1934"/>
                    <a:pt x="2844" y="1957"/>
                  </a:cubicBezTo>
                  <a:cubicBezTo>
                    <a:pt x="2824" y="1979"/>
                    <a:pt x="2866" y="1981"/>
                    <a:pt x="2893" y="1992"/>
                  </a:cubicBezTo>
                  <a:cubicBezTo>
                    <a:pt x="2919" y="2003"/>
                    <a:pt x="2981" y="2021"/>
                    <a:pt x="3010" y="2049"/>
                  </a:cubicBezTo>
                  <a:cubicBezTo>
                    <a:pt x="3039" y="2078"/>
                    <a:pt x="3057" y="2109"/>
                    <a:pt x="3127" y="2145"/>
                  </a:cubicBezTo>
                  <a:cubicBezTo>
                    <a:pt x="3198" y="2180"/>
                    <a:pt x="3130" y="2056"/>
                    <a:pt x="3185" y="2096"/>
                  </a:cubicBezTo>
                  <a:cubicBezTo>
                    <a:pt x="3240" y="2136"/>
                    <a:pt x="3220" y="2098"/>
                    <a:pt x="3265" y="2138"/>
                  </a:cubicBezTo>
                  <a:cubicBezTo>
                    <a:pt x="3309" y="2178"/>
                    <a:pt x="3293" y="2120"/>
                    <a:pt x="3274" y="2054"/>
                  </a:cubicBezTo>
                  <a:cubicBezTo>
                    <a:pt x="3254" y="1987"/>
                    <a:pt x="3293" y="2032"/>
                    <a:pt x="3313" y="2063"/>
                  </a:cubicBezTo>
                  <a:cubicBezTo>
                    <a:pt x="3333" y="2094"/>
                    <a:pt x="3333" y="2153"/>
                    <a:pt x="3320" y="2193"/>
                  </a:cubicBezTo>
                  <a:cubicBezTo>
                    <a:pt x="3307" y="2233"/>
                    <a:pt x="3240" y="2200"/>
                    <a:pt x="3247" y="2178"/>
                  </a:cubicBezTo>
                  <a:cubicBezTo>
                    <a:pt x="3254" y="2156"/>
                    <a:pt x="3181" y="2165"/>
                    <a:pt x="3178" y="2196"/>
                  </a:cubicBezTo>
                  <a:cubicBezTo>
                    <a:pt x="3176" y="2227"/>
                    <a:pt x="3225" y="2286"/>
                    <a:pt x="3260" y="2293"/>
                  </a:cubicBezTo>
                  <a:cubicBezTo>
                    <a:pt x="3296" y="2300"/>
                    <a:pt x="3269" y="2355"/>
                    <a:pt x="3291" y="2362"/>
                  </a:cubicBezTo>
                  <a:cubicBezTo>
                    <a:pt x="3322" y="2371"/>
                    <a:pt x="3320" y="2428"/>
                    <a:pt x="3338" y="2419"/>
                  </a:cubicBezTo>
                  <a:cubicBezTo>
                    <a:pt x="3355" y="2410"/>
                    <a:pt x="3349" y="2342"/>
                    <a:pt x="3329" y="2311"/>
                  </a:cubicBezTo>
                  <a:cubicBezTo>
                    <a:pt x="3309" y="2280"/>
                    <a:pt x="3318" y="2235"/>
                    <a:pt x="3344" y="2244"/>
                  </a:cubicBezTo>
                  <a:cubicBezTo>
                    <a:pt x="3371" y="2253"/>
                    <a:pt x="3344" y="2300"/>
                    <a:pt x="3358" y="2315"/>
                  </a:cubicBezTo>
                  <a:cubicBezTo>
                    <a:pt x="3371" y="2331"/>
                    <a:pt x="3386" y="2300"/>
                    <a:pt x="3417" y="2282"/>
                  </a:cubicBezTo>
                  <a:cubicBezTo>
                    <a:pt x="3448" y="2264"/>
                    <a:pt x="3404" y="2213"/>
                    <a:pt x="3415" y="2187"/>
                  </a:cubicBezTo>
                  <a:cubicBezTo>
                    <a:pt x="3426" y="2160"/>
                    <a:pt x="3462" y="2209"/>
                    <a:pt x="3475" y="2255"/>
                  </a:cubicBezTo>
                  <a:cubicBezTo>
                    <a:pt x="3488" y="2302"/>
                    <a:pt x="3442" y="2300"/>
                    <a:pt x="3442" y="2324"/>
                  </a:cubicBezTo>
                  <a:cubicBezTo>
                    <a:pt x="3442" y="2348"/>
                    <a:pt x="3400" y="2337"/>
                    <a:pt x="3386" y="2351"/>
                  </a:cubicBezTo>
                  <a:cubicBezTo>
                    <a:pt x="3373" y="2364"/>
                    <a:pt x="3380" y="2452"/>
                    <a:pt x="3398" y="2455"/>
                  </a:cubicBezTo>
                  <a:cubicBezTo>
                    <a:pt x="3415" y="2457"/>
                    <a:pt x="3426" y="2382"/>
                    <a:pt x="3437" y="2419"/>
                  </a:cubicBezTo>
                  <a:cubicBezTo>
                    <a:pt x="3448" y="2457"/>
                    <a:pt x="3490" y="2370"/>
                    <a:pt x="3502" y="2406"/>
                  </a:cubicBezTo>
                  <a:cubicBezTo>
                    <a:pt x="3513" y="2441"/>
                    <a:pt x="3566" y="2481"/>
                    <a:pt x="3586" y="2472"/>
                  </a:cubicBezTo>
                  <a:cubicBezTo>
                    <a:pt x="3606" y="2463"/>
                    <a:pt x="3577" y="2426"/>
                    <a:pt x="3546" y="2424"/>
                  </a:cubicBezTo>
                  <a:cubicBezTo>
                    <a:pt x="3515" y="2421"/>
                    <a:pt x="3519" y="2370"/>
                    <a:pt x="3548" y="2368"/>
                  </a:cubicBezTo>
                  <a:cubicBezTo>
                    <a:pt x="3577" y="2366"/>
                    <a:pt x="3628" y="2441"/>
                    <a:pt x="3626" y="2468"/>
                  </a:cubicBezTo>
                  <a:cubicBezTo>
                    <a:pt x="3623" y="2494"/>
                    <a:pt x="3599" y="2492"/>
                    <a:pt x="3575" y="2519"/>
                  </a:cubicBezTo>
                  <a:cubicBezTo>
                    <a:pt x="3550" y="2545"/>
                    <a:pt x="3517" y="2475"/>
                    <a:pt x="3488" y="2477"/>
                  </a:cubicBezTo>
                  <a:cubicBezTo>
                    <a:pt x="3459" y="2479"/>
                    <a:pt x="3488" y="2523"/>
                    <a:pt x="3502" y="2554"/>
                  </a:cubicBezTo>
                  <a:cubicBezTo>
                    <a:pt x="3515" y="2585"/>
                    <a:pt x="3466" y="2627"/>
                    <a:pt x="3504" y="2652"/>
                  </a:cubicBezTo>
                  <a:cubicBezTo>
                    <a:pt x="3541" y="2676"/>
                    <a:pt x="3530" y="2636"/>
                    <a:pt x="3537" y="2618"/>
                  </a:cubicBezTo>
                  <a:cubicBezTo>
                    <a:pt x="3544" y="2601"/>
                    <a:pt x="3572" y="2623"/>
                    <a:pt x="3592" y="2638"/>
                  </a:cubicBezTo>
                  <a:cubicBezTo>
                    <a:pt x="3611" y="2653"/>
                    <a:pt x="3614" y="2603"/>
                    <a:pt x="3614" y="2583"/>
                  </a:cubicBezTo>
                  <a:cubicBezTo>
                    <a:pt x="3614" y="2563"/>
                    <a:pt x="3648" y="2574"/>
                    <a:pt x="3665" y="2601"/>
                  </a:cubicBezTo>
                  <a:cubicBezTo>
                    <a:pt x="3683" y="2627"/>
                    <a:pt x="3685" y="2572"/>
                    <a:pt x="3712" y="2576"/>
                  </a:cubicBezTo>
                  <a:cubicBezTo>
                    <a:pt x="3738" y="2581"/>
                    <a:pt x="3721" y="2623"/>
                    <a:pt x="3721" y="2647"/>
                  </a:cubicBezTo>
                  <a:cubicBezTo>
                    <a:pt x="3721" y="2672"/>
                    <a:pt x="3767" y="2627"/>
                    <a:pt x="3763" y="2654"/>
                  </a:cubicBezTo>
                  <a:cubicBezTo>
                    <a:pt x="3762" y="2658"/>
                    <a:pt x="3762" y="2662"/>
                    <a:pt x="3763" y="2665"/>
                  </a:cubicBezTo>
                  <a:cubicBezTo>
                    <a:pt x="3787" y="2647"/>
                    <a:pt x="3813" y="2629"/>
                    <a:pt x="3831" y="2617"/>
                  </a:cubicBezTo>
                  <a:cubicBezTo>
                    <a:pt x="3878" y="2584"/>
                    <a:pt x="3795" y="2564"/>
                    <a:pt x="3810" y="2525"/>
                  </a:cubicBezTo>
                  <a:close/>
                  <a:moveTo>
                    <a:pt x="75" y="2840"/>
                  </a:moveTo>
                  <a:cubicBezTo>
                    <a:pt x="128" y="2818"/>
                    <a:pt x="150" y="2791"/>
                    <a:pt x="128" y="2765"/>
                  </a:cubicBezTo>
                  <a:cubicBezTo>
                    <a:pt x="106" y="2738"/>
                    <a:pt x="34" y="2857"/>
                    <a:pt x="75" y="2840"/>
                  </a:cubicBezTo>
                  <a:close/>
                  <a:moveTo>
                    <a:pt x="451" y="2641"/>
                  </a:moveTo>
                  <a:cubicBezTo>
                    <a:pt x="403" y="2623"/>
                    <a:pt x="274" y="2701"/>
                    <a:pt x="318" y="2707"/>
                  </a:cubicBezTo>
                  <a:cubicBezTo>
                    <a:pt x="349" y="2711"/>
                    <a:pt x="363" y="2680"/>
                    <a:pt x="398" y="2680"/>
                  </a:cubicBezTo>
                  <a:cubicBezTo>
                    <a:pt x="434" y="2680"/>
                    <a:pt x="500" y="2658"/>
                    <a:pt x="451" y="2641"/>
                  </a:cubicBezTo>
                  <a:close/>
                  <a:moveTo>
                    <a:pt x="1574" y="2120"/>
                  </a:moveTo>
                  <a:cubicBezTo>
                    <a:pt x="1576" y="2096"/>
                    <a:pt x="1540" y="2098"/>
                    <a:pt x="1496" y="2149"/>
                  </a:cubicBezTo>
                  <a:cubicBezTo>
                    <a:pt x="1452" y="2200"/>
                    <a:pt x="1414" y="2227"/>
                    <a:pt x="1407" y="2251"/>
                  </a:cubicBezTo>
                  <a:cubicBezTo>
                    <a:pt x="1401" y="2275"/>
                    <a:pt x="1350" y="2246"/>
                    <a:pt x="1334" y="2277"/>
                  </a:cubicBezTo>
                  <a:cubicBezTo>
                    <a:pt x="1319" y="2308"/>
                    <a:pt x="1345" y="2377"/>
                    <a:pt x="1377" y="2355"/>
                  </a:cubicBezTo>
                  <a:cubicBezTo>
                    <a:pt x="1407" y="2333"/>
                    <a:pt x="1410" y="2355"/>
                    <a:pt x="1430" y="2355"/>
                  </a:cubicBezTo>
                  <a:cubicBezTo>
                    <a:pt x="1450" y="2355"/>
                    <a:pt x="1540" y="2293"/>
                    <a:pt x="1560" y="2262"/>
                  </a:cubicBezTo>
                  <a:cubicBezTo>
                    <a:pt x="1580" y="2231"/>
                    <a:pt x="1525" y="2222"/>
                    <a:pt x="1523" y="2202"/>
                  </a:cubicBezTo>
                  <a:cubicBezTo>
                    <a:pt x="1520" y="2182"/>
                    <a:pt x="1569" y="2182"/>
                    <a:pt x="1593" y="2169"/>
                  </a:cubicBezTo>
                  <a:cubicBezTo>
                    <a:pt x="1618" y="2156"/>
                    <a:pt x="1571" y="2145"/>
                    <a:pt x="1574" y="2120"/>
                  </a:cubicBezTo>
                  <a:close/>
                  <a:moveTo>
                    <a:pt x="163" y="1859"/>
                  </a:moveTo>
                  <a:cubicBezTo>
                    <a:pt x="159" y="1824"/>
                    <a:pt x="64" y="1857"/>
                    <a:pt x="75" y="1890"/>
                  </a:cubicBezTo>
                  <a:cubicBezTo>
                    <a:pt x="86" y="1923"/>
                    <a:pt x="176" y="1945"/>
                    <a:pt x="214" y="1932"/>
                  </a:cubicBezTo>
                  <a:cubicBezTo>
                    <a:pt x="248" y="1921"/>
                    <a:pt x="259" y="1886"/>
                    <a:pt x="234" y="1864"/>
                  </a:cubicBezTo>
                  <a:cubicBezTo>
                    <a:pt x="210" y="1841"/>
                    <a:pt x="168" y="1895"/>
                    <a:pt x="163" y="1859"/>
                  </a:cubicBezTo>
                  <a:close/>
                  <a:moveTo>
                    <a:pt x="1242" y="6747"/>
                  </a:moveTo>
                  <a:cubicBezTo>
                    <a:pt x="1187" y="6753"/>
                    <a:pt x="1217" y="6892"/>
                    <a:pt x="1247" y="6869"/>
                  </a:cubicBezTo>
                  <a:cubicBezTo>
                    <a:pt x="1268" y="6853"/>
                    <a:pt x="1307" y="6849"/>
                    <a:pt x="1319" y="6828"/>
                  </a:cubicBezTo>
                  <a:cubicBezTo>
                    <a:pt x="1334" y="6800"/>
                    <a:pt x="1297" y="6740"/>
                    <a:pt x="1242" y="6747"/>
                  </a:cubicBezTo>
                  <a:close/>
                  <a:moveTo>
                    <a:pt x="1169" y="6662"/>
                  </a:moveTo>
                  <a:cubicBezTo>
                    <a:pt x="1136" y="6667"/>
                    <a:pt x="1157" y="6727"/>
                    <a:pt x="1179" y="6711"/>
                  </a:cubicBezTo>
                  <a:cubicBezTo>
                    <a:pt x="1214" y="6685"/>
                    <a:pt x="1201" y="6657"/>
                    <a:pt x="1169" y="6662"/>
                  </a:cubicBezTo>
                  <a:close/>
                  <a:moveTo>
                    <a:pt x="824" y="6550"/>
                  </a:moveTo>
                  <a:cubicBezTo>
                    <a:pt x="853" y="6581"/>
                    <a:pt x="874" y="6573"/>
                    <a:pt x="882" y="6545"/>
                  </a:cubicBezTo>
                  <a:cubicBezTo>
                    <a:pt x="890" y="6517"/>
                    <a:pt x="792" y="6517"/>
                    <a:pt x="824" y="6550"/>
                  </a:cubicBezTo>
                  <a:close/>
                  <a:moveTo>
                    <a:pt x="980" y="6617"/>
                  </a:moveTo>
                  <a:cubicBezTo>
                    <a:pt x="1001" y="6649"/>
                    <a:pt x="1024" y="6656"/>
                    <a:pt x="1042" y="6626"/>
                  </a:cubicBezTo>
                  <a:cubicBezTo>
                    <a:pt x="1060" y="6597"/>
                    <a:pt x="955" y="6579"/>
                    <a:pt x="980" y="6617"/>
                  </a:cubicBezTo>
                  <a:close/>
                  <a:moveTo>
                    <a:pt x="10064" y="3653"/>
                  </a:moveTo>
                  <a:cubicBezTo>
                    <a:pt x="10061" y="3623"/>
                    <a:pt x="9973" y="3647"/>
                    <a:pt x="9931" y="3615"/>
                  </a:cubicBezTo>
                  <a:cubicBezTo>
                    <a:pt x="9890" y="3582"/>
                    <a:pt x="9819" y="3730"/>
                    <a:pt x="9805" y="3792"/>
                  </a:cubicBezTo>
                  <a:cubicBezTo>
                    <a:pt x="9790" y="3854"/>
                    <a:pt x="9681" y="3921"/>
                    <a:pt x="9681" y="3921"/>
                  </a:cubicBezTo>
                  <a:cubicBezTo>
                    <a:pt x="9681" y="3921"/>
                    <a:pt x="9365" y="3924"/>
                    <a:pt x="9338" y="3924"/>
                  </a:cubicBezTo>
                  <a:cubicBezTo>
                    <a:pt x="9320" y="3924"/>
                    <a:pt x="9247" y="3987"/>
                    <a:pt x="9205" y="4025"/>
                  </a:cubicBezTo>
                  <a:cubicBezTo>
                    <a:pt x="9206" y="4027"/>
                    <a:pt x="9207" y="4029"/>
                    <a:pt x="9208" y="4031"/>
                  </a:cubicBezTo>
                  <a:cubicBezTo>
                    <a:pt x="9240" y="4088"/>
                    <a:pt x="9124" y="4124"/>
                    <a:pt x="9014" y="4128"/>
                  </a:cubicBezTo>
                  <a:cubicBezTo>
                    <a:pt x="8979" y="4129"/>
                    <a:pt x="8954" y="4133"/>
                    <a:pt x="8934" y="4136"/>
                  </a:cubicBezTo>
                  <a:cubicBezTo>
                    <a:pt x="8938" y="4149"/>
                    <a:pt x="8941" y="4164"/>
                    <a:pt x="8940" y="4175"/>
                  </a:cubicBezTo>
                  <a:cubicBezTo>
                    <a:pt x="8939" y="4182"/>
                    <a:pt x="8927" y="4191"/>
                    <a:pt x="8910" y="4200"/>
                  </a:cubicBezTo>
                  <a:cubicBezTo>
                    <a:pt x="8893" y="4234"/>
                    <a:pt x="8757" y="4301"/>
                    <a:pt x="8681" y="4341"/>
                  </a:cubicBezTo>
                  <a:cubicBezTo>
                    <a:pt x="8597" y="4385"/>
                    <a:pt x="8482" y="4363"/>
                    <a:pt x="8482" y="4296"/>
                  </a:cubicBezTo>
                  <a:cubicBezTo>
                    <a:pt x="8482" y="4230"/>
                    <a:pt x="8544" y="4243"/>
                    <a:pt x="8557" y="4274"/>
                  </a:cubicBezTo>
                  <a:cubicBezTo>
                    <a:pt x="8562" y="4286"/>
                    <a:pt x="8577" y="4277"/>
                    <a:pt x="8598" y="4263"/>
                  </a:cubicBezTo>
                  <a:cubicBezTo>
                    <a:pt x="8577" y="4242"/>
                    <a:pt x="8577" y="4210"/>
                    <a:pt x="8581" y="4185"/>
                  </a:cubicBezTo>
                  <a:cubicBezTo>
                    <a:pt x="8556" y="4173"/>
                    <a:pt x="8596" y="4074"/>
                    <a:pt x="8544" y="4057"/>
                  </a:cubicBezTo>
                  <a:cubicBezTo>
                    <a:pt x="8491" y="4040"/>
                    <a:pt x="8429" y="4133"/>
                    <a:pt x="8438" y="4075"/>
                  </a:cubicBezTo>
                  <a:cubicBezTo>
                    <a:pt x="8447" y="4017"/>
                    <a:pt x="8527" y="3969"/>
                    <a:pt x="8478" y="3893"/>
                  </a:cubicBezTo>
                  <a:cubicBezTo>
                    <a:pt x="8429" y="3818"/>
                    <a:pt x="8341" y="3818"/>
                    <a:pt x="8323" y="3876"/>
                  </a:cubicBezTo>
                  <a:cubicBezTo>
                    <a:pt x="8305" y="3933"/>
                    <a:pt x="8243" y="3907"/>
                    <a:pt x="8221" y="3951"/>
                  </a:cubicBezTo>
                  <a:cubicBezTo>
                    <a:pt x="8199" y="3995"/>
                    <a:pt x="8177" y="4093"/>
                    <a:pt x="8194" y="4164"/>
                  </a:cubicBezTo>
                  <a:cubicBezTo>
                    <a:pt x="8212" y="4234"/>
                    <a:pt x="8190" y="4270"/>
                    <a:pt x="8124" y="4310"/>
                  </a:cubicBezTo>
                  <a:cubicBezTo>
                    <a:pt x="8057" y="4349"/>
                    <a:pt x="8022" y="4249"/>
                    <a:pt x="8048" y="4119"/>
                  </a:cubicBezTo>
                  <a:cubicBezTo>
                    <a:pt x="8066" y="4031"/>
                    <a:pt x="8115" y="3947"/>
                    <a:pt x="8070" y="3947"/>
                  </a:cubicBezTo>
                  <a:cubicBezTo>
                    <a:pt x="8026" y="3947"/>
                    <a:pt x="8128" y="3840"/>
                    <a:pt x="8221" y="3818"/>
                  </a:cubicBezTo>
                  <a:cubicBezTo>
                    <a:pt x="8314" y="3796"/>
                    <a:pt x="8429" y="3805"/>
                    <a:pt x="8429" y="3778"/>
                  </a:cubicBezTo>
                  <a:cubicBezTo>
                    <a:pt x="8429" y="3773"/>
                    <a:pt x="8433" y="3769"/>
                    <a:pt x="8440" y="3767"/>
                  </a:cubicBezTo>
                  <a:cubicBezTo>
                    <a:pt x="8421" y="3752"/>
                    <a:pt x="8400" y="3738"/>
                    <a:pt x="8383" y="3727"/>
                  </a:cubicBezTo>
                  <a:cubicBezTo>
                    <a:pt x="8382" y="3733"/>
                    <a:pt x="8378" y="3738"/>
                    <a:pt x="8372" y="3743"/>
                  </a:cubicBezTo>
                  <a:cubicBezTo>
                    <a:pt x="8335" y="3768"/>
                    <a:pt x="8345" y="3703"/>
                    <a:pt x="8279" y="3703"/>
                  </a:cubicBezTo>
                  <a:cubicBezTo>
                    <a:pt x="8212" y="3703"/>
                    <a:pt x="8146" y="3765"/>
                    <a:pt x="8093" y="3739"/>
                  </a:cubicBezTo>
                  <a:cubicBezTo>
                    <a:pt x="8040" y="3712"/>
                    <a:pt x="8066" y="3677"/>
                    <a:pt x="8017" y="3677"/>
                  </a:cubicBezTo>
                  <a:cubicBezTo>
                    <a:pt x="7969" y="3677"/>
                    <a:pt x="8053" y="3584"/>
                    <a:pt x="7982" y="3623"/>
                  </a:cubicBezTo>
                  <a:cubicBezTo>
                    <a:pt x="7911" y="3663"/>
                    <a:pt x="7805" y="3761"/>
                    <a:pt x="7756" y="3716"/>
                  </a:cubicBezTo>
                  <a:cubicBezTo>
                    <a:pt x="7707" y="3672"/>
                    <a:pt x="7663" y="3730"/>
                    <a:pt x="7628" y="3694"/>
                  </a:cubicBezTo>
                  <a:cubicBezTo>
                    <a:pt x="7592" y="3659"/>
                    <a:pt x="7752" y="3561"/>
                    <a:pt x="7827" y="3566"/>
                  </a:cubicBezTo>
                  <a:cubicBezTo>
                    <a:pt x="7846" y="3567"/>
                    <a:pt x="7862" y="3559"/>
                    <a:pt x="7878" y="3546"/>
                  </a:cubicBezTo>
                  <a:cubicBezTo>
                    <a:pt x="7839" y="3532"/>
                    <a:pt x="7757" y="3500"/>
                    <a:pt x="7735" y="3526"/>
                  </a:cubicBezTo>
                  <a:cubicBezTo>
                    <a:pt x="7709" y="3558"/>
                    <a:pt x="7671" y="3538"/>
                    <a:pt x="7650" y="3511"/>
                  </a:cubicBezTo>
                  <a:cubicBezTo>
                    <a:pt x="7629" y="3485"/>
                    <a:pt x="7603" y="3520"/>
                    <a:pt x="7567" y="3479"/>
                  </a:cubicBezTo>
                  <a:cubicBezTo>
                    <a:pt x="7532" y="3437"/>
                    <a:pt x="7496" y="3467"/>
                    <a:pt x="7476" y="3476"/>
                  </a:cubicBezTo>
                  <a:cubicBezTo>
                    <a:pt x="7455" y="3485"/>
                    <a:pt x="7429" y="3461"/>
                    <a:pt x="7390" y="3446"/>
                  </a:cubicBezTo>
                  <a:cubicBezTo>
                    <a:pt x="7352" y="3432"/>
                    <a:pt x="7381" y="3393"/>
                    <a:pt x="7349" y="3370"/>
                  </a:cubicBezTo>
                  <a:cubicBezTo>
                    <a:pt x="7316" y="3346"/>
                    <a:pt x="7315" y="3414"/>
                    <a:pt x="7315" y="3414"/>
                  </a:cubicBezTo>
                  <a:cubicBezTo>
                    <a:pt x="4563" y="3429"/>
                    <a:pt x="4563" y="3429"/>
                    <a:pt x="4563" y="3429"/>
                  </a:cubicBezTo>
                  <a:cubicBezTo>
                    <a:pt x="4566" y="3434"/>
                    <a:pt x="4569" y="3438"/>
                    <a:pt x="4573" y="3442"/>
                  </a:cubicBezTo>
                  <a:cubicBezTo>
                    <a:pt x="4606" y="3477"/>
                    <a:pt x="4580" y="3504"/>
                    <a:pt x="4591" y="3546"/>
                  </a:cubicBezTo>
                  <a:cubicBezTo>
                    <a:pt x="4602" y="3588"/>
                    <a:pt x="4593" y="3648"/>
                    <a:pt x="4560" y="3648"/>
                  </a:cubicBezTo>
                  <a:cubicBezTo>
                    <a:pt x="4527" y="3648"/>
                    <a:pt x="4522" y="3610"/>
                    <a:pt x="4546" y="3597"/>
                  </a:cubicBezTo>
                  <a:cubicBezTo>
                    <a:pt x="4571" y="3584"/>
                    <a:pt x="4557" y="3535"/>
                    <a:pt x="4533" y="3535"/>
                  </a:cubicBezTo>
                  <a:cubicBezTo>
                    <a:pt x="4519" y="3535"/>
                    <a:pt x="4513" y="3518"/>
                    <a:pt x="4514" y="3499"/>
                  </a:cubicBezTo>
                  <a:cubicBezTo>
                    <a:pt x="4469" y="3511"/>
                    <a:pt x="4417" y="3505"/>
                    <a:pt x="4356" y="3498"/>
                  </a:cubicBezTo>
                  <a:cubicBezTo>
                    <a:pt x="4357" y="3501"/>
                    <a:pt x="4358" y="3503"/>
                    <a:pt x="4358" y="3506"/>
                  </a:cubicBezTo>
                  <a:cubicBezTo>
                    <a:pt x="4360" y="3533"/>
                    <a:pt x="4374" y="3592"/>
                    <a:pt x="4409" y="3639"/>
                  </a:cubicBezTo>
                  <a:cubicBezTo>
                    <a:pt x="4445" y="3685"/>
                    <a:pt x="4420" y="3714"/>
                    <a:pt x="4453" y="3732"/>
                  </a:cubicBezTo>
                  <a:cubicBezTo>
                    <a:pt x="4487" y="3750"/>
                    <a:pt x="4484" y="3770"/>
                    <a:pt x="4453" y="3765"/>
                  </a:cubicBezTo>
                  <a:cubicBezTo>
                    <a:pt x="4422" y="3761"/>
                    <a:pt x="4445" y="3789"/>
                    <a:pt x="4434" y="3856"/>
                  </a:cubicBezTo>
                  <a:cubicBezTo>
                    <a:pt x="4422" y="3922"/>
                    <a:pt x="4425" y="4059"/>
                    <a:pt x="4418" y="4102"/>
                  </a:cubicBezTo>
                  <a:cubicBezTo>
                    <a:pt x="4411" y="4144"/>
                    <a:pt x="4363" y="4212"/>
                    <a:pt x="4391" y="4257"/>
                  </a:cubicBezTo>
                  <a:cubicBezTo>
                    <a:pt x="4420" y="4301"/>
                    <a:pt x="4440" y="4363"/>
                    <a:pt x="4425" y="4418"/>
                  </a:cubicBezTo>
                  <a:cubicBezTo>
                    <a:pt x="4409" y="4473"/>
                    <a:pt x="4411" y="4507"/>
                    <a:pt x="4436" y="4549"/>
                  </a:cubicBezTo>
                  <a:cubicBezTo>
                    <a:pt x="4460" y="4591"/>
                    <a:pt x="4440" y="4664"/>
                    <a:pt x="4467" y="4679"/>
                  </a:cubicBezTo>
                  <a:cubicBezTo>
                    <a:pt x="4493" y="4695"/>
                    <a:pt x="4518" y="4726"/>
                    <a:pt x="4542" y="4766"/>
                  </a:cubicBezTo>
                  <a:cubicBezTo>
                    <a:pt x="4566" y="4806"/>
                    <a:pt x="4588" y="4781"/>
                    <a:pt x="4593" y="4821"/>
                  </a:cubicBezTo>
                  <a:cubicBezTo>
                    <a:pt x="4597" y="4861"/>
                    <a:pt x="4597" y="4867"/>
                    <a:pt x="4633" y="4883"/>
                  </a:cubicBezTo>
                  <a:cubicBezTo>
                    <a:pt x="4668" y="4898"/>
                    <a:pt x="4646" y="4938"/>
                    <a:pt x="4646" y="4960"/>
                  </a:cubicBezTo>
                  <a:cubicBezTo>
                    <a:pt x="4646" y="4983"/>
                    <a:pt x="4693" y="5022"/>
                    <a:pt x="4750" y="5073"/>
                  </a:cubicBezTo>
                  <a:cubicBezTo>
                    <a:pt x="4808" y="5124"/>
                    <a:pt x="4759" y="5166"/>
                    <a:pt x="4801" y="5166"/>
                  </a:cubicBezTo>
                  <a:cubicBezTo>
                    <a:pt x="4843" y="5166"/>
                    <a:pt x="4883" y="5191"/>
                    <a:pt x="4925" y="5217"/>
                  </a:cubicBezTo>
                  <a:cubicBezTo>
                    <a:pt x="4967" y="5244"/>
                    <a:pt x="4980" y="5228"/>
                    <a:pt x="5009" y="5235"/>
                  </a:cubicBezTo>
                  <a:cubicBezTo>
                    <a:pt x="5038" y="5242"/>
                    <a:pt x="5091" y="5304"/>
                    <a:pt x="5102" y="5346"/>
                  </a:cubicBezTo>
                  <a:cubicBezTo>
                    <a:pt x="5107" y="5365"/>
                    <a:pt x="5114" y="5386"/>
                    <a:pt x="5124" y="5409"/>
                  </a:cubicBezTo>
                  <a:cubicBezTo>
                    <a:pt x="5354" y="5378"/>
                    <a:pt x="5354" y="5378"/>
                    <a:pt x="5354" y="5378"/>
                  </a:cubicBezTo>
                  <a:cubicBezTo>
                    <a:pt x="5354" y="5378"/>
                    <a:pt x="5425" y="5428"/>
                    <a:pt x="5465" y="5438"/>
                  </a:cubicBezTo>
                  <a:cubicBezTo>
                    <a:pt x="5505" y="5447"/>
                    <a:pt x="5723" y="5527"/>
                    <a:pt x="5723" y="5527"/>
                  </a:cubicBezTo>
                  <a:cubicBezTo>
                    <a:pt x="6007" y="5525"/>
                    <a:pt x="6007" y="5525"/>
                    <a:pt x="6007" y="5525"/>
                  </a:cubicBezTo>
                  <a:cubicBezTo>
                    <a:pt x="6040" y="5482"/>
                    <a:pt x="6040" y="5482"/>
                    <a:pt x="6040" y="5482"/>
                  </a:cubicBezTo>
                  <a:cubicBezTo>
                    <a:pt x="6196" y="5482"/>
                    <a:pt x="6196" y="5482"/>
                    <a:pt x="6196" y="5482"/>
                  </a:cubicBezTo>
                  <a:cubicBezTo>
                    <a:pt x="6196" y="5482"/>
                    <a:pt x="6295" y="5579"/>
                    <a:pt x="6309" y="5584"/>
                  </a:cubicBezTo>
                  <a:cubicBezTo>
                    <a:pt x="6324" y="5589"/>
                    <a:pt x="6373" y="5634"/>
                    <a:pt x="6373" y="5662"/>
                  </a:cubicBezTo>
                  <a:cubicBezTo>
                    <a:pt x="6373" y="5691"/>
                    <a:pt x="6385" y="5714"/>
                    <a:pt x="6409" y="5726"/>
                  </a:cubicBezTo>
                  <a:cubicBezTo>
                    <a:pt x="6432" y="5738"/>
                    <a:pt x="6513" y="5790"/>
                    <a:pt x="6525" y="5785"/>
                  </a:cubicBezTo>
                  <a:cubicBezTo>
                    <a:pt x="6536" y="5781"/>
                    <a:pt x="6560" y="5691"/>
                    <a:pt x="6603" y="5693"/>
                  </a:cubicBezTo>
                  <a:cubicBezTo>
                    <a:pt x="6645" y="5695"/>
                    <a:pt x="6761" y="5728"/>
                    <a:pt x="6780" y="5795"/>
                  </a:cubicBezTo>
                  <a:cubicBezTo>
                    <a:pt x="6799" y="5861"/>
                    <a:pt x="6856" y="5915"/>
                    <a:pt x="6875" y="5929"/>
                  </a:cubicBezTo>
                  <a:cubicBezTo>
                    <a:pt x="6893" y="5944"/>
                    <a:pt x="6884" y="5984"/>
                    <a:pt x="6898" y="6005"/>
                  </a:cubicBezTo>
                  <a:cubicBezTo>
                    <a:pt x="6912" y="6026"/>
                    <a:pt x="6910" y="6067"/>
                    <a:pt x="6927" y="6067"/>
                  </a:cubicBezTo>
                  <a:cubicBezTo>
                    <a:pt x="6943" y="6067"/>
                    <a:pt x="7028" y="6119"/>
                    <a:pt x="7066" y="6116"/>
                  </a:cubicBezTo>
                  <a:cubicBezTo>
                    <a:pt x="7077" y="6116"/>
                    <a:pt x="7092" y="6122"/>
                    <a:pt x="7108" y="6132"/>
                  </a:cubicBezTo>
                  <a:cubicBezTo>
                    <a:pt x="7112" y="6053"/>
                    <a:pt x="7031" y="6039"/>
                    <a:pt x="7079" y="6003"/>
                  </a:cubicBezTo>
                  <a:cubicBezTo>
                    <a:pt x="7134" y="5961"/>
                    <a:pt x="7077" y="5926"/>
                    <a:pt x="7103" y="5908"/>
                  </a:cubicBezTo>
                  <a:cubicBezTo>
                    <a:pt x="7130" y="5890"/>
                    <a:pt x="7176" y="5872"/>
                    <a:pt x="7176" y="5846"/>
                  </a:cubicBezTo>
                  <a:cubicBezTo>
                    <a:pt x="7176" y="5819"/>
                    <a:pt x="7201" y="5819"/>
                    <a:pt x="7236" y="5824"/>
                  </a:cubicBezTo>
                  <a:cubicBezTo>
                    <a:pt x="7271" y="5828"/>
                    <a:pt x="7338" y="5766"/>
                    <a:pt x="7333" y="5742"/>
                  </a:cubicBezTo>
                  <a:cubicBezTo>
                    <a:pt x="7329" y="5717"/>
                    <a:pt x="7340" y="5713"/>
                    <a:pt x="7382" y="5722"/>
                  </a:cubicBezTo>
                  <a:cubicBezTo>
                    <a:pt x="7424" y="5731"/>
                    <a:pt x="7417" y="5673"/>
                    <a:pt x="7444" y="5682"/>
                  </a:cubicBezTo>
                  <a:cubicBezTo>
                    <a:pt x="7471" y="5691"/>
                    <a:pt x="7493" y="5706"/>
                    <a:pt x="7495" y="5686"/>
                  </a:cubicBezTo>
                  <a:cubicBezTo>
                    <a:pt x="7497" y="5667"/>
                    <a:pt x="7524" y="5671"/>
                    <a:pt x="7544" y="5698"/>
                  </a:cubicBezTo>
                  <a:cubicBezTo>
                    <a:pt x="7564" y="5724"/>
                    <a:pt x="7621" y="5731"/>
                    <a:pt x="7626" y="5700"/>
                  </a:cubicBezTo>
                  <a:cubicBezTo>
                    <a:pt x="7630" y="5669"/>
                    <a:pt x="7663" y="5700"/>
                    <a:pt x="7692" y="5731"/>
                  </a:cubicBezTo>
                  <a:cubicBezTo>
                    <a:pt x="7721" y="5762"/>
                    <a:pt x="7734" y="5753"/>
                    <a:pt x="7776" y="5755"/>
                  </a:cubicBezTo>
                  <a:cubicBezTo>
                    <a:pt x="7818" y="5757"/>
                    <a:pt x="7818" y="5746"/>
                    <a:pt x="7820" y="5720"/>
                  </a:cubicBezTo>
                  <a:cubicBezTo>
                    <a:pt x="7823" y="5693"/>
                    <a:pt x="7867" y="5777"/>
                    <a:pt x="7909" y="5782"/>
                  </a:cubicBezTo>
                  <a:cubicBezTo>
                    <a:pt x="7951" y="5786"/>
                    <a:pt x="7918" y="5755"/>
                    <a:pt x="7887" y="5731"/>
                  </a:cubicBezTo>
                  <a:cubicBezTo>
                    <a:pt x="7856" y="5706"/>
                    <a:pt x="7893" y="5695"/>
                    <a:pt x="7867" y="5675"/>
                  </a:cubicBezTo>
                  <a:cubicBezTo>
                    <a:pt x="7840" y="5656"/>
                    <a:pt x="7900" y="5629"/>
                    <a:pt x="7953" y="5631"/>
                  </a:cubicBezTo>
                  <a:cubicBezTo>
                    <a:pt x="8006" y="5633"/>
                    <a:pt x="8004" y="5647"/>
                    <a:pt x="8024" y="5616"/>
                  </a:cubicBezTo>
                  <a:cubicBezTo>
                    <a:pt x="8044" y="5585"/>
                    <a:pt x="8064" y="5616"/>
                    <a:pt x="8064" y="5642"/>
                  </a:cubicBezTo>
                  <a:cubicBezTo>
                    <a:pt x="8064" y="5669"/>
                    <a:pt x="8150" y="5627"/>
                    <a:pt x="8197" y="5627"/>
                  </a:cubicBezTo>
                  <a:cubicBezTo>
                    <a:pt x="8243" y="5627"/>
                    <a:pt x="8285" y="5667"/>
                    <a:pt x="8290" y="5693"/>
                  </a:cubicBezTo>
                  <a:cubicBezTo>
                    <a:pt x="8294" y="5720"/>
                    <a:pt x="8325" y="5733"/>
                    <a:pt x="8358" y="5704"/>
                  </a:cubicBezTo>
                  <a:cubicBezTo>
                    <a:pt x="8391" y="5675"/>
                    <a:pt x="8420" y="5642"/>
                    <a:pt x="8451" y="5673"/>
                  </a:cubicBezTo>
                  <a:cubicBezTo>
                    <a:pt x="8482" y="5704"/>
                    <a:pt x="8513" y="5746"/>
                    <a:pt x="8551" y="5784"/>
                  </a:cubicBezTo>
                  <a:cubicBezTo>
                    <a:pt x="8588" y="5821"/>
                    <a:pt x="8533" y="5868"/>
                    <a:pt x="8553" y="5897"/>
                  </a:cubicBezTo>
                  <a:cubicBezTo>
                    <a:pt x="8573" y="5926"/>
                    <a:pt x="8551" y="5965"/>
                    <a:pt x="8595" y="5996"/>
                  </a:cubicBezTo>
                  <a:cubicBezTo>
                    <a:pt x="8639" y="6027"/>
                    <a:pt x="8600" y="6092"/>
                    <a:pt x="8635" y="6100"/>
                  </a:cubicBezTo>
                  <a:cubicBezTo>
                    <a:pt x="8670" y="6109"/>
                    <a:pt x="8699" y="6165"/>
                    <a:pt x="8704" y="6187"/>
                  </a:cubicBezTo>
                  <a:cubicBezTo>
                    <a:pt x="8708" y="6209"/>
                    <a:pt x="8774" y="6238"/>
                    <a:pt x="8779" y="6200"/>
                  </a:cubicBezTo>
                  <a:cubicBezTo>
                    <a:pt x="8783" y="6162"/>
                    <a:pt x="8819" y="6118"/>
                    <a:pt x="8823" y="6083"/>
                  </a:cubicBezTo>
                  <a:cubicBezTo>
                    <a:pt x="8828" y="6047"/>
                    <a:pt x="8797" y="5921"/>
                    <a:pt x="8768" y="5881"/>
                  </a:cubicBezTo>
                  <a:cubicBezTo>
                    <a:pt x="8739" y="5842"/>
                    <a:pt x="8774" y="5833"/>
                    <a:pt x="8739" y="5786"/>
                  </a:cubicBezTo>
                  <a:cubicBezTo>
                    <a:pt x="8704" y="5740"/>
                    <a:pt x="8681" y="5658"/>
                    <a:pt x="8684" y="5591"/>
                  </a:cubicBezTo>
                  <a:cubicBezTo>
                    <a:pt x="8686" y="5525"/>
                    <a:pt x="8763" y="5416"/>
                    <a:pt x="8801" y="5383"/>
                  </a:cubicBezTo>
                  <a:cubicBezTo>
                    <a:pt x="8839" y="5350"/>
                    <a:pt x="8881" y="5368"/>
                    <a:pt x="8890" y="5332"/>
                  </a:cubicBezTo>
                  <a:cubicBezTo>
                    <a:pt x="8898" y="5297"/>
                    <a:pt x="8945" y="5253"/>
                    <a:pt x="8971" y="5253"/>
                  </a:cubicBezTo>
                  <a:cubicBezTo>
                    <a:pt x="8998" y="5253"/>
                    <a:pt x="9027" y="5259"/>
                    <a:pt x="9031" y="5231"/>
                  </a:cubicBezTo>
                  <a:cubicBezTo>
                    <a:pt x="9036" y="5202"/>
                    <a:pt x="9080" y="5166"/>
                    <a:pt x="9137" y="5157"/>
                  </a:cubicBezTo>
                  <a:cubicBezTo>
                    <a:pt x="9195" y="5149"/>
                    <a:pt x="9162" y="5118"/>
                    <a:pt x="9146" y="5091"/>
                  </a:cubicBezTo>
                  <a:cubicBezTo>
                    <a:pt x="9131" y="5064"/>
                    <a:pt x="9160" y="5038"/>
                    <a:pt x="9171" y="5056"/>
                  </a:cubicBezTo>
                  <a:cubicBezTo>
                    <a:pt x="9182" y="5073"/>
                    <a:pt x="9217" y="5076"/>
                    <a:pt x="9239" y="5060"/>
                  </a:cubicBezTo>
                  <a:cubicBezTo>
                    <a:pt x="9261" y="5045"/>
                    <a:pt x="9312" y="5003"/>
                    <a:pt x="9264" y="5000"/>
                  </a:cubicBezTo>
                  <a:cubicBezTo>
                    <a:pt x="9215" y="4998"/>
                    <a:pt x="9204" y="4978"/>
                    <a:pt x="9233" y="4967"/>
                  </a:cubicBezTo>
                  <a:cubicBezTo>
                    <a:pt x="9261" y="4956"/>
                    <a:pt x="9237" y="4903"/>
                    <a:pt x="9197" y="4898"/>
                  </a:cubicBezTo>
                  <a:cubicBezTo>
                    <a:pt x="9157" y="4894"/>
                    <a:pt x="9171" y="4874"/>
                    <a:pt x="9195" y="4850"/>
                  </a:cubicBezTo>
                  <a:cubicBezTo>
                    <a:pt x="9219" y="4825"/>
                    <a:pt x="9160" y="4786"/>
                    <a:pt x="9131" y="4766"/>
                  </a:cubicBezTo>
                  <a:cubicBezTo>
                    <a:pt x="9102" y="4746"/>
                    <a:pt x="9148" y="4735"/>
                    <a:pt x="9171" y="4730"/>
                  </a:cubicBezTo>
                  <a:cubicBezTo>
                    <a:pt x="9193" y="4726"/>
                    <a:pt x="9175" y="4624"/>
                    <a:pt x="9186" y="4600"/>
                  </a:cubicBezTo>
                  <a:cubicBezTo>
                    <a:pt x="9197" y="4575"/>
                    <a:pt x="9235" y="4575"/>
                    <a:pt x="9219" y="4600"/>
                  </a:cubicBezTo>
                  <a:cubicBezTo>
                    <a:pt x="9204" y="4624"/>
                    <a:pt x="9182" y="4664"/>
                    <a:pt x="9211" y="4697"/>
                  </a:cubicBezTo>
                  <a:cubicBezTo>
                    <a:pt x="9239" y="4730"/>
                    <a:pt x="9248" y="4766"/>
                    <a:pt x="9237" y="4817"/>
                  </a:cubicBezTo>
                  <a:cubicBezTo>
                    <a:pt x="9226" y="4867"/>
                    <a:pt x="9248" y="4854"/>
                    <a:pt x="9281" y="4788"/>
                  </a:cubicBezTo>
                  <a:cubicBezTo>
                    <a:pt x="9315" y="4721"/>
                    <a:pt x="9319" y="4664"/>
                    <a:pt x="9297" y="4657"/>
                  </a:cubicBezTo>
                  <a:cubicBezTo>
                    <a:pt x="9275" y="4651"/>
                    <a:pt x="9277" y="4584"/>
                    <a:pt x="9301" y="4615"/>
                  </a:cubicBezTo>
                  <a:cubicBezTo>
                    <a:pt x="9326" y="4646"/>
                    <a:pt x="9334" y="4651"/>
                    <a:pt x="9372" y="4611"/>
                  </a:cubicBezTo>
                  <a:cubicBezTo>
                    <a:pt x="9410" y="4571"/>
                    <a:pt x="9450" y="4502"/>
                    <a:pt x="9425" y="4487"/>
                  </a:cubicBezTo>
                  <a:cubicBezTo>
                    <a:pt x="9401" y="4471"/>
                    <a:pt x="9436" y="4456"/>
                    <a:pt x="9481" y="4458"/>
                  </a:cubicBezTo>
                  <a:cubicBezTo>
                    <a:pt x="9525" y="4460"/>
                    <a:pt x="9620" y="4431"/>
                    <a:pt x="9627" y="4418"/>
                  </a:cubicBezTo>
                  <a:cubicBezTo>
                    <a:pt x="9648" y="4375"/>
                    <a:pt x="9474" y="4438"/>
                    <a:pt x="9474" y="4414"/>
                  </a:cubicBezTo>
                  <a:cubicBezTo>
                    <a:pt x="9474" y="4389"/>
                    <a:pt x="9585" y="4365"/>
                    <a:pt x="9636" y="4363"/>
                  </a:cubicBezTo>
                  <a:cubicBezTo>
                    <a:pt x="9686" y="4361"/>
                    <a:pt x="9662" y="4292"/>
                    <a:pt x="9684" y="4321"/>
                  </a:cubicBezTo>
                  <a:cubicBezTo>
                    <a:pt x="9706" y="4349"/>
                    <a:pt x="9740" y="4345"/>
                    <a:pt x="9768" y="4327"/>
                  </a:cubicBezTo>
                  <a:cubicBezTo>
                    <a:pt x="9797" y="4310"/>
                    <a:pt x="9775" y="4259"/>
                    <a:pt x="9742" y="4250"/>
                  </a:cubicBezTo>
                  <a:cubicBezTo>
                    <a:pt x="9709" y="4241"/>
                    <a:pt x="9766" y="4219"/>
                    <a:pt x="9755" y="4199"/>
                  </a:cubicBezTo>
                  <a:cubicBezTo>
                    <a:pt x="9744" y="4179"/>
                    <a:pt x="9777" y="4099"/>
                    <a:pt x="9819" y="4090"/>
                  </a:cubicBezTo>
                  <a:cubicBezTo>
                    <a:pt x="9861" y="4082"/>
                    <a:pt x="9841" y="4055"/>
                    <a:pt x="9877" y="4055"/>
                  </a:cubicBezTo>
                  <a:cubicBezTo>
                    <a:pt x="9912" y="4055"/>
                    <a:pt x="9919" y="4013"/>
                    <a:pt x="9950" y="3982"/>
                  </a:cubicBezTo>
                  <a:cubicBezTo>
                    <a:pt x="9981" y="3951"/>
                    <a:pt x="10025" y="4031"/>
                    <a:pt x="10074" y="3986"/>
                  </a:cubicBezTo>
                  <a:cubicBezTo>
                    <a:pt x="10094" y="3968"/>
                    <a:pt x="10121" y="3948"/>
                    <a:pt x="10148" y="3931"/>
                  </a:cubicBezTo>
                  <a:cubicBezTo>
                    <a:pt x="10035" y="3780"/>
                    <a:pt x="10067" y="3680"/>
                    <a:pt x="10064" y="365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 dirty="0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3" name="Freeform 127">
              <a:extLst>
                <a:ext uri="{FF2B5EF4-FFF2-40B4-BE49-F238E27FC236}">
                  <a16:creationId xmlns:a16="http://schemas.microsoft.com/office/drawing/2014/main" id="{5E4E7AE8-2DE2-073C-4963-3A1A63D25D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65156" y="2929779"/>
              <a:ext cx="391031" cy="278156"/>
            </a:xfrm>
            <a:custGeom>
              <a:avLst/>
              <a:gdLst>
                <a:gd name="T0" fmla="*/ 1270 w 1286"/>
                <a:gd name="T1" fmla="*/ 163 h 915"/>
                <a:gd name="T2" fmla="*/ 1168 w 1286"/>
                <a:gd name="T3" fmla="*/ 160 h 915"/>
                <a:gd name="T4" fmla="*/ 1049 w 1286"/>
                <a:gd name="T5" fmla="*/ 132 h 915"/>
                <a:gd name="T6" fmla="*/ 1003 w 1286"/>
                <a:gd name="T7" fmla="*/ 121 h 915"/>
                <a:gd name="T8" fmla="*/ 924 w 1286"/>
                <a:gd name="T9" fmla="*/ 128 h 915"/>
                <a:gd name="T10" fmla="*/ 827 w 1286"/>
                <a:gd name="T11" fmla="*/ 81 h 915"/>
                <a:gd name="T12" fmla="*/ 770 w 1286"/>
                <a:gd name="T13" fmla="*/ 53 h 915"/>
                <a:gd name="T14" fmla="*/ 597 w 1286"/>
                <a:gd name="T15" fmla="*/ 34 h 915"/>
                <a:gd name="T16" fmla="*/ 268 w 1286"/>
                <a:gd name="T17" fmla="*/ 31 h 915"/>
                <a:gd name="T18" fmla="*/ 147 w 1286"/>
                <a:gd name="T19" fmla="*/ 0 h 915"/>
                <a:gd name="T20" fmla="*/ 64 w 1286"/>
                <a:gd name="T21" fmla="*/ 52 h 915"/>
                <a:gd name="T22" fmla="*/ 42 w 1286"/>
                <a:gd name="T23" fmla="*/ 124 h 915"/>
                <a:gd name="T24" fmla="*/ 60 w 1286"/>
                <a:gd name="T25" fmla="*/ 222 h 915"/>
                <a:gd name="T26" fmla="*/ 87 w 1286"/>
                <a:gd name="T27" fmla="*/ 211 h 915"/>
                <a:gd name="T28" fmla="*/ 123 w 1286"/>
                <a:gd name="T29" fmla="*/ 214 h 915"/>
                <a:gd name="T30" fmla="*/ 184 w 1286"/>
                <a:gd name="T31" fmla="*/ 229 h 915"/>
                <a:gd name="T32" fmla="*/ 223 w 1286"/>
                <a:gd name="T33" fmla="*/ 229 h 915"/>
                <a:gd name="T34" fmla="*/ 284 w 1286"/>
                <a:gd name="T35" fmla="*/ 239 h 915"/>
                <a:gd name="T36" fmla="*/ 310 w 1286"/>
                <a:gd name="T37" fmla="*/ 279 h 915"/>
                <a:gd name="T38" fmla="*/ 245 w 1286"/>
                <a:gd name="T39" fmla="*/ 336 h 915"/>
                <a:gd name="T40" fmla="*/ 252 w 1286"/>
                <a:gd name="T41" fmla="*/ 430 h 915"/>
                <a:gd name="T42" fmla="*/ 234 w 1286"/>
                <a:gd name="T43" fmla="*/ 498 h 915"/>
                <a:gd name="T44" fmla="*/ 209 w 1286"/>
                <a:gd name="T45" fmla="*/ 537 h 915"/>
                <a:gd name="T46" fmla="*/ 238 w 1286"/>
                <a:gd name="T47" fmla="*/ 591 h 915"/>
                <a:gd name="T48" fmla="*/ 213 w 1286"/>
                <a:gd name="T49" fmla="*/ 645 h 915"/>
                <a:gd name="T50" fmla="*/ 234 w 1286"/>
                <a:gd name="T51" fmla="*/ 695 h 915"/>
                <a:gd name="T52" fmla="*/ 195 w 1286"/>
                <a:gd name="T53" fmla="*/ 757 h 915"/>
                <a:gd name="T54" fmla="*/ 209 w 1286"/>
                <a:gd name="T55" fmla="*/ 789 h 915"/>
                <a:gd name="T56" fmla="*/ 262 w 1286"/>
                <a:gd name="T57" fmla="*/ 793 h 915"/>
                <a:gd name="T58" fmla="*/ 383 w 1286"/>
                <a:gd name="T59" fmla="*/ 908 h 915"/>
                <a:gd name="T60" fmla="*/ 407 w 1286"/>
                <a:gd name="T61" fmla="*/ 875 h 915"/>
                <a:gd name="T62" fmla="*/ 464 w 1286"/>
                <a:gd name="T63" fmla="*/ 873 h 915"/>
                <a:gd name="T64" fmla="*/ 556 w 1286"/>
                <a:gd name="T65" fmla="*/ 837 h 915"/>
                <a:gd name="T66" fmla="*/ 683 w 1286"/>
                <a:gd name="T67" fmla="*/ 833 h 915"/>
                <a:gd name="T68" fmla="*/ 755 w 1286"/>
                <a:gd name="T69" fmla="*/ 797 h 915"/>
                <a:gd name="T70" fmla="*/ 833 w 1286"/>
                <a:gd name="T71" fmla="*/ 744 h 915"/>
                <a:gd name="T72" fmla="*/ 870 w 1286"/>
                <a:gd name="T73" fmla="*/ 673 h 915"/>
                <a:gd name="T74" fmla="*/ 944 w 1286"/>
                <a:gd name="T75" fmla="*/ 597 h 915"/>
                <a:gd name="T76" fmla="*/ 945 w 1286"/>
                <a:gd name="T77" fmla="*/ 451 h 915"/>
                <a:gd name="T78" fmla="*/ 1028 w 1286"/>
                <a:gd name="T79" fmla="*/ 353 h 915"/>
                <a:gd name="T80" fmla="*/ 1120 w 1286"/>
                <a:gd name="T81" fmla="*/ 304 h 915"/>
                <a:gd name="T82" fmla="*/ 1229 w 1286"/>
                <a:gd name="T83" fmla="*/ 247 h 915"/>
                <a:gd name="T84" fmla="*/ 1270 w 1286"/>
                <a:gd name="T85" fmla="*/ 163 h 915"/>
                <a:gd name="T86" fmla="*/ 1279 w 1286"/>
                <a:gd name="T87" fmla="*/ 486 h 915"/>
                <a:gd name="T88" fmla="*/ 1192 w 1286"/>
                <a:gd name="T89" fmla="*/ 515 h 915"/>
                <a:gd name="T90" fmla="*/ 1279 w 1286"/>
                <a:gd name="T91" fmla="*/ 486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86" h="915">
                  <a:moveTo>
                    <a:pt x="1270" y="163"/>
                  </a:moveTo>
                  <a:cubicBezTo>
                    <a:pt x="1235" y="163"/>
                    <a:pt x="1195" y="166"/>
                    <a:pt x="1168" y="160"/>
                  </a:cubicBezTo>
                  <a:cubicBezTo>
                    <a:pt x="1135" y="153"/>
                    <a:pt x="1067" y="150"/>
                    <a:pt x="1049" y="132"/>
                  </a:cubicBezTo>
                  <a:cubicBezTo>
                    <a:pt x="1031" y="114"/>
                    <a:pt x="1003" y="99"/>
                    <a:pt x="1003" y="121"/>
                  </a:cubicBezTo>
                  <a:cubicBezTo>
                    <a:pt x="1003" y="142"/>
                    <a:pt x="952" y="146"/>
                    <a:pt x="924" y="128"/>
                  </a:cubicBezTo>
                  <a:cubicBezTo>
                    <a:pt x="895" y="110"/>
                    <a:pt x="848" y="96"/>
                    <a:pt x="827" y="81"/>
                  </a:cubicBezTo>
                  <a:cubicBezTo>
                    <a:pt x="815" y="74"/>
                    <a:pt x="792" y="64"/>
                    <a:pt x="770" y="53"/>
                  </a:cubicBezTo>
                  <a:cubicBezTo>
                    <a:pt x="740" y="59"/>
                    <a:pt x="654" y="27"/>
                    <a:pt x="597" y="34"/>
                  </a:cubicBezTo>
                  <a:cubicBezTo>
                    <a:pt x="537" y="42"/>
                    <a:pt x="343" y="25"/>
                    <a:pt x="268" y="31"/>
                  </a:cubicBezTo>
                  <a:cubicBezTo>
                    <a:pt x="193" y="37"/>
                    <a:pt x="188" y="0"/>
                    <a:pt x="147" y="0"/>
                  </a:cubicBezTo>
                  <a:cubicBezTo>
                    <a:pt x="106" y="0"/>
                    <a:pt x="124" y="51"/>
                    <a:pt x="64" y="52"/>
                  </a:cubicBezTo>
                  <a:cubicBezTo>
                    <a:pt x="5" y="54"/>
                    <a:pt x="0" y="90"/>
                    <a:pt x="42" y="124"/>
                  </a:cubicBezTo>
                  <a:cubicBezTo>
                    <a:pt x="67" y="144"/>
                    <a:pt x="64" y="185"/>
                    <a:pt x="60" y="222"/>
                  </a:cubicBezTo>
                  <a:cubicBezTo>
                    <a:pt x="73" y="220"/>
                    <a:pt x="82" y="217"/>
                    <a:pt x="87" y="211"/>
                  </a:cubicBezTo>
                  <a:cubicBezTo>
                    <a:pt x="105" y="189"/>
                    <a:pt x="123" y="193"/>
                    <a:pt x="123" y="214"/>
                  </a:cubicBezTo>
                  <a:cubicBezTo>
                    <a:pt x="123" y="236"/>
                    <a:pt x="162" y="229"/>
                    <a:pt x="184" y="229"/>
                  </a:cubicBezTo>
                  <a:cubicBezTo>
                    <a:pt x="205" y="229"/>
                    <a:pt x="198" y="247"/>
                    <a:pt x="223" y="229"/>
                  </a:cubicBezTo>
                  <a:cubicBezTo>
                    <a:pt x="248" y="211"/>
                    <a:pt x="284" y="218"/>
                    <a:pt x="284" y="239"/>
                  </a:cubicBezTo>
                  <a:cubicBezTo>
                    <a:pt x="284" y="261"/>
                    <a:pt x="338" y="250"/>
                    <a:pt x="310" y="279"/>
                  </a:cubicBezTo>
                  <a:cubicBezTo>
                    <a:pt x="281" y="308"/>
                    <a:pt x="245" y="315"/>
                    <a:pt x="245" y="336"/>
                  </a:cubicBezTo>
                  <a:cubicBezTo>
                    <a:pt x="245" y="358"/>
                    <a:pt x="277" y="405"/>
                    <a:pt x="252" y="430"/>
                  </a:cubicBezTo>
                  <a:cubicBezTo>
                    <a:pt x="227" y="455"/>
                    <a:pt x="259" y="498"/>
                    <a:pt x="234" y="498"/>
                  </a:cubicBezTo>
                  <a:cubicBezTo>
                    <a:pt x="209" y="498"/>
                    <a:pt x="180" y="509"/>
                    <a:pt x="209" y="537"/>
                  </a:cubicBezTo>
                  <a:cubicBezTo>
                    <a:pt x="238" y="566"/>
                    <a:pt x="259" y="591"/>
                    <a:pt x="238" y="591"/>
                  </a:cubicBezTo>
                  <a:cubicBezTo>
                    <a:pt x="216" y="591"/>
                    <a:pt x="202" y="634"/>
                    <a:pt x="213" y="645"/>
                  </a:cubicBezTo>
                  <a:cubicBezTo>
                    <a:pt x="223" y="656"/>
                    <a:pt x="274" y="688"/>
                    <a:pt x="234" y="695"/>
                  </a:cubicBezTo>
                  <a:cubicBezTo>
                    <a:pt x="195" y="703"/>
                    <a:pt x="195" y="735"/>
                    <a:pt x="195" y="757"/>
                  </a:cubicBezTo>
                  <a:cubicBezTo>
                    <a:pt x="195" y="765"/>
                    <a:pt x="201" y="777"/>
                    <a:pt x="209" y="789"/>
                  </a:cubicBezTo>
                  <a:cubicBezTo>
                    <a:pt x="227" y="786"/>
                    <a:pt x="246" y="785"/>
                    <a:pt x="262" y="793"/>
                  </a:cubicBezTo>
                  <a:cubicBezTo>
                    <a:pt x="303" y="812"/>
                    <a:pt x="327" y="915"/>
                    <a:pt x="383" y="908"/>
                  </a:cubicBezTo>
                  <a:cubicBezTo>
                    <a:pt x="407" y="905"/>
                    <a:pt x="395" y="887"/>
                    <a:pt x="407" y="875"/>
                  </a:cubicBezTo>
                  <a:cubicBezTo>
                    <a:pt x="419" y="864"/>
                    <a:pt x="441" y="873"/>
                    <a:pt x="464" y="873"/>
                  </a:cubicBezTo>
                  <a:cubicBezTo>
                    <a:pt x="488" y="873"/>
                    <a:pt x="500" y="839"/>
                    <a:pt x="556" y="837"/>
                  </a:cubicBezTo>
                  <a:cubicBezTo>
                    <a:pt x="612" y="836"/>
                    <a:pt x="647" y="831"/>
                    <a:pt x="683" y="833"/>
                  </a:cubicBezTo>
                  <a:cubicBezTo>
                    <a:pt x="718" y="834"/>
                    <a:pt x="746" y="822"/>
                    <a:pt x="755" y="797"/>
                  </a:cubicBezTo>
                  <a:cubicBezTo>
                    <a:pt x="764" y="772"/>
                    <a:pt x="793" y="750"/>
                    <a:pt x="833" y="744"/>
                  </a:cubicBezTo>
                  <a:cubicBezTo>
                    <a:pt x="873" y="738"/>
                    <a:pt x="867" y="697"/>
                    <a:pt x="870" y="673"/>
                  </a:cubicBezTo>
                  <a:cubicBezTo>
                    <a:pt x="873" y="650"/>
                    <a:pt x="940" y="614"/>
                    <a:pt x="944" y="597"/>
                  </a:cubicBezTo>
                  <a:cubicBezTo>
                    <a:pt x="948" y="579"/>
                    <a:pt x="906" y="511"/>
                    <a:pt x="945" y="451"/>
                  </a:cubicBezTo>
                  <a:cubicBezTo>
                    <a:pt x="985" y="390"/>
                    <a:pt x="1028" y="387"/>
                    <a:pt x="1028" y="353"/>
                  </a:cubicBezTo>
                  <a:cubicBezTo>
                    <a:pt x="1028" y="322"/>
                    <a:pt x="1069" y="310"/>
                    <a:pt x="1120" y="304"/>
                  </a:cubicBezTo>
                  <a:cubicBezTo>
                    <a:pt x="1170" y="299"/>
                    <a:pt x="1186" y="265"/>
                    <a:pt x="1229" y="247"/>
                  </a:cubicBezTo>
                  <a:cubicBezTo>
                    <a:pt x="1265" y="232"/>
                    <a:pt x="1278" y="205"/>
                    <a:pt x="1270" y="163"/>
                  </a:cubicBezTo>
                  <a:close/>
                  <a:moveTo>
                    <a:pt x="1279" y="486"/>
                  </a:moveTo>
                  <a:cubicBezTo>
                    <a:pt x="1272" y="436"/>
                    <a:pt x="1170" y="501"/>
                    <a:pt x="1192" y="515"/>
                  </a:cubicBezTo>
                  <a:cubicBezTo>
                    <a:pt x="1236" y="545"/>
                    <a:pt x="1286" y="536"/>
                    <a:pt x="1279" y="48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4" name="Freeform 128">
              <a:extLst>
                <a:ext uri="{FF2B5EF4-FFF2-40B4-BE49-F238E27FC236}">
                  <a16:creationId xmlns:a16="http://schemas.microsoft.com/office/drawing/2014/main" id="{79063B56-3DC3-B087-12A0-A9FBFE346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3413" y="2809850"/>
              <a:ext cx="102797" cy="57445"/>
            </a:xfrm>
            <a:custGeom>
              <a:avLst/>
              <a:gdLst>
                <a:gd name="T0" fmla="*/ 3 w 338"/>
                <a:gd name="T1" fmla="*/ 165 h 188"/>
                <a:gd name="T2" fmla="*/ 66 w 338"/>
                <a:gd name="T3" fmla="*/ 156 h 188"/>
                <a:gd name="T4" fmla="*/ 84 w 338"/>
                <a:gd name="T5" fmla="*/ 186 h 188"/>
                <a:gd name="T6" fmla="*/ 154 w 338"/>
                <a:gd name="T7" fmla="*/ 173 h 188"/>
                <a:gd name="T8" fmla="*/ 216 w 338"/>
                <a:gd name="T9" fmla="*/ 175 h 188"/>
                <a:gd name="T10" fmla="*/ 251 w 338"/>
                <a:gd name="T11" fmla="*/ 131 h 188"/>
                <a:gd name="T12" fmla="*/ 276 w 338"/>
                <a:gd name="T13" fmla="*/ 82 h 188"/>
                <a:gd name="T14" fmla="*/ 338 w 338"/>
                <a:gd name="T15" fmla="*/ 40 h 188"/>
                <a:gd name="T16" fmla="*/ 313 w 338"/>
                <a:gd name="T17" fmla="*/ 2 h 188"/>
                <a:gd name="T18" fmla="*/ 245 w 338"/>
                <a:gd name="T19" fmla="*/ 24 h 188"/>
                <a:gd name="T20" fmla="*/ 159 w 338"/>
                <a:gd name="T21" fmla="*/ 55 h 188"/>
                <a:gd name="T22" fmla="*/ 48 w 338"/>
                <a:gd name="T23" fmla="*/ 35 h 188"/>
                <a:gd name="T24" fmla="*/ 8 w 338"/>
                <a:gd name="T25" fmla="*/ 32 h 188"/>
                <a:gd name="T26" fmla="*/ 3 w 338"/>
                <a:gd name="T27" fmla="*/ 1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8" h="188">
                  <a:moveTo>
                    <a:pt x="3" y="165"/>
                  </a:moveTo>
                  <a:cubicBezTo>
                    <a:pt x="26" y="155"/>
                    <a:pt x="53" y="151"/>
                    <a:pt x="66" y="156"/>
                  </a:cubicBezTo>
                  <a:cubicBezTo>
                    <a:pt x="78" y="161"/>
                    <a:pt x="82" y="173"/>
                    <a:pt x="84" y="186"/>
                  </a:cubicBezTo>
                  <a:cubicBezTo>
                    <a:pt x="104" y="183"/>
                    <a:pt x="141" y="177"/>
                    <a:pt x="154" y="173"/>
                  </a:cubicBezTo>
                  <a:cubicBezTo>
                    <a:pt x="172" y="166"/>
                    <a:pt x="212" y="188"/>
                    <a:pt x="216" y="175"/>
                  </a:cubicBezTo>
                  <a:cubicBezTo>
                    <a:pt x="220" y="161"/>
                    <a:pt x="234" y="131"/>
                    <a:pt x="251" y="131"/>
                  </a:cubicBezTo>
                  <a:cubicBezTo>
                    <a:pt x="269" y="131"/>
                    <a:pt x="258" y="84"/>
                    <a:pt x="276" y="82"/>
                  </a:cubicBezTo>
                  <a:cubicBezTo>
                    <a:pt x="293" y="80"/>
                    <a:pt x="338" y="40"/>
                    <a:pt x="338" y="40"/>
                  </a:cubicBezTo>
                  <a:cubicBezTo>
                    <a:pt x="338" y="40"/>
                    <a:pt x="320" y="4"/>
                    <a:pt x="313" y="2"/>
                  </a:cubicBezTo>
                  <a:cubicBezTo>
                    <a:pt x="307" y="0"/>
                    <a:pt x="285" y="24"/>
                    <a:pt x="245" y="24"/>
                  </a:cubicBezTo>
                  <a:cubicBezTo>
                    <a:pt x="205" y="24"/>
                    <a:pt x="176" y="55"/>
                    <a:pt x="159" y="55"/>
                  </a:cubicBezTo>
                  <a:cubicBezTo>
                    <a:pt x="141" y="55"/>
                    <a:pt x="85" y="38"/>
                    <a:pt x="48" y="35"/>
                  </a:cubicBezTo>
                  <a:cubicBezTo>
                    <a:pt x="35" y="35"/>
                    <a:pt x="21" y="33"/>
                    <a:pt x="8" y="32"/>
                  </a:cubicBezTo>
                  <a:cubicBezTo>
                    <a:pt x="4" y="66"/>
                    <a:pt x="0" y="117"/>
                    <a:pt x="3" y="16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5" name="Freeform 129">
              <a:extLst>
                <a:ext uri="{FF2B5EF4-FFF2-40B4-BE49-F238E27FC236}">
                  <a16:creationId xmlns:a16="http://schemas.microsoft.com/office/drawing/2014/main" id="{536C2881-DC8F-1D22-9606-79F99111D9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54045" y="3003350"/>
              <a:ext cx="192492" cy="239859"/>
            </a:xfrm>
            <a:custGeom>
              <a:avLst/>
              <a:gdLst>
                <a:gd name="T0" fmla="*/ 625 w 633"/>
                <a:gd name="T1" fmla="*/ 0 h 792"/>
                <a:gd name="T2" fmla="*/ 577 w 633"/>
                <a:gd name="T3" fmla="*/ 23 h 792"/>
                <a:gd name="T4" fmla="*/ 539 w 633"/>
                <a:gd name="T5" fmla="*/ 46 h 792"/>
                <a:gd name="T6" fmla="*/ 432 w 633"/>
                <a:gd name="T7" fmla="*/ 29 h 792"/>
                <a:gd name="T8" fmla="*/ 298 w 633"/>
                <a:gd name="T9" fmla="*/ 27 h 792"/>
                <a:gd name="T10" fmla="*/ 297 w 633"/>
                <a:gd name="T11" fmla="*/ 32 h 792"/>
                <a:gd name="T12" fmla="*/ 204 w 633"/>
                <a:gd name="T13" fmla="*/ 74 h 792"/>
                <a:gd name="T14" fmla="*/ 157 w 633"/>
                <a:gd name="T15" fmla="*/ 103 h 792"/>
                <a:gd name="T16" fmla="*/ 89 w 633"/>
                <a:gd name="T17" fmla="*/ 112 h 792"/>
                <a:gd name="T18" fmla="*/ 53 w 633"/>
                <a:gd name="T19" fmla="*/ 169 h 792"/>
                <a:gd name="T20" fmla="*/ 29 w 633"/>
                <a:gd name="T21" fmla="*/ 207 h 792"/>
                <a:gd name="T22" fmla="*/ 0 w 633"/>
                <a:gd name="T23" fmla="*/ 261 h 792"/>
                <a:gd name="T24" fmla="*/ 4 w 633"/>
                <a:gd name="T25" fmla="*/ 263 h 792"/>
                <a:gd name="T26" fmla="*/ 58 w 633"/>
                <a:gd name="T27" fmla="*/ 349 h 792"/>
                <a:gd name="T28" fmla="*/ 128 w 633"/>
                <a:gd name="T29" fmla="*/ 372 h 792"/>
                <a:gd name="T30" fmla="*/ 218 w 633"/>
                <a:gd name="T31" fmla="*/ 405 h 792"/>
                <a:gd name="T32" fmla="*/ 112 w 633"/>
                <a:gd name="T33" fmla="*/ 414 h 792"/>
                <a:gd name="T34" fmla="*/ 133 w 633"/>
                <a:gd name="T35" fmla="*/ 498 h 792"/>
                <a:gd name="T36" fmla="*/ 184 w 633"/>
                <a:gd name="T37" fmla="*/ 567 h 792"/>
                <a:gd name="T38" fmla="*/ 277 w 633"/>
                <a:gd name="T39" fmla="*/ 611 h 792"/>
                <a:gd name="T40" fmla="*/ 260 w 633"/>
                <a:gd name="T41" fmla="*/ 511 h 792"/>
                <a:gd name="T42" fmla="*/ 329 w 633"/>
                <a:gd name="T43" fmla="*/ 508 h 792"/>
                <a:gd name="T44" fmla="*/ 283 w 633"/>
                <a:gd name="T45" fmla="*/ 468 h 792"/>
                <a:gd name="T46" fmla="*/ 319 w 633"/>
                <a:gd name="T47" fmla="*/ 449 h 792"/>
                <a:gd name="T48" fmla="*/ 391 w 633"/>
                <a:gd name="T49" fmla="*/ 440 h 792"/>
                <a:gd name="T50" fmla="*/ 359 w 633"/>
                <a:gd name="T51" fmla="*/ 359 h 792"/>
                <a:gd name="T52" fmla="*/ 276 w 633"/>
                <a:gd name="T53" fmla="*/ 362 h 792"/>
                <a:gd name="T54" fmla="*/ 308 w 633"/>
                <a:gd name="T55" fmla="*/ 309 h 792"/>
                <a:gd name="T56" fmla="*/ 227 w 633"/>
                <a:gd name="T57" fmla="*/ 197 h 792"/>
                <a:gd name="T58" fmla="*/ 279 w 633"/>
                <a:gd name="T59" fmla="*/ 169 h 792"/>
                <a:gd name="T60" fmla="*/ 359 w 633"/>
                <a:gd name="T61" fmla="*/ 181 h 792"/>
                <a:gd name="T62" fmla="*/ 378 w 633"/>
                <a:gd name="T63" fmla="*/ 105 h 792"/>
                <a:gd name="T64" fmla="*/ 438 w 633"/>
                <a:gd name="T65" fmla="*/ 124 h 792"/>
                <a:gd name="T66" fmla="*/ 513 w 633"/>
                <a:gd name="T67" fmla="*/ 88 h 792"/>
                <a:gd name="T68" fmla="*/ 581 w 633"/>
                <a:gd name="T69" fmla="*/ 120 h 792"/>
                <a:gd name="T70" fmla="*/ 604 w 633"/>
                <a:gd name="T71" fmla="*/ 85 h 792"/>
                <a:gd name="T72" fmla="*/ 633 w 633"/>
                <a:gd name="T73" fmla="*/ 39 h 792"/>
                <a:gd name="T74" fmla="*/ 625 w 633"/>
                <a:gd name="T75" fmla="*/ 0 h 792"/>
                <a:gd name="T76" fmla="*/ 542 w 633"/>
                <a:gd name="T77" fmla="*/ 744 h 792"/>
                <a:gd name="T78" fmla="*/ 384 w 633"/>
                <a:gd name="T79" fmla="*/ 727 h 792"/>
                <a:gd name="T80" fmla="*/ 323 w 633"/>
                <a:gd name="T81" fmla="*/ 752 h 792"/>
                <a:gd name="T82" fmla="*/ 469 w 633"/>
                <a:gd name="T83" fmla="*/ 790 h 792"/>
                <a:gd name="T84" fmla="*/ 604 w 633"/>
                <a:gd name="T85" fmla="*/ 749 h 792"/>
                <a:gd name="T86" fmla="*/ 542 w 633"/>
                <a:gd name="T87" fmla="*/ 74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3" h="792">
                  <a:moveTo>
                    <a:pt x="625" y="0"/>
                  </a:moveTo>
                  <a:cubicBezTo>
                    <a:pt x="603" y="2"/>
                    <a:pt x="572" y="10"/>
                    <a:pt x="577" y="23"/>
                  </a:cubicBezTo>
                  <a:cubicBezTo>
                    <a:pt x="583" y="37"/>
                    <a:pt x="562" y="46"/>
                    <a:pt x="539" y="46"/>
                  </a:cubicBezTo>
                  <a:cubicBezTo>
                    <a:pt x="539" y="46"/>
                    <a:pt x="456" y="40"/>
                    <a:pt x="432" y="29"/>
                  </a:cubicBezTo>
                  <a:cubicBezTo>
                    <a:pt x="414" y="20"/>
                    <a:pt x="336" y="24"/>
                    <a:pt x="298" y="27"/>
                  </a:cubicBezTo>
                  <a:cubicBezTo>
                    <a:pt x="298" y="28"/>
                    <a:pt x="298" y="30"/>
                    <a:pt x="297" y="32"/>
                  </a:cubicBezTo>
                  <a:cubicBezTo>
                    <a:pt x="288" y="45"/>
                    <a:pt x="217" y="81"/>
                    <a:pt x="204" y="74"/>
                  </a:cubicBezTo>
                  <a:cubicBezTo>
                    <a:pt x="190" y="68"/>
                    <a:pt x="184" y="96"/>
                    <a:pt x="157" y="103"/>
                  </a:cubicBezTo>
                  <a:cubicBezTo>
                    <a:pt x="131" y="110"/>
                    <a:pt x="91" y="101"/>
                    <a:pt x="89" y="112"/>
                  </a:cubicBezTo>
                  <a:cubicBezTo>
                    <a:pt x="86" y="123"/>
                    <a:pt x="69" y="154"/>
                    <a:pt x="53" y="169"/>
                  </a:cubicBezTo>
                  <a:cubicBezTo>
                    <a:pt x="38" y="185"/>
                    <a:pt x="51" y="203"/>
                    <a:pt x="29" y="207"/>
                  </a:cubicBezTo>
                  <a:cubicBezTo>
                    <a:pt x="14" y="210"/>
                    <a:pt x="8" y="237"/>
                    <a:pt x="0" y="261"/>
                  </a:cubicBezTo>
                  <a:cubicBezTo>
                    <a:pt x="1" y="262"/>
                    <a:pt x="3" y="263"/>
                    <a:pt x="4" y="263"/>
                  </a:cubicBezTo>
                  <a:cubicBezTo>
                    <a:pt x="37" y="273"/>
                    <a:pt x="62" y="312"/>
                    <a:pt x="58" y="349"/>
                  </a:cubicBezTo>
                  <a:cubicBezTo>
                    <a:pt x="53" y="386"/>
                    <a:pt x="105" y="399"/>
                    <a:pt x="128" y="372"/>
                  </a:cubicBezTo>
                  <a:cubicBezTo>
                    <a:pt x="152" y="346"/>
                    <a:pt x="218" y="387"/>
                    <a:pt x="218" y="405"/>
                  </a:cubicBezTo>
                  <a:cubicBezTo>
                    <a:pt x="218" y="423"/>
                    <a:pt x="150" y="386"/>
                    <a:pt x="112" y="414"/>
                  </a:cubicBezTo>
                  <a:cubicBezTo>
                    <a:pt x="74" y="442"/>
                    <a:pt x="142" y="468"/>
                    <a:pt x="133" y="498"/>
                  </a:cubicBezTo>
                  <a:cubicBezTo>
                    <a:pt x="124" y="527"/>
                    <a:pt x="150" y="569"/>
                    <a:pt x="184" y="567"/>
                  </a:cubicBezTo>
                  <a:cubicBezTo>
                    <a:pt x="218" y="566"/>
                    <a:pt x="257" y="622"/>
                    <a:pt x="277" y="611"/>
                  </a:cubicBezTo>
                  <a:cubicBezTo>
                    <a:pt x="298" y="601"/>
                    <a:pt x="252" y="523"/>
                    <a:pt x="260" y="511"/>
                  </a:cubicBezTo>
                  <a:cubicBezTo>
                    <a:pt x="267" y="499"/>
                    <a:pt x="308" y="532"/>
                    <a:pt x="329" y="508"/>
                  </a:cubicBezTo>
                  <a:cubicBezTo>
                    <a:pt x="350" y="485"/>
                    <a:pt x="314" y="467"/>
                    <a:pt x="283" y="468"/>
                  </a:cubicBezTo>
                  <a:cubicBezTo>
                    <a:pt x="252" y="470"/>
                    <a:pt x="282" y="427"/>
                    <a:pt x="319" y="449"/>
                  </a:cubicBezTo>
                  <a:cubicBezTo>
                    <a:pt x="356" y="471"/>
                    <a:pt x="373" y="443"/>
                    <a:pt x="391" y="440"/>
                  </a:cubicBezTo>
                  <a:cubicBezTo>
                    <a:pt x="409" y="437"/>
                    <a:pt x="413" y="374"/>
                    <a:pt x="359" y="359"/>
                  </a:cubicBezTo>
                  <a:cubicBezTo>
                    <a:pt x="304" y="344"/>
                    <a:pt x="311" y="399"/>
                    <a:pt x="276" y="362"/>
                  </a:cubicBezTo>
                  <a:cubicBezTo>
                    <a:pt x="240" y="325"/>
                    <a:pt x="308" y="340"/>
                    <a:pt x="308" y="309"/>
                  </a:cubicBezTo>
                  <a:cubicBezTo>
                    <a:pt x="308" y="278"/>
                    <a:pt x="254" y="234"/>
                    <a:pt x="227" y="197"/>
                  </a:cubicBezTo>
                  <a:cubicBezTo>
                    <a:pt x="201" y="160"/>
                    <a:pt x="264" y="142"/>
                    <a:pt x="279" y="169"/>
                  </a:cubicBezTo>
                  <a:cubicBezTo>
                    <a:pt x="294" y="195"/>
                    <a:pt x="333" y="191"/>
                    <a:pt x="359" y="181"/>
                  </a:cubicBezTo>
                  <a:cubicBezTo>
                    <a:pt x="384" y="170"/>
                    <a:pt x="332" y="123"/>
                    <a:pt x="378" y="105"/>
                  </a:cubicBezTo>
                  <a:cubicBezTo>
                    <a:pt x="423" y="88"/>
                    <a:pt x="423" y="119"/>
                    <a:pt x="438" y="124"/>
                  </a:cubicBezTo>
                  <a:cubicBezTo>
                    <a:pt x="453" y="130"/>
                    <a:pt x="466" y="88"/>
                    <a:pt x="513" y="88"/>
                  </a:cubicBezTo>
                  <a:cubicBezTo>
                    <a:pt x="538" y="88"/>
                    <a:pt x="560" y="104"/>
                    <a:pt x="581" y="120"/>
                  </a:cubicBezTo>
                  <a:cubicBezTo>
                    <a:pt x="594" y="105"/>
                    <a:pt x="604" y="97"/>
                    <a:pt x="604" y="85"/>
                  </a:cubicBezTo>
                  <a:cubicBezTo>
                    <a:pt x="604" y="70"/>
                    <a:pt x="633" y="63"/>
                    <a:pt x="633" y="39"/>
                  </a:cubicBezTo>
                  <a:cubicBezTo>
                    <a:pt x="633" y="27"/>
                    <a:pt x="628" y="12"/>
                    <a:pt x="625" y="0"/>
                  </a:cubicBezTo>
                  <a:close/>
                  <a:moveTo>
                    <a:pt x="542" y="744"/>
                  </a:moveTo>
                  <a:cubicBezTo>
                    <a:pt x="518" y="731"/>
                    <a:pt x="412" y="753"/>
                    <a:pt x="384" y="727"/>
                  </a:cubicBezTo>
                  <a:cubicBezTo>
                    <a:pt x="356" y="700"/>
                    <a:pt x="298" y="748"/>
                    <a:pt x="323" y="752"/>
                  </a:cubicBezTo>
                  <a:cubicBezTo>
                    <a:pt x="359" y="758"/>
                    <a:pt x="412" y="789"/>
                    <a:pt x="469" y="790"/>
                  </a:cubicBezTo>
                  <a:cubicBezTo>
                    <a:pt x="527" y="792"/>
                    <a:pt x="605" y="763"/>
                    <a:pt x="604" y="749"/>
                  </a:cubicBezTo>
                  <a:cubicBezTo>
                    <a:pt x="602" y="734"/>
                    <a:pt x="565" y="758"/>
                    <a:pt x="542" y="74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6" name="Freeform 130">
              <a:extLst>
                <a:ext uri="{FF2B5EF4-FFF2-40B4-BE49-F238E27FC236}">
                  <a16:creationId xmlns:a16="http://schemas.microsoft.com/office/drawing/2014/main" id="{7270684F-3B7B-DAA8-8399-A6A2ED47D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810" y="3210959"/>
              <a:ext cx="80625" cy="49382"/>
            </a:xfrm>
            <a:custGeom>
              <a:avLst/>
              <a:gdLst>
                <a:gd name="T0" fmla="*/ 177 w 264"/>
                <a:gd name="T1" fmla="*/ 102 h 164"/>
                <a:gd name="T2" fmla="*/ 230 w 264"/>
                <a:gd name="T3" fmla="*/ 38 h 164"/>
                <a:gd name="T4" fmla="*/ 228 w 264"/>
                <a:gd name="T5" fmla="*/ 19 h 164"/>
                <a:gd name="T6" fmla="*/ 87 w 264"/>
                <a:gd name="T7" fmla="*/ 62 h 164"/>
                <a:gd name="T8" fmla="*/ 41 w 264"/>
                <a:gd name="T9" fmla="*/ 133 h 164"/>
                <a:gd name="T10" fmla="*/ 177 w 264"/>
                <a:gd name="T11" fmla="*/ 10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164">
                  <a:moveTo>
                    <a:pt x="177" y="102"/>
                  </a:moveTo>
                  <a:cubicBezTo>
                    <a:pt x="174" y="85"/>
                    <a:pt x="196" y="51"/>
                    <a:pt x="230" y="38"/>
                  </a:cubicBezTo>
                  <a:cubicBezTo>
                    <a:pt x="264" y="25"/>
                    <a:pt x="251" y="0"/>
                    <a:pt x="228" y="19"/>
                  </a:cubicBezTo>
                  <a:cubicBezTo>
                    <a:pt x="206" y="38"/>
                    <a:pt x="153" y="59"/>
                    <a:pt x="87" y="62"/>
                  </a:cubicBezTo>
                  <a:cubicBezTo>
                    <a:pt x="20" y="65"/>
                    <a:pt x="0" y="108"/>
                    <a:pt x="41" y="133"/>
                  </a:cubicBezTo>
                  <a:cubicBezTo>
                    <a:pt x="94" y="164"/>
                    <a:pt x="180" y="118"/>
                    <a:pt x="177" y="10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7" name="Freeform 131">
              <a:extLst>
                <a:ext uri="{FF2B5EF4-FFF2-40B4-BE49-F238E27FC236}">
                  <a16:creationId xmlns:a16="http://schemas.microsoft.com/office/drawing/2014/main" id="{8E093C09-9E67-8B0A-6FE9-0DD76FED3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5672" y="1944140"/>
              <a:ext cx="324515" cy="164273"/>
            </a:xfrm>
            <a:custGeom>
              <a:avLst/>
              <a:gdLst>
                <a:gd name="T0" fmla="*/ 900 w 1071"/>
                <a:gd name="T1" fmla="*/ 384 h 540"/>
                <a:gd name="T2" fmla="*/ 980 w 1071"/>
                <a:gd name="T3" fmla="*/ 321 h 540"/>
                <a:gd name="T4" fmla="*/ 1057 w 1071"/>
                <a:gd name="T5" fmla="*/ 247 h 540"/>
                <a:gd name="T6" fmla="*/ 1005 w 1071"/>
                <a:gd name="T7" fmla="*/ 164 h 540"/>
                <a:gd name="T8" fmla="*/ 950 w 1071"/>
                <a:gd name="T9" fmla="*/ 115 h 540"/>
                <a:gd name="T10" fmla="*/ 933 w 1071"/>
                <a:gd name="T11" fmla="*/ 53 h 540"/>
                <a:gd name="T12" fmla="*/ 865 w 1071"/>
                <a:gd name="T13" fmla="*/ 58 h 540"/>
                <a:gd name="T14" fmla="*/ 769 w 1071"/>
                <a:gd name="T15" fmla="*/ 12 h 540"/>
                <a:gd name="T16" fmla="*/ 757 w 1071"/>
                <a:gd name="T17" fmla="*/ 73 h 540"/>
                <a:gd name="T18" fmla="*/ 698 w 1071"/>
                <a:gd name="T19" fmla="*/ 77 h 540"/>
                <a:gd name="T20" fmla="*/ 658 w 1071"/>
                <a:gd name="T21" fmla="*/ 78 h 540"/>
                <a:gd name="T22" fmla="*/ 601 w 1071"/>
                <a:gd name="T23" fmla="*/ 87 h 540"/>
                <a:gd name="T24" fmla="*/ 549 w 1071"/>
                <a:gd name="T25" fmla="*/ 70 h 540"/>
                <a:gd name="T26" fmla="*/ 482 w 1071"/>
                <a:gd name="T27" fmla="*/ 115 h 540"/>
                <a:gd name="T28" fmla="*/ 443 w 1071"/>
                <a:gd name="T29" fmla="*/ 95 h 540"/>
                <a:gd name="T30" fmla="*/ 397 w 1071"/>
                <a:gd name="T31" fmla="*/ 126 h 540"/>
                <a:gd name="T32" fmla="*/ 384 w 1071"/>
                <a:gd name="T33" fmla="*/ 171 h 540"/>
                <a:gd name="T34" fmla="*/ 319 w 1071"/>
                <a:gd name="T35" fmla="*/ 201 h 540"/>
                <a:gd name="T36" fmla="*/ 292 w 1071"/>
                <a:gd name="T37" fmla="*/ 121 h 540"/>
                <a:gd name="T38" fmla="*/ 140 w 1071"/>
                <a:gd name="T39" fmla="*/ 21 h 540"/>
                <a:gd name="T40" fmla="*/ 155 w 1071"/>
                <a:gd name="T41" fmla="*/ 77 h 540"/>
                <a:gd name="T42" fmla="*/ 118 w 1071"/>
                <a:gd name="T43" fmla="*/ 74 h 540"/>
                <a:gd name="T44" fmla="*/ 53 w 1071"/>
                <a:gd name="T45" fmla="*/ 99 h 540"/>
                <a:gd name="T46" fmla="*/ 3 w 1071"/>
                <a:gd name="T47" fmla="*/ 166 h 540"/>
                <a:gd name="T48" fmla="*/ 99 w 1071"/>
                <a:gd name="T49" fmla="*/ 189 h 540"/>
                <a:gd name="T50" fmla="*/ 220 w 1071"/>
                <a:gd name="T51" fmla="*/ 189 h 540"/>
                <a:gd name="T52" fmla="*/ 201 w 1071"/>
                <a:gd name="T53" fmla="*/ 238 h 540"/>
                <a:gd name="T54" fmla="*/ 149 w 1071"/>
                <a:gd name="T55" fmla="*/ 266 h 540"/>
                <a:gd name="T56" fmla="*/ 35 w 1071"/>
                <a:gd name="T57" fmla="*/ 297 h 540"/>
                <a:gd name="T58" fmla="*/ 180 w 1071"/>
                <a:gd name="T59" fmla="*/ 300 h 540"/>
                <a:gd name="T60" fmla="*/ 215 w 1071"/>
                <a:gd name="T61" fmla="*/ 337 h 540"/>
                <a:gd name="T62" fmla="*/ 245 w 1071"/>
                <a:gd name="T63" fmla="*/ 371 h 540"/>
                <a:gd name="T64" fmla="*/ 211 w 1071"/>
                <a:gd name="T65" fmla="*/ 416 h 540"/>
                <a:gd name="T66" fmla="*/ 161 w 1071"/>
                <a:gd name="T67" fmla="*/ 449 h 540"/>
                <a:gd name="T68" fmla="*/ 288 w 1071"/>
                <a:gd name="T69" fmla="*/ 444 h 540"/>
                <a:gd name="T70" fmla="*/ 469 w 1071"/>
                <a:gd name="T71" fmla="*/ 517 h 540"/>
                <a:gd name="T72" fmla="*/ 642 w 1071"/>
                <a:gd name="T73" fmla="*/ 477 h 540"/>
                <a:gd name="T74" fmla="*/ 766 w 1071"/>
                <a:gd name="T75" fmla="*/ 436 h 540"/>
                <a:gd name="T76" fmla="*/ 900 w 1071"/>
                <a:gd name="T77" fmla="*/ 384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71" h="540">
                  <a:moveTo>
                    <a:pt x="900" y="384"/>
                  </a:moveTo>
                  <a:cubicBezTo>
                    <a:pt x="958" y="381"/>
                    <a:pt x="956" y="318"/>
                    <a:pt x="980" y="321"/>
                  </a:cubicBezTo>
                  <a:cubicBezTo>
                    <a:pt x="1003" y="324"/>
                    <a:pt x="1042" y="276"/>
                    <a:pt x="1057" y="247"/>
                  </a:cubicBezTo>
                  <a:cubicBezTo>
                    <a:pt x="1071" y="217"/>
                    <a:pt x="1040" y="164"/>
                    <a:pt x="1005" y="164"/>
                  </a:cubicBezTo>
                  <a:cubicBezTo>
                    <a:pt x="969" y="164"/>
                    <a:pt x="943" y="136"/>
                    <a:pt x="950" y="115"/>
                  </a:cubicBezTo>
                  <a:cubicBezTo>
                    <a:pt x="958" y="95"/>
                    <a:pt x="931" y="68"/>
                    <a:pt x="933" y="53"/>
                  </a:cubicBezTo>
                  <a:cubicBezTo>
                    <a:pt x="934" y="39"/>
                    <a:pt x="888" y="52"/>
                    <a:pt x="865" y="58"/>
                  </a:cubicBezTo>
                  <a:cubicBezTo>
                    <a:pt x="841" y="64"/>
                    <a:pt x="791" y="0"/>
                    <a:pt x="769" y="12"/>
                  </a:cubicBezTo>
                  <a:cubicBezTo>
                    <a:pt x="747" y="24"/>
                    <a:pt x="763" y="55"/>
                    <a:pt x="757" y="73"/>
                  </a:cubicBezTo>
                  <a:cubicBezTo>
                    <a:pt x="751" y="90"/>
                    <a:pt x="698" y="56"/>
                    <a:pt x="698" y="77"/>
                  </a:cubicBezTo>
                  <a:cubicBezTo>
                    <a:pt x="698" y="98"/>
                    <a:pt x="676" y="101"/>
                    <a:pt x="658" y="78"/>
                  </a:cubicBezTo>
                  <a:cubicBezTo>
                    <a:pt x="640" y="56"/>
                    <a:pt x="599" y="70"/>
                    <a:pt x="601" y="87"/>
                  </a:cubicBezTo>
                  <a:cubicBezTo>
                    <a:pt x="602" y="105"/>
                    <a:pt x="583" y="90"/>
                    <a:pt x="549" y="70"/>
                  </a:cubicBezTo>
                  <a:cubicBezTo>
                    <a:pt x="515" y="49"/>
                    <a:pt x="479" y="93"/>
                    <a:pt x="482" y="115"/>
                  </a:cubicBezTo>
                  <a:cubicBezTo>
                    <a:pt x="485" y="138"/>
                    <a:pt x="471" y="143"/>
                    <a:pt x="443" y="95"/>
                  </a:cubicBezTo>
                  <a:cubicBezTo>
                    <a:pt x="415" y="46"/>
                    <a:pt x="382" y="99"/>
                    <a:pt x="397" y="126"/>
                  </a:cubicBezTo>
                  <a:cubicBezTo>
                    <a:pt x="412" y="152"/>
                    <a:pt x="406" y="185"/>
                    <a:pt x="384" y="171"/>
                  </a:cubicBezTo>
                  <a:cubicBezTo>
                    <a:pt x="361" y="158"/>
                    <a:pt x="332" y="180"/>
                    <a:pt x="319" y="201"/>
                  </a:cubicBezTo>
                  <a:cubicBezTo>
                    <a:pt x="305" y="222"/>
                    <a:pt x="258" y="140"/>
                    <a:pt x="292" y="121"/>
                  </a:cubicBezTo>
                  <a:cubicBezTo>
                    <a:pt x="326" y="102"/>
                    <a:pt x="184" y="21"/>
                    <a:pt x="140" y="21"/>
                  </a:cubicBezTo>
                  <a:cubicBezTo>
                    <a:pt x="96" y="21"/>
                    <a:pt x="125" y="53"/>
                    <a:pt x="155" y="77"/>
                  </a:cubicBezTo>
                  <a:cubicBezTo>
                    <a:pt x="184" y="101"/>
                    <a:pt x="134" y="95"/>
                    <a:pt x="118" y="74"/>
                  </a:cubicBezTo>
                  <a:cubicBezTo>
                    <a:pt x="102" y="53"/>
                    <a:pt x="71" y="70"/>
                    <a:pt x="53" y="99"/>
                  </a:cubicBezTo>
                  <a:cubicBezTo>
                    <a:pt x="35" y="129"/>
                    <a:pt x="6" y="145"/>
                    <a:pt x="3" y="166"/>
                  </a:cubicBezTo>
                  <a:cubicBezTo>
                    <a:pt x="0" y="186"/>
                    <a:pt x="53" y="208"/>
                    <a:pt x="99" y="189"/>
                  </a:cubicBezTo>
                  <a:cubicBezTo>
                    <a:pt x="144" y="170"/>
                    <a:pt x="196" y="167"/>
                    <a:pt x="220" y="189"/>
                  </a:cubicBezTo>
                  <a:cubicBezTo>
                    <a:pt x="243" y="211"/>
                    <a:pt x="177" y="220"/>
                    <a:pt x="201" y="238"/>
                  </a:cubicBezTo>
                  <a:cubicBezTo>
                    <a:pt x="224" y="256"/>
                    <a:pt x="205" y="270"/>
                    <a:pt x="149" y="266"/>
                  </a:cubicBezTo>
                  <a:cubicBezTo>
                    <a:pt x="93" y="262"/>
                    <a:pt x="25" y="278"/>
                    <a:pt x="35" y="297"/>
                  </a:cubicBezTo>
                  <a:cubicBezTo>
                    <a:pt x="46" y="316"/>
                    <a:pt x="178" y="281"/>
                    <a:pt x="180" y="300"/>
                  </a:cubicBezTo>
                  <a:cubicBezTo>
                    <a:pt x="181" y="319"/>
                    <a:pt x="180" y="351"/>
                    <a:pt x="215" y="337"/>
                  </a:cubicBezTo>
                  <a:cubicBezTo>
                    <a:pt x="251" y="322"/>
                    <a:pt x="227" y="363"/>
                    <a:pt x="245" y="371"/>
                  </a:cubicBezTo>
                  <a:cubicBezTo>
                    <a:pt x="263" y="378"/>
                    <a:pt x="258" y="413"/>
                    <a:pt x="211" y="416"/>
                  </a:cubicBezTo>
                  <a:cubicBezTo>
                    <a:pt x="164" y="419"/>
                    <a:pt x="141" y="429"/>
                    <a:pt x="161" y="449"/>
                  </a:cubicBezTo>
                  <a:cubicBezTo>
                    <a:pt x="186" y="474"/>
                    <a:pt x="237" y="456"/>
                    <a:pt x="288" y="444"/>
                  </a:cubicBezTo>
                  <a:cubicBezTo>
                    <a:pt x="338" y="433"/>
                    <a:pt x="410" y="493"/>
                    <a:pt x="469" y="517"/>
                  </a:cubicBezTo>
                  <a:cubicBezTo>
                    <a:pt x="528" y="540"/>
                    <a:pt x="630" y="508"/>
                    <a:pt x="642" y="477"/>
                  </a:cubicBezTo>
                  <a:cubicBezTo>
                    <a:pt x="654" y="446"/>
                    <a:pt x="733" y="458"/>
                    <a:pt x="766" y="436"/>
                  </a:cubicBezTo>
                  <a:cubicBezTo>
                    <a:pt x="798" y="413"/>
                    <a:pt x="842" y="387"/>
                    <a:pt x="900" y="38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8" name="Freeform 132">
              <a:extLst>
                <a:ext uri="{FF2B5EF4-FFF2-40B4-BE49-F238E27FC236}">
                  <a16:creationId xmlns:a16="http://schemas.microsoft.com/office/drawing/2014/main" id="{D4B086AA-F141-E173-15FB-B63984FA8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2906" y="2475257"/>
              <a:ext cx="137062" cy="152179"/>
            </a:xfrm>
            <a:custGeom>
              <a:avLst/>
              <a:gdLst>
                <a:gd name="T0" fmla="*/ 404 w 452"/>
                <a:gd name="T1" fmla="*/ 158 h 501"/>
                <a:gd name="T2" fmla="*/ 371 w 452"/>
                <a:gd name="T3" fmla="*/ 128 h 501"/>
                <a:gd name="T4" fmla="*/ 313 w 452"/>
                <a:gd name="T5" fmla="*/ 146 h 501"/>
                <a:gd name="T6" fmla="*/ 251 w 452"/>
                <a:gd name="T7" fmla="*/ 133 h 501"/>
                <a:gd name="T8" fmla="*/ 273 w 452"/>
                <a:gd name="T9" fmla="*/ 75 h 501"/>
                <a:gd name="T10" fmla="*/ 300 w 452"/>
                <a:gd name="T11" fmla="*/ 18 h 501"/>
                <a:gd name="T12" fmla="*/ 288 w 452"/>
                <a:gd name="T13" fmla="*/ 16 h 501"/>
                <a:gd name="T14" fmla="*/ 188 w 452"/>
                <a:gd name="T15" fmla="*/ 36 h 501"/>
                <a:gd name="T16" fmla="*/ 235 w 452"/>
                <a:gd name="T17" fmla="*/ 84 h 501"/>
                <a:gd name="T18" fmla="*/ 154 w 452"/>
                <a:gd name="T19" fmla="*/ 125 h 501"/>
                <a:gd name="T20" fmla="*/ 47 w 452"/>
                <a:gd name="T21" fmla="*/ 126 h 501"/>
                <a:gd name="T22" fmla="*/ 59 w 452"/>
                <a:gd name="T23" fmla="*/ 202 h 501"/>
                <a:gd name="T24" fmla="*/ 105 w 452"/>
                <a:gd name="T25" fmla="*/ 273 h 501"/>
                <a:gd name="T26" fmla="*/ 78 w 452"/>
                <a:gd name="T27" fmla="*/ 357 h 501"/>
                <a:gd name="T28" fmla="*/ 12 w 452"/>
                <a:gd name="T29" fmla="*/ 422 h 501"/>
                <a:gd name="T30" fmla="*/ 111 w 452"/>
                <a:gd name="T31" fmla="*/ 501 h 501"/>
                <a:gd name="T32" fmla="*/ 284 w 452"/>
                <a:gd name="T33" fmla="*/ 430 h 501"/>
                <a:gd name="T34" fmla="*/ 406 w 452"/>
                <a:gd name="T35" fmla="*/ 405 h 501"/>
                <a:gd name="T36" fmla="*/ 406 w 452"/>
                <a:gd name="T37" fmla="*/ 174 h 501"/>
                <a:gd name="T38" fmla="*/ 404 w 452"/>
                <a:gd name="T39" fmla="*/ 15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2" h="501">
                  <a:moveTo>
                    <a:pt x="404" y="158"/>
                  </a:moveTo>
                  <a:cubicBezTo>
                    <a:pt x="392" y="149"/>
                    <a:pt x="380" y="139"/>
                    <a:pt x="371" y="128"/>
                  </a:cubicBezTo>
                  <a:cubicBezTo>
                    <a:pt x="333" y="84"/>
                    <a:pt x="318" y="119"/>
                    <a:pt x="313" y="146"/>
                  </a:cubicBezTo>
                  <a:cubicBezTo>
                    <a:pt x="309" y="173"/>
                    <a:pt x="273" y="137"/>
                    <a:pt x="251" y="133"/>
                  </a:cubicBezTo>
                  <a:cubicBezTo>
                    <a:pt x="229" y="128"/>
                    <a:pt x="258" y="86"/>
                    <a:pt x="273" y="75"/>
                  </a:cubicBezTo>
                  <a:cubicBezTo>
                    <a:pt x="284" y="67"/>
                    <a:pt x="294" y="47"/>
                    <a:pt x="300" y="18"/>
                  </a:cubicBezTo>
                  <a:cubicBezTo>
                    <a:pt x="296" y="18"/>
                    <a:pt x="292" y="17"/>
                    <a:pt x="288" y="16"/>
                  </a:cubicBezTo>
                  <a:cubicBezTo>
                    <a:pt x="247" y="0"/>
                    <a:pt x="189" y="0"/>
                    <a:pt x="188" y="36"/>
                  </a:cubicBezTo>
                  <a:cubicBezTo>
                    <a:pt x="186" y="73"/>
                    <a:pt x="233" y="60"/>
                    <a:pt x="235" y="84"/>
                  </a:cubicBezTo>
                  <a:cubicBezTo>
                    <a:pt x="236" y="107"/>
                    <a:pt x="188" y="101"/>
                    <a:pt x="154" y="125"/>
                  </a:cubicBezTo>
                  <a:cubicBezTo>
                    <a:pt x="120" y="149"/>
                    <a:pt x="83" y="109"/>
                    <a:pt x="47" y="126"/>
                  </a:cubicBezTo>
                  <a:cubicBezTo>
                    <a:pt x="12" y="144"/>
                    <a:pt x="86" y="165"/>
                    <a:pt x="59" y="202"/>
                  </a:cubicBezTo>
                  <a:cubicBezTo>
                    <a:pt x="33" y="239"/>
                    <a:pt x="61" y="237"/>
                    <a:pt x="105" y="273"/>
                  </a:cubicBezTo>
                  <a:cubicBezTo>
                    <a:pt x="149" y="308"/>
                    <a:pt x="78" y="317"/>
                    <a:pt x="78" y="357"/>
                  </a:cubicBezTo>
                  <a:cubicBezTo>
                    <a:pt x="78" y="396"/>
                    <a:pt x="24" y="395"/>
                    <a:pt x="12" y="422"/>
                  </a:cubicBezTo>
                  <a:cubicBezTo>
                    <a:pt x="0" y="448"/>
                    <a:pt x="59" y="501"/>
                    <a:pt x="111" y="501"/>
                  </a:cubicBezTo>
                  <a:cubicBezTo>
                    <a:pt x="148" y="501"/>
                    <a:pt x="233" y="478"/>
                    <a:pt x="284" y="430"/>
                  </a:cubicBezTo>
                  <a:cubicBezTo>
                    <a:pt x="334" y="383"/>
                    <a:pt x="360" y="429"/>
                    <a:pt x="406" y="405"/>
                  </a:cubicBezTo>
                  <a:cubicBezTo>
                    <a:pt x="452" y="382"/>
                    <a:pt x="424" y="209"/>
                    <a:pt x="406" y="174"/>
                  </a:cubicBezTo>
                  <a:cubicBezTo>
                    <a:pt x="403" y="167"/>
                    <a:pt x="403" y="163"/>
                    <a:pt x="404" y="15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59" name="Freeform 133">
              <a:extLst>
                <a:ext uri="{FF2B5EF4-FFF2-40B4-BE49-F238E27FC236}">
                  <a16:creationId xmlns:a16="http://schemas.microsoft.com/office/drawing/2014/main" id="{56796CA7-E391-A20C-E9CB-7809820E86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2445" y="2226327"/>
              <a:ext cx="306375" cy="466616"/>
            </a:xfrm>
            <a:custGeom>
              <a:avLst/>
              <a:gdLst>
                <a:gd name="T0" fmla="*/ 71 w 1007"/>
                <a:gd name="T1" fmla="*/ 836 h 1536"/>
                <a:gd name="T2" fmla="*/ 22 w 1007"/>
                <a:gd name="T3" fmla="*/ 951 h 1536"/>
                <a:gd name="T4" fmla="*/ 142 w 1007"/>
                <a:gd name="T5" fmla="*/ 946 h 1536"/>
                <a:gd name="T6" fmla="*/ 252 w 1007"/>
                <a:gd name="T7" fmla="*/ 928 h 1536"/>
                <a:gd name="T8" fmla="*/ 1004 w 1007"/>
                <a:gd name="T9" fmla="*/ 1182 h 1536"/>
                <a:gd name="T10" fmla="*/ 850 w 1007"/>
                <a:gd name="T11" fmla="*/ 1125 h 1536"/>
                <a:gd name="T12" fmla="*/ 816 w 1007"/>
                <a:gd name="T13" fmla="*/ 1015 h 1536"/>
                <a:gd name="T14" fmla="*/ 674 w 1007"/>
                <a:gd name="T15" fmla="*/ 773 h 1536"/>
                <a:gd name="T16" fmla="*/ 518 w 1007"/>
                <a:gd name="T17" fmla="*/ 708 h 1536"/>
                <a:gd name="T18" fmla="*/ 630 w 1007"/>
                <a:gd name="T19" fmla="*/ 469 h 1536"/>
                <a:gd name="T20" fmla="*/ 412 w 1007"/>
                <a:gd name="T21" fmla="*/ 428 h 1536"/>
                <a:gd name="T22" fmla="*/ 502 w 1007"/>
                <a:gd name="T23" fmla="*/ 286 h 1536"/>
                <a:gd name="T24" fmla="*/ 350 w 1007"/>
                <a:gd name="T25" fmla="*/ 328 h 1536"/>
                <a:gd name="T26" fmla="*/ 243 w 1007"/>
                <a:gd name="T27" fmla="*/ 480 h 1536"/>
                <a:gd name="T28" fmla="*/ 158 w 1007"/>
                <a:gd name="T29" fmla="*/ 485 h 1536"/>
                <a:gd name="T30" fmla="*/ 193 w 1007"/>
                <a:gd name="T31" fmla="*/ 618 h 1536"/>
                <a:gd name="T32" fmla="*/ 164 w 1007"/>
                <a:gd name="T33" fmla="*/ 733 h 1536"/>
                <a:gd name="T34" fmla="*/ 276 w 1007"/>
                <a:gd name="T35" fmla="*/ 769 h 1536"/>
                <a:gd name="T36" fmla="*/ 341 w 1007"/>
                <a:gd name="T37" fmla="*/ 760 h 1536"/>
                <a:gd name="T38" fmla="*/ 449 w 1007"/>
                <a:gd name="T39" fmla="*/ 847 h 1536"/>
                <a:gd name="T40" fmla="*/ 491 w 1007"/>
                <a:gd name="T41" fmla="*/ 939 h 1536"/>
                <a:gd name="T42" fmla="*/ 509 w 1007"/>
                <a:gd name="T43" fmla="*/ 1065 h 1536"/>
                <a:gd name="T44" fmla="*/ 376 w 1007"/>
                <a:gd name="T45" fmla="*/ 1086 h 1536"/>
                <a:gd name="T46" fmla="*/ 406 w 1007"/>
                <a:gd name="T47" fmla="*/ 1187 h 1536"/>
                <a:gd name="T48" fmla="*/ 348 w 1007"/>
                <a:gd name="T49" fmla="*/ 1296 h 1536"/>
                <a:gd name="T50" fmla="*/ 512 w 1007"/>
                <a:gd name="T51" fmla="*/ 1324 h 1536"/>
                <a:gd name="T52" fmla="*/ 410 w 1007"/>
                <a:gd name="T53" fmla="*/ 1364 h 1536"/>
                <a:gd name="T54" fmla="*/ 357 w 1007"/>
                <a:gd name="T55" fmla="*/ 1479 h 1536"/>
                <a:gd name="T56" fmla="*/ 475 w 1007"/>
                <a:gd name="T57" fmla="*/ 1449 h 1536"/>
                <a:gd name="T58" fmla="*/ 626 w 1007"/>
                <a:gd name="T59" fmla="*/ 1417 h 1536"/>
                <a:gd name="T60" fmla="*/ 818 w 1007"/>
                <a:gd name="T61" fmla="*/ 1415 h 1536"/>
                <a:gd name="T62" fmla="*/ 914 w 1007"/>
                <a:gd name="T63" fmla="*/ 1337 h 1536"/>
                <a:gd name="T64" fmla="*/ 1004 w 1007"/>
                <a:gd name="T65" fmla="*/ 1182 h 1536"/>
                <a:gd name="T66" fmla="*/ 183 w 1007"/>
                <a:gd name="T67" fmla="*/ 353 h 1536"/>
                <a:gd name="T68" fmla="*/ 688 w 1007"/>
                <a:gd name="T69" fmla="*/ 121 h 1536"/>
                <a:gd name="T70" fmla="*/ 688 w 1007"/>
                <a:gd name="T71" fmla="*/ 121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7" h="1536">
                  <a:moveTo>
                    <a:pt x="196" y="816"/>
                  </a:moveTo>
                  <a:cubicBezTo>
                    <a:pt x="159" y="780"/>
                    <a:pt x="111" y="837"/>
                    <a:pt x="71" y="836"/>
                  </a:cubicBezTo>
                  <a:cubicBezTo>
                    <a:pt x="65" y="865"/>
                    <a:pt x="55" y="885"/>
                    <a:pt x="44" y="893"/>
                  </a:cubicBezTo>
                  <a:cubicBezTo>
                    <a:pt x="29" y="904"/>
                    <a:pt x="0" y="946"/>
                    <a:pt x="22" y="951"/>
                  </a:cubicBezTo>
                  <a:cubicBezTo>
                    <a:pt x="44" y="955"/>
                    <a:pt x="80" y="991"/>
                    <a:pt x="84" y="964"/>
                  </a:cubicBezTo>
                  <a:cubicBezTo>
                    <a:pt x="89" y="937"/>
                    <a:pt x="104" y="902"/>
                    <a:pt x="142" y="946"/>
                  </a:cubicBezTo>
                  <a:cubicBezTo>
                    <a:pt x="151" y="957"/>
                    <a:pt x="163" y="967"/>
                    <a:pt x="175" y="976"/>
                  </a:cubicBezTo>
                  <a:cubicBezTo>
                    <a:pt x="181" y="956"/>
                    <a:pt x="228" y="953"/>
                    <a:pt x="252" y="928"/>
                  </a:cubicBezTo>
                  <a:cubicBezTo>
                    <a:pt x="282" y="899"/>
                    <a:pt x="238" y="856"/>
                    <a:pt x="196" y="816"/>
                  </a:cubicBezTo>
                  <a:close/>
                  <a:moveTo>
                    <a:pt x="1004" y="1182"/>
                  </a:moveTo>
                  <a:cubicBezTo>
                    <a:pt x="1007" y="1138"/>
                    <a:pt x="909" y="1107"/>
                    <a:pt x="899" y="1130"/>
                  </a:cubicBezTo>
                  <a:cubicBezTo>
                    <a:pt x="888" y="1154"/>
                    <a:pt x="866" y="1151"/>
                    <a:pt x="850" y="1125"/>
                  </a:cubicBezTo>
                  <a:cubicBezTo>
                    <a:pt x="834" y="1098"/>
                    <a:pt x="865" y="1073"/>
                    <a:pt x="849" y="1070"/>
                  </a:cubicBezTo>
                  <a:cubicBezTo>
                    <a:pt x="832" y="1067"/>
                    <a:pt x="812" y="1030"/>
                    <a:pt x="816" y="1015"/>
                  </a:cubicBezTo>
                  <a:cubicBezTo>
                    <a:pt x="821" y="1001"/>
                    <a:pt x="791" y="906"/>
                    <a:pt x="741" y="894"/>
                  </a:cubicBezTo>
                  <a:cubicBezTo>
                    <a:pt x="691" y="882"/>
                    <a:pt x="683" y="812"/>
                    <a:pt x="674" y="773"/>
                  </a:cubicBezTo>
                  <a:cubicBezTo>
                    <a:pt x="666" y="735"/>
                    <a:pt x="633" y="756"/>
                    <a:pt x="608" y="723"/>
                  </a:cubicBezTo>
                  <a:cubicBezTo>
                    <a:pt x="583" y="691"/>
                    <a:pt x="540" y="707"/>
                    <a:pt x="518" y="708"/>
                  </a:cubicBezTo>
                  <a:cubicBezTo>
                    <a:pt x="496" y="710"/>
                    <a:pt x="518" y="667"/>
                    <a:pt x="553" y="643"/>
                  </a:cubicBezTo>
                  <a:cubicBezTo>
                    <a:pt x="589" y="620"/>
                    <a:pt x="630" y="494"/>
                    <a:pt x="630" y="469"/>
                  </a:cubicBezTo>
                  <a:cubicBezTo>
                    <a:pt x="630" y="444"/>
                    <a:pt x="475" y="446"/>
                    <a:pt x="446" y="460"/>
                  </a:cubicBezTo>
                  <a:cubicBezTo>
                    <a:pt x="416" y="475"/>
                    <a:pt x="387" y="438"/>
                    <a:pt x="412" y="428"/>
                  </a:cubicBezTo>
                  <a:cubicBezTo>
                    <a:pt x="437" y="418"/>
                    <a:pt x="490" y="366"/>
                    <a:pt x="487" y="345"/>
                  </a:cubicBezTo>
                  <a:cubicBezTo>
                    <a:pt x="484" y="325"/>
                    <a:pt x="524" y="305"/>
                    <a:pt x="502" y="286"/>
                  </a:cubicBezTo>
                  <a:cubicBezTo>
                    <a:pt x="480" y="267"/>
                    <a:pt x="477" y="311"/>
                    <a:pt x="458" y="326"/>
                  </a:cubicBezTo>
                  <a:cubicBezTo>
                    <a:pt x="438" y="341"/>
                    <a:pt x="395" y="336"/>
                    <a:pt x="350" y="328"/>
                  </a:cubicBezTo>
                  <a:cubicBezTo>
                    <a:pt x="304" y="319"/>
                    <a:pt x="286" y="384"/>
                    <a:pt x="288" y="412"/>
                  </a:cubicBezTo>
                  <a:cubicBezTo>
                    <a:pt x="289" y="440"/>
                    <a:pt x="235" y="456"/>
                    <a:pt x="243" y="480"/>
                  </a:cubicBezTo>
                  <a:cubicBezTo>
                    <a:pt x="252" y="503"/>
                    <a:pt x="233" y="521"/>
                    <a:pt x="218" y="508"/>
                  </a:cubicBezTo>
                  <a:cubicBezTo>
                    <a:pt x="204" y="494"/>
                    <a:pt x="187" y="462"/>
                    <a:pt x="158" y="485"/>
                  </a:cubicBezTo>
                  <a:cubicBezTo>
                    <a:pt x="128" y="509"/>
                    <a:pt x="192" y="540"/>
                    <a:pt x="230" y="545"/>
                  </a:cubicBezTo>
                  <a:cubicBezTo>
                    <a:pt x="269" y="549"/>
                    <a:pt x="201" y="577"/>
                    <a:pt x="193" y="618"/>
                  </a:cubicBezTo>
                  <a:cubicBezTo>
                    <a:pt x="186" y="660"/>
                    <a:pt x="243" y="642"/>
                    <a:pt x="246" y="671"/>
                  </a:cubicBezTo>
                  <a:cubicBezTo>
                    <a:pt x="249" y="701"/>
                    <a:pt x="164" y="705"/>
                    <a:pt x="164" y="733"/>
                  </a:cubicBezTo>
                  <a:cubicBezTo>
                    <a:pt x="164" y="762"/>
                    <a:pt x="213" y="720"/>
                    <a:pt x="235" y="708"/>
                  </a:cubicBezTo>
                  <a:cubicBezTo>
                    <a:pt x="257" y="697"/>
                    <a:pt x="223" y="778"/>
                    <a:pt x="276" y="769"/>
                  </a:cubicBezTo>
                  <a:cubicBezTo>
                    <a:pt x="329" y="760"/>
                    <a:pt x="314" y="688"/>
                    <a:pt x="334" y="691"/>
                  </a:cubicBezTo>
                  <a:cubicBezTo>
                    <a:pt x="353" y="694"/>
                    <a:pt x="325" y="729"/>
                    <a:pt x="341" y="760"/>
                  </a:cubicBezTo>
                  <a:cubicBezTo>
                    <a:pt x="357" y="791"/>
                    <a:pt x="303" y="838"/>
                    <a:pt x="306" y="860"/>
                  </a:cubicBezTo>
                  <a:cubicBezTo>
                    <a:pt x="308" y="882"/>
                    <a:pt x="415" y="882"/>
                    <a:pt x="449" y="847"/>
                  </a:cubicBezTo>
                  <a:cubicBezTo>
                    <a:pt x="483" y="812"/>
                    <a:pt x="499" y="850"/>
                    <a:pt x="475" y="877"/>
                  </a:cubicBezTo>
                  <a:cubicBezTo>
                    <a:pt x="452" y="903"/>
                    <a:pt x="462" y="928"/>
                    <a:pt x="491" y="939"/>
                  </a:cubicBezTo>
                  <a:cubicBezTo>
                    <a:pt x="521" y="949"/>
                    <a:pt x="531" y="952"/>
                    <a:pt x="518" y="975"/>
                  </a:cubicBezTo>
                  <a:cubicBezTo>
                    <a:pt x="505" y="999"/>
                    <a:pt x="517" y="1043"/>
                    <a:pt x="509" y="1065"/>
                  </a:cubicBezTo>
                  <a:cubicBezTo>
                    <a:pt x="502" y="1088"/>
                    <a:pt x="410" y="1085"/>
                    <a:pt x="407" y="1070"/>
                  </a:cubicBezTo>
                  <a:cubicBezTo>
                    <a:pt x="404" y="1055"/>
                    <a:pt x="366" y="1065"/>
                    <a:pt x="376" y="1086"/>
                  </a:cubicBezTo>
                  <a:cubicBezTo>
                    <a:pt x="387" y="1107"/>
                    <a:pt x="344" y="1129"/>
                    <a:pt x="347" y="1148"/>
                  </a:cubicBezTo>
                  <a:cubicBezTo>
                    <a:pt x="350" y="1167"/>
                    <a:pt x="404" y="1163"/>
                    <a:pt x="406" y="1187"/>
                  </a:cubicBezTo>
                  <a:cubicBezTo>
                    <a:pt x="407" y="1210"/>
                    <a:pt x="366" y="1238"/>
                    <a:pt x="310" y="1254"/>
                  </a:cubicBezTo>
                  <a:cubicBezTo>
                    <a:pt x="254" y="1271"/>
                    <a:pt x="322" y="1315"/>
                    <a:pt x="348" y="1296"/>
                  </a:cubicBezTo>
                  <a:cubicBezTo>
                    <a:pt x="375" y="1276"/>
                    <a:pt x="369" y="1309"/>
                    <a:pt x="407" y="1309"/>
                  </a:cubicBezTo>
                  <a:cubicBezTo>
                    <a:pt x="446" y="1309"/>
                    <a:pt x="469" y="1340"/>
                    <a:pt x="512" y="1324"/>
                  </a:cubicBezTo>
                  <a:cubicBezTo>
                    <a:pt x="555" y="1307"/>
                    <a:pt x="553" y="1324"/>
                    <a:pt x="521" y="1349"/>
                  </a:cubicBezTo>
                  <a:cubicBezTo>
                    <a:pt x="488" y="1374"/>
                    <a:pt x="440" y="1347"/>
                    <a:pt x="410" y="1364"/>
                  </a:cubicBezTo>
                  <a:cubicBezTo>
                    <a:pt x="381" y="1380"/>
                    <a:pt x="261" y="1492"/>
                    <a:pt x="283" y="1520"/>
                  </a:cubicBezTo>
                  <a:cubicBezTo>
                    <a:pt x="297" y="1536"/>
                    <a:pt x="314" y="1496"/>
                    <a:pt x="357" y="1479"/>
                  </a:cubicBezTo>
                  <a:cubicBezTo>
                    <a:pt x="400" y="1461"/>
                    <a:pt x="407" y="1490"/>
                    <a:pt x="431" y="1493"/>
                  </a:cubicBezTo>
                  <a:cubicBezTo>
                    <a:pt x="455" y="1496"/>
                    <a:pt x="456" y="1445"/>
                    <a:pt x="475" y="1449"/>
                  </a:cubicBezTo>
                  <a:cubicBezTo>
                    <a:pt x="494" y="1454"/>
                    <a:pt x="512" y="1433"/>
                    <a:pt x="548" y="1439"/>
                  </a:cubicBezTo>
                  <a:cubicBezTo>
                    <a:pt x="583" y="1445"/>
                    <a:pt x="608" y="1431"/>
                    <a:pt x="626" y="1417"/>
                  </a:cubicBezTo>
                  <a:cubicBezTo>
                    <a:pt x="643" y="1402"/>
                    <a:pt x="691" y="1446"/>
                    <a:pt x="705" y="1436"/>
                  </a:cubicBezTo>
                  <a:cubicBezTo>
                    <a:pt x="720" y="1426"/>
                    <a:pt x="785" y="1414"/>
                    <a:pt x="818" y="1415"/>
                  </a:cubicBezTo>
                  <a:cubicBezTo>
                    <a:pt x="850" y="1417"/>
                    <a:pt x="934" y="1378"/>
                    <a:pt x="956" y="1358"/>
                  </a:cubicBezTo>
                  <a:cubicBezTo>
                    <a:pt x="978" y="1337"/>
                    <a:pt x="943" y="1333"/>
                    <a:pt x="914" y="1337"/>
                  </a:cubicBezTo>
                  <a:cubicBezTo>
                    <a:pt x="884" y="1341"/>
                    <a:pt x="890" y="1307"/>
                    <a:pt x="921" y="1278"/>
                  </a:cubicBezTo>
                  <a:cubicBezTo>
                    <a:pt x="952" y="1248"/>
                    <a:pt x="1001" y="1226"/>
                    <a:pt x="1004" y="1182"/>
                  </a:cubicBezTo>
                  <a:close/>
                  <a:moveTo>
                    <a:pt x="117" y="441"/>
                  </a:moveTo>
                  <a:cubicBezTo>
                    <a:pt x="156" y="440"/>
                    <a:pt x="202" y="372"/>
                    <a:pt x="183" y="353"/>
                  </a:cubicBezTo>
                  <a:cubicBezTo>
                    <a:pt x="164" y="333"/>
                    <a:pt x="87" y="442"/>
                    <a:pt x="117" y="441"/>
                  </a:cubicBezTo>
                  <a:close/>
                  <a:moveTo>
                    <a:pt x="688" y="121"/>
                  </a:moveTo>
                  <a:cubicBezTo>
                    <a:pt x="713" y="96"/>
                    <a:pt x="742" y="0"/>
                    <a:pt x="704" y="10"/>
                  </a:cubicBezTo>
                  <a:cubicBezTo>
                    <a:pt x="666" y="21"/>
                    <a:pt x="677" y="132"/>
                    <a:pt x="688" y="12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0" name="Freeform 134">
              <a:extLst>
                <a:ext uri="{FF2B5EF4-FFF2-40B4-BE49-F238E27FC236}">
                  <a16:creationId xmlns:a16="http://schemas.microsoft.com/office/drawing/2014/main" id="{2D698C1A-CF81-43E8-0151-B141F09712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2445" y="2226327"/>
              <a:ext cx="306375" cy="466616"/>
            </a:xfrm>
            <a:custGeom>
              <a:avLst/>
              <a:gdLst>
                <a:gd name="T0" fmla="*/ 71 w 1007"/>
                <a:gd name="T1" fmla="*/ 836 h 1536"/>
                <a:gd name="T2" fmla="*/ 22 w 1007"/>
                <a:gd name="T3" fmla="*/ 951 h 1536"/>
                <a:gd name="T4" fmla="*/ 142 w 1007"/>
                <a:gd name="T5" fmla="*/ 946 h 1536"/>
                <a:gd name="T6" fmla="*/ 252 w 1007"/>
                <a:gd name="T7" fmla="*/ 928 h 1536"/>
                <a:gd name="T8" fmla="*/ 1004 w 1007"/>
                <a:gd name="T9" fmla="*/ 1182 h 1536"/>
                <a:gd name="T10" fmla="*/ 850 w 1007"/>
                <a:gd name="T11" fmla="*/ 1125 h 1536"/>
                <a:gd name="T12" fmla="*/ 816 w 1007"/>
                <a:gd name="T13" fmla="*/ 1015 h 1536"/>
                <a:gd name="T14" fmla="*/ 674 w 1007"/>
                <a:gd name="T15" fmla="*/ 773 h 1536"/>
                <a:gd name="T16" fmla="*/ 518 w 1007"/>
                <a:gd name="T17" fmla="*/ 708 h 1536"/>
                <a:gd name="T18" fmla="*/ 630 w 1007"/>
                <a:gd name="T19" fmla="*/ 469 h 1536"/>
                <a:gd name="T20" fmla="*/ 412 w 1007"/>
                <a:gd name="T21" fmla="*/ 428 h 1536"/>
                <a:gd name="T22" fmla="*/ 502 w 1007"/>
                <a:gd name="T23" fmla="*/ 286 h 1536"/>
                <a:gd name="T24" fmla="*/ 350 w 1007"/>
                <a:gd name="T25" fmla="*/ 328 h 1536"/>
                <a:gd name="T26" fmla="*/ 243 w 1007"/>
                <a:gd name="T27" fmla="*/ 480 h 1536"/>
                <a:gd name="T28" fmla="*/ 158 w 1007"/>
                <a:gd name="T29" fmla="*/ 485 h 1536"/>
                <a:gd name="T30" fmla="*/ 193 w 1007"/>
                <a:gd name="T31" fmla="*/ 618 h 1536"/>
                <a:gd name="T32" fmla="*/ 164 w 1007"/>
                <a:gd name="T33" fmla="*/ 733 h 1536"/>
                <a:gd name="T34" fmla="*/ 276 w 1007"/>
                <a:gd name="T35" fmla="*/ 769 h 1536"/>
                <a:gd name="T36" fmla="*/ 341 w 1007"/>
                <a:gd name="T37" fmla="*/ 760 h 1536"/>
                <a:gd name="T38" fmla="*/ 449 w 1007"/>
                <a:gd name="T39" fmla="*/ 847 h 1536"/>
                <a:gd name="T40" fmla="*/ 491 w 1007"/>
                <a:gd name="T41" fmla="*/ 939 h 1536"/>
                <a:gd name="T42" fmla="*/ 509 w 1007"/>
                <a:gd name="T43" fmla="*/ 1065 h 1536"/>
                <a:gd name="T44" fmla="*/ 376 w 1007"/>
                <a:gd name="T45" fmla="*/ 1086 h 1536"/>
                <a:gd name="T46" fmla="*/ 406 w 1007"/>
                <a:gd name="T47" fmla="*/ 1187 h 1536"/>
                <a:gd name="T48" fmla="*/ 348 w 1007"/>
                <a:gd name="T49" fmla="*/ 1296 h 1536"/>
                <a:gd name="T50" fmla="*/ 512 w 1007"/>
                <a:gd name="T51" fmla="*/ 1324 h 1536"/>
                <a:gd name="T52" fmla="*/ 410 w 1007"/>
                <a:gd name="T53" fmla="*/ 1364 h 1536"/>
                <a:gd name="T54" fmla="*/ 357 w 1007"/>
                <a:gd name="T55" fmla="*/ 1479 h 1536"/>
                <a:gd name="T56" fmla="*/ 475 w 1007"/>
                <a:gd name="T57" fmla="*/ 1449 h 1536"/>
                <a:gd name="T58" fmla="*/ 626 w 1007"/>
                <a:gd name="T59" fmla="*/ 1417 h 1536"/>
                <a:gd name="T60" fmla="*/ 818 w 1007"/>
                <a:gd name="T61" fmla="*/ 1415 h 1536"/>
                <a:gd name="T62" fmla="*/ 914 w 1007"/>
                <a:gd name="T63" fmla="*/ 1337 h 1536"/>
                <a:gd name="T64" fmla="*/ 1004 w 1007"/>
                <a:gd name="T65" fmla="*/ 1182 h 1536"/>
                <a:gd name="T66" fmla="*/ 183 w 1007"/>
                <a:gd name="T67" fmla="*/ 353 h 1536"/>
                <a:gd name="T68" fmla="*/ 688 w 1007"/>
                <a:gd name="T69" fmla="*/ 121 h 1536"/>
                <a:gd name="T70" fmla="*/ 688 w 1007"/>
                <a:gd name="T71" fmla="*/ 121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7" h="1536">
                  <a:moveTo>
                    <a:pt x="196" y="816"/>
                  </a:moveTo>
                  <a:cubicBezTo>
                    <a:pt x="159" y="780"/>
                    <a:pt x="111" y="837"/>
                    <a:pt x="71" y="836"/>
                  </a:cubicBezTo>
                  <a:cubicBezTo>
                    <a:pt x="65" y="865"/>
                    <a:pt x="55" y="885"/>
                    <a:pt x="44" y="893"/>
                  </a:cubicBezTo>
                  <a:cubicBezTo>
                    <a:pt x="29" y="904"/>
                    <a:pt x="0" y="946"/>
                    <a:pt x="22" y="951"/>
                  </a:cubicBezTo>
                  <a:cubicBezTo>
                    <a:pt x="44" y="955"/>
                    <a:pt x="80" y="991"/>
                    <a:pt x="84" y="964"/>
                  </a:cubicBezTo>
                  <a:cubicBezTo>
                    <a:pt x="89" y="937"/>
                    <a:pt x="104" y="902"/>
                    <a:pt x="142" y="946"/>
                  </a:cubicBezTo>
                  <a:cubicBezTo>
                    <a:pt x="151" y="957"/>
                    <a:pt x="163" y="967"/>
                    <a:pt x="175" y="976"/>
                  </a:cubicBezTo>
                  <a:cubicBezTo>
                    <a:pt x="181" y="956"/>
                    <a:pt x="228" y="953"/>
                    <a:pt x="252" y="928"/>
                  </a:cubicBezTo>
                  <a:cubicBezTo>
                    <a:pt x="282" y="899"/>
                    <a:pt x="238" y="856"/>
                    <a:pt x="196" y="816"/>
                  </a:cubicBezTo>
                  <a:close/>
                  <a:moveTo>
                    <a:pt x="1004" y="1182"/>
                  </a:moveTo>
                  <a:cubicBezTo>
                    <a:pt x="1007" y="1138"/>
                    <a:pt x="909" y="1107"/>
                    <a:pt x="899" y="1130"/>
                  </a:cubicBezTo>
                  <a:cubicBezTo>
                    <a:pt x="888" y="1154"/>
                    <a:pt x="866" y="1151"/>
                    <a:pt x="850" y="1125"/>
                  </a:cubicBezTo>
                  <a:cubicBezTo>
                    <a:pt x="834" y="1098"/>
                    <a:pt x="865" y="1073"/>
                    <a:pt x="849" y="1070"/>
                  </a:cubicBezTo>
                  <a:cubicBezTo>
                    <a:pt x="832" y="1067"/>
                    <a:pt x="812" y="1030"/>
                    <a:pt x="816" y="1015"/>
                  </a:cubicBezTo>
                  <a:cubicBezTo>
                    <a:pt x="821" y="1001"/>
                    <a:pt x="791" y="906"/>
                    <a:pt x="741" y="894"/>
                  </a:cubicBezTo>
                  <a:cubicBezTo>
                    <a:pt x="691" y="882"/>
                    <a:pt x="683" y="812"/>
                    <a:pt x="674" y="773"/>
                  </a:cubicBezTo>
                  <a:cubicBezTo>
                    <a:pt x="666" y="735"/>
                    <a:pt x="633" y="756"/>
                    <a:pt x="608" y="723"/>
                  </a:cubicBezTo>
                  <a:cubicBezTo>
                    <a:pt x="583" y="691"/>
                    <a:pt x="540" y="707"/>
                    <a:pt x="518" y="708"/>
                  </a:cubicBezTo>
                  <a:cubicBezTo>
                    <a:pt x="496" y="710"/>
                    <a:pt x="518" y="667"/>
                    <a:pt x="553" y="643"/>
                  </a:cubicBezTo>
                  <a:cubicBezTo>
                    <a:pt x="589" y="620"/>
                    <a:pt x="630" y="494"/>
                    <a:pt x="630" y="469"/>
                  </a:cubicBezTo>
                  <a:cubicBezTo>
                    <a:pt x="630" y="444"/>
                    <a:pt x="475" y="446"/>
                    <a:pt x="446" y="460"/>
                  </a:cubicBezTo>
                  <a:cubicBezTo>
                    <a:pt x="416" y="475"/>
                    <a:pt x="387" y="438"/>
                    <a:pt x="412" y="428"/>
                  </a:cubicBezTo>
                  <a:cubicBezTo>
                    <a:pt x="437" y="418"/>
                    <a:pt x="490" y="366"/>
                    <a:pt x="487" y="345"/>
                  </a:cubicBezTo>
                  <a:cubicBezTo>
                    <a:pt x="484" y="325"/>
                    <a:pt x="524" y="305"/>
                    <a:pt x="502" y="286"/>
                  </a:cubicBezTo>
                  <a:cubicBezTo>
                    <a:pt x="480" y="267"/>
                    <a:pt x="477" y="311"/>
                    <a:pt x="458" y="326"/>
                  </a:cubicBezTo>
                  <a:cubicBezTo>
                    <a:pt x="438" y="341"/>
                    <a:pt x="395" y="336"/>
                    <a:pt x="350" y="328"/>
                  </a:cubicBezTo>
                  <a:cubicBezTo>
                    <a:pt x="304" y="319"/>
                    <a:pt x="286" y="384"/>
                    <a:pt x="288" y="412"/>
                  </a:cubicBezTo>
                  <a:cubicBezTo>
                    <a:pt x="289" y="440"/>
                    <a:pt x="235" y="456"/>
                    <a:pt x="243" y="480"/>
                  </a:cubicBezTo>
                  <a:cubicBezTo>
                    <a:pt x="252" y="503"/>
                    <a:pt x="233" y="521"/>
                    <a:pt x="218" y="508"/>
                  </a:cubicBezTo>
                  <a:cubicBezTo>
                    <a:pt x="204" y="494"/>
                    <a:pt x="187" y="462"/>
                    <a:pt x="158" y="485"/>
                  </a:cubicBezTo>
                  <a:cubicBezTo>
                    <a:pt x="128" y="509"/>
                    <a:pt x="192" y="540"/>
                    <a:pt x="230" y="545"/>
                  </a:cubicBezTo>
                  <a:cubicBezTo>
                    <a:pt x="269" y="549"/>
                    <a:pt x="201" y="577"/>
                    <a:pt x="193" y="618"/>
                  </a:cubicBezTo>
                  <a:cubicBezTo>
                    <a:pt x="186" y="660"/>
                    <a:pt x="243" y="642"/>
                    <a:pt x="246" y="671"/>
                  </a:cubicBezTo>
                  <a:cubicBezTo>
                    <a:pt x="249" y="701"/>
                    <a:pt x="164" y="705"/>
                    <a:pt x="164" y="733"/>
                  </a:cubicBezTo>
                  <a:cubicBezTo>
                    <a:pt x="164" y="762"/>
                    <a:pt x="213" y="720"/>
                    <a:pt x="235" y="708"/>
                  </a:cubicBezTo>
                  <a:cubicBezTo>
                    <a:pt x="257" y="697"/>
                    <a:pt x="223" y="778"/>
                    <a:pt x="276" y="769"/>
                  </a:cubicBezTo>
                  <a:cubicBezTo>
                    <a:pt x="329" y="760"/>
                    <a:pt x="314" y="688"/>
                    <a:pt x="334" y="691"/>
                  </a:cubicBezTo>
                  <a:cubicBezTo>
                    <a:pt x="353" y="694"/>
                    <a:pt x="325" y="729"/>
                    <a:pt x="341" y="760"/>
                  </a:cubicBezTo>
                  <a:cubicBezTo>
                    <a:pt x="357" y="791"/>
                    <a:pt x="303" y="838"/>
                    <a:pt x="306" y="860"/>
                  </a:cubicBezTo>
                  <a:cubicBezTo>
                    <a:pt x="308" y="882"/>
                    <a:pt x="415" y="882"/>
                    <a:pt x="449" y="847"/>
                  </a:cubicBezTo>
                  <a:cubicBezTo>
                    <a:pt x="483" y="812"/>
                    <a:pt x="499" y="850"/>
                    <a:pt x="475" y="877"/>
                  </a:cubicBezTo>
                  <a:cubicBezTo>
                    <a:pt x="452" y="903"/>
                    <a:pt x="462" y="928"/>
                    <a:pt x="491" y="939"/>
                  </a:cubicBezTo>
                  <a:cubicBezTo>
                    <a:pt x="521" y="949"/>
                    <a:pt x="531" y="952"/>
                    <a:pt x="518" y="975"/>
                  </a:cubicBezTo>
                  <a:cubicBezTo>
                    <a:pt x="505" y="999"/>
                    <a:pt x="517" y="1043"/>
                    <a:pt x="509" y="1065"/>
                  </a:cubicBezTo>
                  <a:cubicBezTo>
                    <a:pt x="502" y="1088"/>
                    <a:pt x="410" y="1085"/>
                    <a:pt x="407" y="1070"/>
                  </a:cubicBezTo>
                  <a:cubicBezTo>
                    <a:pt x="404" y="1055"/>
                    <a:pt x="366" y="1065"/>
                    <a:pt x="376" y="1086"/>
                  </a:cubicBezTo>
                  <a:cubicBezTo>
                    <a:pt x="387" y="1107"/>
                    <a:pt x="344" y="1129"/>
                    <a:pt x="347" y="1148"/>
                  </a:cubicBezTo>
                  <a:cubicBezTo>
                    <a:pt x="350" y="1167"/>
                    <a:pt x="404" y="1163"/>
                    <a:pt x="406" y="1187"/>
                  </a:cubicBezTo>
                  <a:cubicBezTo>
                    <a:pt x="407" y="1210"/>
                    <a:pt x="366" y="1238"/>
                    <a:pt x="310" y="1254"/>
                  </a:cubicBezTo>
                  <a:cubicBezTo>
                    <a:pt x="254" y="1271"/>
                    <a:pt x="322" y="1315"/>
                    <a:pt x="348" y="1296"/>
                  </a:cubicBezTo>
                  <a:cubicBezTo>
                    <a:pt x="375" y="1276"/>
                    <a:pt x="369" y="1309"/>
                    <a:pt x="407" y="1309"/>
                  </a:cubicBezTo>
                  <a:cubicBezTo>
                    <a:pt x="446" y="1309"/>
                    <a:pt x="469" y="1340"/>
                    <a:pt x="512" y="1324"/>
                  </a:cubicBezTo>
                  <a:cubicBezTo>
                    <a:pt x="555" y="1307"/>
                    <a:pt x="553" y="1324"/>
                    <a:pt x="521" y="1349"/>
                  </a:cubicBezTo>
                  <a:cubicBezTo>
                    <a:pt x="488" y="1374"/>
                    <a:pt x="440" y="1347"/>
                    <a:pt x="410" y="1364"/>
                  </a:cubicBezTo>
                  <a:cubicBezTo>
                    <a:pt x="381" y="1380"/>
                    <a:pt x="261" y="1492"/>
                    <a:pt x="283" y="1520"/>
                  </a:cubicBezTo>
                  <a:cubicBezTo>
                    <a:pt x="297" y="1536"/>
                    <a:pt x="314" y="1496"/>
                    <a:pt x="357" y="1479"/>
                  </a:cubicBezTo>
                  <a:cubicBezTo>
                    <a:pt x="400" y="1461"/>
                    <a:pt x="407" y="1490"/>
                    <a:pt x="431" y="1493"/>
                  </a:cubicBezTo>
                  <a:cubicBezTo>
                    <a:pt x="455" y="1496"/>
                    <a:pt x="456" y="1445"/>
                    <a:pt x="475" y="1449"/>
                  </a:cubicBezTo>
                  <a:cubicBezTo>
                    <a:pt x="494" y="1454"/>
                    <a:pt x="512" y="1433"/>
                    <a:pt x="548" y="1439"/>
                  </a:cubicBezTo>
                  <a:cubicBezTo>
                    <a:pt x="583" y="1445"/>
                    <a:pt x="608" y="1431"/>
                    <a:pt x="626" y="1417"/>
                  </a:cubicBezTo>
                  <a:cubicBezTo>
                    <a:pt x="643" y="1402"/>
                    <a:pt x="691" y="1446"/>
                    <a:pt x="705" y="1436"/>
                  </a:cubicBezTo>
                  <a:cubicBezTo>
                    <a:pt x="720" y="1426"/>
                    <a:pt x="785" y="1414"/>
                    <a:pt x="818" y="1415"/>
                  </a:cubicBezTo>
                  <a:cubicBezTo>
                    <a:pt x="850" y="1417"/>
                    <a:pt x="934" y="1378"/>
                    <a:pt x="956" y="1358"/>
                  </a:cubicBezTo>
                  <a:cubicBezTo>
                    <a:pt x="978" y="1337"/>
                    <a:pt x="943" y="1333"/>
                    <a:pt x="914" y="1337"/>
                  </a:cubicBezTo>
                  <a:cubicBezTo>
                    <a:pt x="884" y="1341"/>
                    <a:pt x="890" y="1307"/>
                    <a:pt x="921" y="1278"/>
                  </a:cubicBezTo>
                  <a:cubicBezTo>
                    <a:pt x="952" y="1248"/>
                    <a:pt x="1001" y="1226"/>
                    <a:pt x="1004" y="1182"/>
                  </a:cubicBezTo>
                  <a:close/>
                  <a:moveTo>
                    <a:pt x="117" y="441"/>
                  </a:moveTo>
                  <a:cubicBezTo>
                    <a:pt x="156" y="440"/>
                    <a:pt x="202" y="372"/>
                    <a:pt x="183" y="353"/>
                  </a:cubicBezTo>
                  <a:cubicBezTo>
                    <a:pt x="164" y="333"/>
                    <a:pt x="87" y="442"/>
                    <a:pt x="117" y="441"/>
                  </a:cubicBezTo>
                  <a:close/>
                  <a:moveTo>
                    <a:pt x="688" y="121"/>
                  </a:moveTo>
                  <a:cubicBezTo>
                    <a:pt x="713" y="96"/>
                    <a:pt x="742" y="0"/>
                    <a:pt x="704" y="10"/>
                  </a:cubicBezTo>
                  <a:cubicBezTo>
                    <a:pt x="666" y="21"/>
                    <a:pt x="677" y="132"/>
                    <a:pt x="688" y="121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1" name="Freeform 135">
              <a:extLst>
                <a:ext uri="{FF2B5EF4-FFF2-40B4-BE49-F238E27FC236}">
                  <a16:creationId xmlns:a16="http://schemas.microsoft.com/office/drawing/2014/main" id="{4BCD39AC-8428-776E-7D98-C17F215DA3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7136" y="878884"/>
              <a:ext cx="1857396" cy="1388764"/>
            </a:xfrm>
            <a:custGeom>
              <a:avLst/>
              <a:gdLst>
                <a:gd name="T0" fmla="*/ 5363 w 6113"/>
                <a:gd name="T1" fmla="*/ 528 h 4569"/>
                <a:gd name="T2" fmla="*/ 4912 w 6113"/>
                <a:gd name="T3" fmla="*/ 735 h 4569"/>
                <a:gd name="T4" fmla="*/ 4888 w 6113"/>
                <a:gd name="T5" fmla="*/ 463 h 4569"/>
                <a:gd name="T6" fmla="*/ 4372 w 6113"/>
                <a:gd name="T7" fmla="*/ 422 h 4569"/>
                <a:gd name="T8" fmla="*/ 4879 w 6113"/>
                <a:gd name="T9" fmla="*/ 342 h 4569"/>
                <a:gd name="T10" fmla="*/ 4835 w 6113"/>
                <a:gd name="T11" fmla="*/ 150 h 4569"/>
                <a:gd name="T12" fmla="*/ 4130 w 6113"/>
                <a:gd name="T13" fmla="*/ 9 h 4569"/>
                <a:gd name="T14" fmla="*/ 3474 w 6113"/>
                <a:gd name="T15" fmla="*/ 91 h 4569"/>
                <a:gd name="T16" fmla="*/ 2978 w 6113"/>
                <a:gd name="T17" fmla="*/ 97 h 4569"/>
                <a:gd name="T18" fmla="*/ 2571 w 6113"/>
                <a:gd name="T19" fmla="*/ 280 h 4569"/>
                <a:gd name="T20" fmla="*/ 2474 w 6113"/>
                <a:gd name="T21" fmla="*/ 333 h 4569"/>
                <a:gd name="T22" fmla="*/ 2187 w 6113"/>
                <a:gd name="T23" fmla="*/ 419 h 4569"/>
                <a:gd name="T24" fmla="*/ 1913 w 6113"/>
                <a:gd name="T25" fmla="*/ 513 h 4569"/>
                <a:gd name="T26" fmla="*/ 1435 w 6113"/>
                <a:gd name="T27" fmla="*/ 422 h 4569"/>
                <a:gd name="T28" fmla="*/ 1175 w 6113"/>
                <a:gd name="T29" fmla="*/ 623 h 4569"/>
                <a:gd name="T30" fmla="*/ 777 w 6113"/>
                <a:gd name="T31" fmla="*/ 876 h 4569"/>
                <a:gd name="T32" fmla="*/ 0 w 6113"/>
                <a:gd name="T33" fmla="*/ 1263 h 4569"/>
                <a:gd name="T34" fmla="*/ 496 w 6113"/>
                <a:gd name="T35" fmla="*/ 1405 h 4569"/>
                <a:gd name="T36" fmla="*/ 139 w 6113"/>
                <a:gd name="T37" fmla="*/ 1529 h 4569"/>
                <a:gd name="T38" fmla="*/ 440 w 6113"/>
                <a:gd name="T39" fmla="*/ 1721 h 4569"/>
                <a:gd name="T40" fmla="*/ 836 w 6113"/>
                <a:gd name="T41" fmla="*/ 1703 h 4569"/>
                <a:gd name="T42" fmla="*/ 1438 w 6113"/>
                <a:gd name="T43" fmla="*/ 1868 h 4569"/>
                <a:gd name="T44" fmla="*/ 1739 w 6113"/>
                <a:gd name="T45" fmla="*/ 2273 h 4569"/>
                <a:gd name="T46" fmla="*/ 1786 w 6113"/>
                <a:gd name="T47" fmla="*/ 2636 h 4569"/>
                <a:gd name="T48" fmla="*/ 2164 w 6113"/>
                <a:gd name="T49" fmla="*/ 2762 h 4569"/>
                <a:gd name="T50" fmla="*/ 2125 w 6113"/>
                <a:gd name="T51" fmla="*/ 2907 h 4569"/>
                <a:gd name="T52" fmla="*/ 2066 w 6113"/>
                <a:gd name="T53" fmla="*/ 3155 h 4569"/>
                <a:gd name="T54" fmla="*/ 2001 w 6113"/>
                <a:gd name="T55" fmla="*/ 3459 h 4569"/>
                <a:gd name="T56" fmla="*/ 2081 w 6113"/>
                <a:gd name="T57" fmla="*/ 3863 h 4569"/>
                <a:gd name="T58" fmla="*/ 2267 w 6113"/>
                <a:gd name="T59" fmla="*/ 4102 h 4569"/>
                <a:gd name="T60" fmla="*/ 2539 w 6113"/>
                <a:gd name="T61" fmla="*/ 4415 h 4569"/>
                <a:gd name="T62" fmla="*/ 2928 w 6113"/>
                <a:gd name="T63" fmla="*/ 4563 h 4569"/>
                <a:gd name="T64" fmla="*/ 3043 w 6113"/>
                <a:gd name="T65" fmla="*/ 4173 h 4569"/>
                <a:gd name="T66" fmla="*/ 3212 w 6113"/>
                <a:gd name="T67" fmla="*/ 3978 h 4569"/>
                <a:gd name="T68" fmla="*/ 3232 w 6113"/>
                <a:gd name="T69" fmla="*/ 3787 h 4569"/>
                <a:gd name="T70" fmla="*/ 3397 w 6113"/>
                <a:gd name="T71" fmla="*/ 3663 h 4569"/>
                <a:gd name="T72" fmla="*/ 3551 w 6113"/>
                <a:gd name="T73" fmla="*/ 3627 h 4569"/>
                <a:gd name="T74" fmla="*/ 4082 w 6113"/>
                <a:gd name="T75" fmla="*/ 3273 h 4569"/>
                <a:gd name="T76" fmla="*/ 4422 w 6113"/>
                <a:gd name="T77" fmla="*/ 3179 h 4569"/>
                <a:gd name="T78" fmla="*/ 5101 w 6113"/>
                <a:gd name="T79" fmla="*/ 2884 h 4569"/>
                <a:gd name="T80" fmla="*/ 4732 w 6113"/>
                <a:gd name="T81" fmla="*/ 2801 h 4569"/>
                <a:gd name="T82" fmla="*/ 5109 w 6113"/>
                <a:gd name="T83" fmla="*/ 2827 h 4569"/>
                <a:gd name="T84" fmla="*/ 5033 w 6113"/>
                <a:gd name="T85" fmla="*/ 2482 h 4569"/>
                <a:gd name="T86" fmla="*/ 4844 w 6113"/>
                <a:gd name="T87" fmla="*/ 2311 h 4569"/>
                <a:gd name="T88" fmla="*/ 5272 w 6113"/>
                <a:gd name="T89" fmla="*/ 2252 h 4569"/>
                <a:gd name="T90" fmla="*/ 5387 w 6113"/>
                <a:gd name="T91" fmla="*/ 2039 h 4569"/>
                <a:gd name="T92" fmla="*/ 5334 w 6113"/>
                <a:gd name="T93" fmla="*/ 1715 h 4569"/>
                <a:gd name="T94" fmla="*/ 5219 w 6113"/>
                <a:gd name="T95" fmla="*/ 1576 h 4569"/>
                <a:gd name="T96" fmla="*/ 5263 w 6113"/>
                <a:gd name="T97" fmla="*/ 1434 h 4569"/>
                <a:gd name="T98" fmla="*/ 5118 w 6113"/>
                <a:gd name="T99" fmla="*/ 1366 h 4569"/>
                <a:gd name="T100" fmla="*/ 5523 w 6113"/>
                <a:gd name="T101" fmla="*/ 944 h 4569"/>
                <a:gd name="T102" fmla="*/ 5425 w 6113"/>
                <a:gd name="T103" fmla="*/ 835 h 4569"/>
                <a:gd name="T104" fmla="*/ 5540 w 6113"/>
                <a:gd name="T105" fmla="*/ 723 h 4569"/>
                <a:gd name="T106" fmla="*/ 6113 w 6113"/>
                <a:gd name="T107" fmla="*/ 519 h 4569"/>
                <a:gd name="T108" fmla="*/ 2013 w 6113"/>
                <a:gd name="T109" fmla="*/ 2919 h 4569"/>
                <a:gd name="T110" fmla="*/ 1913 w 6113"/>
                <a:gd name="T111" fmla="*/ 3034 h 4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13" h="4569">
                  <a:moveTo>
                    <a:pt x="5771" y="422"/>
                  </a:moveTo>
                  <a:cubicBezTo>
                    <a:pt x="5661" y="422"/>
                    <a:pt x="5573" y="440"/>
                    <a:pt x="5567" y="516"/>
                  </a:cubicBezTo>
                  <a:cubicBezTo>
                    <a:pt x="5561" y="593"/>
                    <a:pt x="5422" y="502"/>
                    <a:pt x="5363" y="528"/>
                  </a:cubicBezTo>
                  <a:cubicBezTo>
                    <a:pt x="5304" y="555"/>
                    <a:pt x="5334" y="466"/>
                    <a:pt x="5275" y="496"/>
                  </a:cubicBezTo>
                  <a:cubicBezTo>
                    <a:pt x="5216" y="525"/>
                    <a:pt x="5151" y="596"/>
                    <a:pt x="5080" y="626"/>
                  </a:cubicBezTo>
                  <a:cubicBezTo>
                    <a:pt x="5009" y="655"/>
                    <a:pt x="4956" y="729"/>
                    <a:pt x="4912" y="735"/>
                  </a:cubicBezTo>
                  <a:cubicBezTo>
                    <a:pt x="4867" y="741"/>
                    <a:pt x="5006" y="599"/>
                    <a:pt x="5077" y="528"/>
                  </a:cubicBezTo>
                  <a:cubicBezTo>
                    <a:pt x="5148" y="457"/>
                    <a:pt x="5109" y="375"/>
                    <a:pt x="5015" y="384"/>
                  </a:cubicBezTo>
                  <a:cubicBezTo>
                    <a:pt x="4920" y="392"/>
                    <a:pt x="4941" y="451"/>
                    <a:pt x="4888" y="463"/>
                  </a:cubicBezTo>
                  <a:cubicBezTo>
                    <a:pt x="4835" y="475"/>
                    <a:pt x="4581" y="602"/>
                    <a:pt x="4569" y="564"/>
                  </a:cubicBezTo>
                  <a:cubicBezTo>
                    <a:pt x="4557" y="525"/>
                    <a:pt x="4779" y="460"/>
                    <a:pt x="4776" y="434"/>
                  </a:cubicBezTo>
                  <a:cubicBezTo>
                    <a:pt x="4773" y="407"/>
                    <a:pt x="4495" y="404"/>
                    <a:pt x="4372" y="422"/>
                  </a:cubicBezTo>
                  <a:cubicBezTo>
                    <a:pt x="4248" y="440"/>
                    <a:pt x="4029" y="510"/>
                    <a:pt x="4026" y="475"/>
                  </a:cubicBezTo>
                  <a:cubicBezTo>
                    <a:pt x="4023" y="440"/>
                    <a:pt x="4280" y="389"/>
                    <a:pt x="4410" y="375"/>
                  </a:cubicBezTo>
                  <a:cubicBezTo>
                    <a:pt x="4543" y="360"/>
                    <a:pt x="4779" y="384"/>
                    <a:pt x="4879" y="342"/>
                  </a:cubicBezTo>
                  <a:cubicBezTo>
                    <a:pt x="4980" y="301"/>
                    <a:pt x="5130" y="298"/>
                    <a:pt x="5157" y="265"/>
                  </a:cubicBezTo>
                  <a:cubicBezTo>
                    <a:pt x="5183" y="233"/>
                    <a:pt x="5041" y="189"/>
                    <a:pt x="4971" y="192"/>
                  </a:cubicBezTo>
                  <a:cubicBezTo>
                    <a:pt x="4900" y="195"/>
                    <a:pt x="4829" y="186"/>
                    <a:pt x="4835" y="150"/>
                  </a:cubicBezTo>
                  <a:cubicBezTo>
                    <a:pt x="4841" y="115"/>
                    <a:pt x="4726" y="106"/>
                    <a:pt x="4714" y="80"/>
                  </a:cubicBezTo>
                  <a:cubicBezTo>
                    <a:pt x="4702" y="53"/>
                    <a:pt x="4481" y="74"/>
                    <a:pt x="4434" y="44"/>
                  </a:cubicBezTo>
                  <a:cubicBezTo>
                    <a:pt x="4386" y="15"/>
                    <a:pt x="4248" y="0"/>
                    <a:pt x="4130" y="9"/>
                  </a:cubicBezTo>
                  <a:cubicBezTo>
                    <a:pt x="4011" y="18"/>
                    <a:pt x="3769" y="15"/>
                    <a:pt x="3713" y="20"/>
                  </a:cubicBezTo>
                  <a:cubicBezTo>
                    <a:pt x="3657" y="26"/>
                    <a:pt x="3622" y="47"/>
                    <a:pt x="3572" y="44"/>
                  </a:cubicBezTo>
                  <a:cubicBezTo>
                    <a:pt x="3522" y="41"/>
                    <a:pt x="3445" y="59"/>
                    <a:pt x="3474" y="91"/>
                  </a:cubicBezTo>
                  <a:cubicBezTo>
                    <a:pt x="3528" y="150"/>
                    <a:pt x="3395" y="174"/>
                    <a:pt x="3403" y="130"/>
                  </a:cubicBezTo>
                  <a:cubicBezTo>
                    <a:pt x="3412" y="85"/>
                    <a:pt x="3288" y="65"/>
                    <a:pt x="3250" y="97"/>
                  </a:cubicBezTo>
                  <a:cubicBezTo>
                    <a:pt x="3206" y="134"/>
                    <a:pt x="3008" y="59"/>
                    <a:pt x="2978" y="97"/>
                  </a:cubicBezTo>
                  <a:cubicBezTo>
                    <a:pt x="2949" y="136"/>
                    <a:pt x="2716" y="124"/>
                    <a:pt x="2648" y="136"/>
                  </a:cubicBezTo>
                  <a:cubicBezTo>
                    <a:pt x="2580" y="147"/>
                    <a:pt x="2754" y="198"/>
                    <a:pt x="2748" y="227"/>
                  </a:cubicBezTo>
                  <a:cubicBezTo>
                    <a:pt x="2742" y="257"/>
                    <a:pt x="2527" y="227"/>
                    <a:pt x="2571" y="280"/>
                  </a:cubicBezTo>
                  <a:cubicBezTo>
                    <a:pt x="2615" y="333"/>
                    <a:pt x="2757" y="372"/>
                    <a:pt x="2825" y="440"/>
                  </a:cubicBezTo>
                  <a:cubicBezTo>
                    <a:pt x="2893" y="507"/>
                    <a:pt x="2772" y="466"/>
                    <a:pt x="2695" y="416"/>
                  </a:cubicBezTo>
                  <a:cubicBezTo>
                    <a:pt x="2618" y="366"/>
                    <a:pt x="2521" y="384"/>
                    <a:pt x="2474" y="333"/>
                  </a:cubicBezTo>
                  <a:cubicBezTo>
                    <a:pt x="2426" y="283"/>
                    <a:pt x="2249" y="245"/>
                    <a:pt x="2205" y="274"/>
                  </a:cubicBezTo>
                  <a:cubicBezTo>
                    <a:pt x="2152" y="310"/>
                    <a:pt x="2326" y="375"/>
                    <a:pt x="2326" y="413"/>
                  </a:cubicBezTo>
                  <a:cubicBezTo>
                    <a:pt x="2326" y="451"/>
                    <a:pt x="2208" y="404"/>
                    <a:pt x="2187" y="419"/>
                  </a:cubicBezTo>
                  <a:cubicBezTo>
                    <a:pt x="2167" y="434"/>
                    <a:pt x="2063" y="319"/>
                    <a:pt x="2004" y="319"/>
                  </a:cubicBezTo>
                  <a:cubicBezTo>
                    <a:pt x="1945" y="319"/>
                    <a:pt x="1996" y="372"/>
                    <a:pt x="1996" y="445"/>
                  </a:cubicBezTo>
                  <a:cubicBezTo>
                    <a:pt x="1996" y="519"/>
                    <a:pt x="1880" y="564"/>
                    <a:pt x="1913" y="513"/>
                  </a:cubicBezTo>
                  <a:cubicBezTo>
                    <a:pt x="1945" y="463"/>
                    <a:pt x="1922" y="333"/>
                    <a:pt x="1860" y="310"/>
                  </a:cubicBezTo>
                  <a:cubicBezTo>
                    <a:pt x="1798" y="286"/>
                    <a:pt x="1638" y="360"/>
                    <a:pt x="1556" y="357"/>
                  </a:cubicBezTo>
                  <a:cubicBezTo>
                    <a:pt x="1473" y="354"/>
                    <a:pt x="1364" y="381"/>
                    <a:pt x="1435" y="422"/>
                  </a:cubicBezTo>
                  <a:cubicBezTo>
                    <a:pt x="1506" y="463"/>
                    <a:pt x="1432" y="487"/>
                    <a:pt x="1370" y="443"/>
                  </a:cubicBezTo>
                  <a:cubicBezTo>
                    <a:pt x="1308" y="398"/>
                    <a:pt x="1104" y="443"/>
                    <a:pt x="1146" y="472"/>
                  </a:cubicBezTo>
                  <a:cubicBezTo>
                    <a:pt x="1187" y="502"/>
                    <a:pt x="1202" y="587"/>
                    <a:pt x="1175" y="623"/>
                  </a:cubicBezTo>
                  <a:cubicBezTo>
                    <a:pt x="1148" y="658"/>
                    <a:pt x="1063" y="587"/>
                    <a:pt x="983" y="593"/>
                  </a:cubicBezTo>
                  <a:cubicBezTo>
                    <a:pt x="904" y="599"/>
                    <a:pt x="508" y="788"/>
                    <a:pt x="532" y="838"/>
                  </a:cubicBezTo>
                  <a:cubicBezTo>
                    <a:pt x="555" y="888"/>
                    <a:pt x="723" y="847"/>
                    <a:pt x="777" y="876"/>
                  </a:cubicBezTo>
                  <a:cubicBezTo>
                    <a:pt x="830" y="906"/>
                    <a:pt x="759" y="1015"/>
                    <a:pt x="694" y="1059"/>
                  </a:cubicBezTo>
                  <a:cubicBezTo>
                    <a:pt x="629" y="1104"/>
                    <a:pt x="387" y="1062"/>
                    <a:pt x="381" y="1115"/>
                  </a:cubicBezTo>
                  <a:cubicBezTo>
                    <a:pt x="375" y="1169"/>
                    <a:pt x="0" y="1177"/>
                    <a:pt x="0" y="1263"/>
                  </a:cubicBezTo>
                  <a:cubicBezTo>
                    <a:pt x="0" y="1296"/>
                    <a:pt x="18" y="1328"/>
                    <a:pt x="59" y="1337"/>
                  </a:cubicBezTo>
                  <a:cubicBezTo>
                    <a:pt x="112" y="1348"/>
                    <a:pt x="177" y="1331"/>
                    <a:pt x="225" y="1384"/>
                  </a:cubicBezTo>
                  <a:cubicBezTo>
                    <a:pt x="272" y="1437"/>
                    <a:pt x="405" y="1440"/>
                    <a:pt x="496" y="1405"/>
                  </a:cubicBezTo>
                  <a:cubicBezTo>
                    <a:pt x="588" y="1369"/>
                    <a:pt x="656" y="1411"/>
                    <a:pt x="653" y="1464"/>
                  </a:cubicBezTo>
                  <a:cubicBezTo>
                    <a:pt x="650" y="1517"/>
                    <a:pt x="446" y="1443"/>
                    <a:pt x="384" y="1482"/>
                  </a:cubicBezTo>
                  <a:cubicBezTo>
                    <a:pt x="322" y="1520"/>
                    <a:pt x="130" y="1487"/>
                    <a:pt x="139" y="1529"/>
                  </a:cubicBezTo>
                  <a:cubicBezTo>
                    <a:pt x="148" y="1570"/>
                    <a:pt x="242" y="1561"/>
                    <a:pt x="319" y="1576"/>
                  </a:cubicBezTo>
                  <a:cubicBezTo>
                    <a:pt x="396" y="1591"/>
                    <a:pt x="325" y="1623"/>
                    <a:pt x="322" y="1656"/>
                  </a:cubicBezTo>
                  <a:cubicBezTo>
                    <a:pt x="319" y="1688"/>
                    <a:pt x="363" y="1682"/>
                    <a:pt x="440" y="1721"/>
                  </a:cubicBezTo>
                  <a:cubicBezTo>
                    <a:pt x="517" y="1759"/>
                    <a:pt x="644" y="1783"/>
                    <a:pt x="602" y="1738"/>
                  </a:cubicBezTo>
                  <a:cubicBezTo>
                    <a:pt x="561" y="1694"/>
                    <a:pt x="682" y="1700"/>
                    <a:pt x="703" y="1726"/>
                  </a:cubicBezTo>
                  <a:cubicBezTo>
                    <a:pt x="723" y="1753"/>
                    <a:pt x="780" y="1688"/>
                    <a:pt x="836" y="1703"/>
                  </a:cubicBezTo>
                  <a:cubicBezTo>
                    <a:pt x="892" y="1718"/>
                    <a:pt x="912" y="1650"/>
                    <a:pt x="957" y="1679"/>
                  </a:cubicBezTo>
                  <a:cubicBezTo>
                    <a:pt x="1001" y="1709"/>
                    <a:pt x="1208" y="1726"/>
                    <a:pt x="1278" y="1765"/>
                  </a:cubicBezTo>
                  <a:cubicBezTo>
                    <a:pt x="1349" y="1803"/>
                    <a:pt x="1447" y="1812"/>
                    <a:pt x="1438" y="1868"/>
                  </a:cubicBezTo>
                  <a:cubicBezTo>
                    <a:pt x="1429" y="1924"/>
                    <a:pt x="1497" y="1966"/>
                    <a:pt x="1576" y="2001"/>
                  </a:cubicBezTo>
                  <a:cubicBezTo>
                    <a:pt x="1656" y="2036"/>
                    <a:pt x="1671" y="2113"/>
                    <a:pt x="1668" y="2163"/>
                  </a:cubicBezTo>
                  <a:cubicBezTo>
                    <a:pt x="1665" y="2213"/>
                    <a:pt x="1754" y="2249"/>
                    <a:pt x="1739" y="2273"/>
                  </a:cubicBezTo>
                  <a:cubicBezTo>
                    <a:pt x="1724" y="2296"/>
                    <a:pt x="1736" y="2329"/>
                    <a:pt x="1789" y="2376"/>
                  </a:cubicBezTo>
                  <a:cubicBezTo>
                    <a:pt x="1842" y="2423"/>
                    <a:pt x="1706" y="2458"/>
                    <a:pt x="1739" y="2500"/>
                  </a:cubicBezTo>
                  <a:cubicBezTo>
                    <a:pt x="1771" y="2541"/>
                    <a:pt x="1692" y="2621"/>
                    <a:pt x="1786" y="2636"/>
                  </a:cubicBezTo>
                  <a:cubicBezTo>
                    <a:pt x="1880" y="2650"/>
                    <a:pt x="1866" y="2571"/>
                    <a:pt x="1937" y="2571"/>
                  </a:cubicBezTo>
                  <a:cubicBezTo>
                    <a:pt x="2007" y="2571"/>
                    <a:pt x="1934" y="2633"/>
                    <a:pt x="1972" y="2671"/>
                  </a:cubicBezTo>
                  <a:cubicBezTo>
                    <a:pt x="2010" y="2709"/>
                    <a:pt x="2090" y="2700"/>
                    <a:pt x="2164" y="2762"/>
                  </a:cubicBezTo>
                  <a:cubicBezTo>
                    <a:pt x="2238" y="2824"/>
                    <a:pt x="2190" y="2854"/>
                    <a:pt x="2122" y="2804"/>
                  </a:cubicBezTo>
                  <a:cubicBezTo>
                    <a:pt x="2055" y="2754"/>
                    <a:pt x="1857" y="2765"/>
                    <a:pt x="1857" y="2783"/>
                  </a:cubicBezTo>
                  <a:cubicBezTo>
                    <a:pt x="1857" y="2801"/>
                    <a:pt x="2075" y="2925"/>
                    <a:pt x="2125" y="2907"/>
                  </a:cubicBezTo>
                  <a:cubicBezTo>
                    <a:pt x="2176" y="2889"/>
                    <a:pt x="2243" y="2981"/>
                    <a:pt x="2214" y="3010"/>
                  </a:cubicBezTo>
                  <a:cubicBezTo>
                    <a:pt x="2184" y="3040"/>
                    <a:pt x="2199" y="3114"/>
                    <a:pt x="2193" y="3149"/>
                  </a:cubicBezTo>
                  <a:cubicBezTo>
                    <a:pt x="2187" y="3185"/>
                    <a:pt x="2114" y="3149"/>
                    <a:pt x="2066" y="3155"/>
                  </a:cubicBezTo>
                  <a:cubicBezTo>
                    <a:pt x="2019" y="3161"/>
                    <a:pt x="1987" y="3176"/>
                    <a:pt x="1987" y="3226"/>
                  </a:cubicBezTo>
                  <a:cubicBezTo>
                    <a:pt x="1987" y="3276"/>
                    <a:pt x="1913" y="3311"/>
                    <a:pt x="1904" y="3373"/>
                  </a:cubicBezTo>
                  <a:cubicBezTo>
                    <a:pt x="1895" y="3435"/>
                    <a:pt x="1963" y="3433"/>
                    <a:pt x="2001" y="3459"/>
                  </a:cubicBezTo>
                  <a:cubicBezTo>
                    <a:pt x="2040" y="3486"/>
                    <a:pt x="1931" y="3503"/>
                    <a:pt x="1925" y="3548"/>
                  </a:cubicBezTo>
                  <a:cubicBezTo>
                    <a:pt x="1919" y="3592"/>
                    <a:pt x="2025" y="3672"/>
                    <a:pt x="2063" y="3692"/>
                  </a:cubicBezTo>
                  <a:cubicBezTo>
                    <a:pt x="2102" y="3713"/>
                    <a:pt x="2066" y="3813"/>
                    <a:pt x="2081" y="3863"/>
                  </a:cubicBezTo>
                  <a:cubicBezTo>
                    <a:pt x="2096" y="3914"/>
                    <a:pt x="2146" y="3851"/>
                    <a:pt x="2140" y="3916"/>
                  </a:cubicBezTo>
                  <a:cubicBezTo>
                    <a:pt x="2134" y="3981"/>
                    <a:pt x="2187" y="3978"/>
                    <a:pt x="2190" y="4017"/>
                  </a:cubicBezTo>
                  <a:cubicBezTo>
                    <a:pt x="2193" y="4055"/>
                    <a:pt x="2285" y="4049"/>
                    <a:pt x="2267" y="4102"/>
                  </a:cubicBezTo>
                  <a:cubicBezTo>
                    <a:pt x="2249" y="4156"/>
                    <a:pt x="2294" y="4194"/>
                    <a:pt x="2314" y="4223"/>
                  </a:cubicBezTo>
                  <a:cubicBezTo>
                    <a:pt x="2335" y="4253"/>
                    <a:pt x="2412" y="4303"/>
                    <a:pt x="2426" y="4341"/>
                  </a:cubicBezTo>
                  <a:cubicBezTo>
                    <a:pt x="2441" y="4380"/>
                    <a:pt x="2485" y="4430"/>
                    <a:pt x="2539" y="4415"/>
                  </a:cubicBezTo>
                  <a:cubicBezTo>
                    <a:pt x="2592" y="4400"/>
                    <a:pt x="2595" y="4451"/>
                    <a:pt x="2636" y="4445"/>
                  </a:cubicBezTo>
                  <a:cubicBezTo>
                    <a:pt x="2677" y="4439"/>
                    <a:pt x="2742" y="4462"/>
                    <a:pt x="2754" y="4495"/>
                  </a:cubicBezTo>
                  <a:cubicBezTo>
                    <a:pt x="2766" y="4527"/>
                    <a:pt x="2893" y="4557"/>
                    <a:pt x="2928" y="4563"/>
                  </a:cubicBezTo>
                  <a:cubicBezTo>
                    <a:pt x="2964" y="4569"/>
                    <a:pt x="2970" y="4504"/>
                    <a:pt x="3002" y="4486"/>
                  </a:cubicBezTo>
                  <a:cubicBezTo>
                    <a:pt x="3034" y="4468"/>
                    <a:pt x="3023" y="4339"/>
                    <a:pt x="3052" y="4330"/>
                  </a:cubicBezTo>
                  <a:cubicBezTo>
                    <a:pt x="3082" y="4321"/>
                    <a:pt x="3073" y="4185"/>
                    <a:pt x="3043" y="4173"/>
                  </a:cubicBezTo>
                  <a:cubicBezTo>
                    <a:pt x="3014" y="4161"/>
                    <a:pt x="3026" y="4114"/>
                    <a:pt x="3094" y="4123"/>
                  </a:cubicBezTo>
                  <a:cubicBezTo>
                    <a:pt x="3161" y="4132"/>
                    <a:pt x="3138" y="4064"/>
                    <a:pt x="3170" y="4055"/>
                  </a:cubicBezTo>
                  <a:cubicBezTo>
                    <a:pt x="3203" y="4046"/>
                    <a:pt x="3188" y="3984"/>
                    <a:pt x="3212" y="3978"/>
                  </a:cubicBezTo>
                  <a:cubicBezTo>
                    <a:pt x="3235" y="3973"/>
                    <a:pt x="3232" y="3931"/>
                    <a:pt x="3214" y="3908"/>
                  </a:cubicBezTo>
                  <a:cubicBezTo>
                    <a:pt x="3197" y="3884"/>
                    <a:pt x="3218" y="3866"/>
                    <a:pt x="3253" y="3860"/>
                  </a:cubicBezTo>
                  <a:cubicBezTo>
                    <a:pt x="3288" y="3854"/>
                    <a:pt x="3279" y="3804"/>
                    <a:pt x="3232" y="3787"/>
                  </a:cubicBezTo>
                  <a:cubicBezTo>
                    <a:pt x="3185" y="3769"/>
                    <a:pt x="3200" y="3716"/>
                    <a:pt x="3247" y="3748"/>
                  </a:cubicBezTo>
                  <a:cubicBezTo>
                    <a:pt x="3294" y="3781"/>
                    <a:pt x="3330" y="3757"/>
                    <a:pt x="3303" y="3722"/>
                  </a:cubicBezTo>
                  <a:cubicBezTo>
                    <a:pt x="3276" y="3686"/>
                    <a:pt x="3336" y="3669"/>
                    <a:pt x="3397" y="3663"/>
                  </a:cubicBezTo>
                  <a:cubicBezTo>
                    <a:pt x="3459" y="3657"/>
                    <a:pt x="3492" y="3624"/>
                    <a:pt x="3480" y="3577"/>
                  </a:cubicBezTo>
                  <a:cubicBezTo>
                    <a:pt x="3468" y="3530"/>
                    <a:pt x="3551" y="3533"/>
                    <a:pt x="3530" y="3574"/>
                  </a:cubicBezTo>
                  <a:cubicBezTo>
                    <a:pt x="3510" y="3615"/>
                    <a:pt x="3521" y="3657"/>
                    <a:pt x="3551" y="3627"/>
                  </a:cubicBezTo>
                  <a:cubicBezTo>
                    <a:pt x="3581" y="3598"/>
                    <a:pt x="3637" y="3618"/>
                    <a:pt x="3737" y="3589"/>
                  </a:cubicBezTo>
                  <a:cubicBezTo>
                    <a:pt x="3837" y="3559"/>
                    <a:pt x="3935" y="3477"/>
                    <a:pt x="3958" y="3397"/>
                  </a:cubicBezTo>
                  <a:cubicBezTo>
                    <a:pt x="3982" y="3317"/>
                    <a:pt x="4097" y="3326"/>
                    <a:pt x="4082" y="3273"/>
                  </a:cubicBezTo>
                  <a:cubicBezTo>
                    <a:pt x="4068" y="3220"/>
                    <a:pt x="4103" y="3199"/>
                    <a:pt x="4177" y="3235"/>
                  </a:cubicBezTo>
                  <a:cubicBezTo>
                    <a:pt x="4251" y="3270"/>
                    <a:pt x="4191" y="3211"/>
                    <a:pt x="4274" y="3211"/>
                  </a:cubicBezTo>
                  <a:cubicBezTo>
                    <a:pt x="4357" y="3211"/>
                    <a:pt x="4342" y="3182"/>
                    <a:pt x="4422" y="3179"/>
                  </a:cubicBezTo>
                  <a:cubicBezTo>
                    <a:pt x="4501" y="3176"/>
                    <a:pt x="4708" y="3140"/>
                    <a:pt x="4779" y="3081"/>
                  </a:cubicBezTo>
                  <a:cubicBezTo>
                    <a:pt x="4850" y="3022"/>
                    <a:pt x="5000" y="2972"/>
                    <a:pt x="5062" y="2934"/>
                  </a:cubicBezTo>
                  <a:cubicBezTo>
                    <a:pt x="5124" y="2895"/>
                    <a:pt x="5139" y="2863"/>
                    <a:pt x="5101" y="2884"/>
                  </a:cubicBezTo>
                  <a:cubicBezTo>
                    <a:pt x="5062" y="2904"/>
                    <a:pt x="4982" y="2907"/>
                    <a:pt x="4923" y="2892"/>
                  </a:cubicBezTo>
                  <a:cubicBezTo>
                    <a:pt x="4864" y="2878"/>
                    <a:pt x="4770" y="2827"/>
                    <a:pt x="4702" y="2866"/>
                  </a:cubicBezTo>
                  <a:cubicBezTo>
                    <a:pt x="4634" y="2904"/>
                    <a:pt x="4676" y="2810"/>
                    <a:pt x="4732" y="2801"/>
                  </a:cubicBezTo>
                  <a:cubicBezTo>
                    <a:pt x="4788" y="2792"/>
                    <a:pt x="4764" y="2765"/>
                    <a:pt x="4749" y="2706"/>
                  </a:cubicBezTo>
                  <a:cubicBezTo>
                    <a:pt x="4735" y="2647"/>
                    <a:pt x="4844" y="2686"/>
                    <a:pt x="4891" y="2754"/>
                  </a:cubicBezTo>
                  <a:cubicBezTo>
                    <a:pt x="4938" y="2821"/>
                    <a:pt x="5030" y="2851"/>
                    <a:pt x="5109" y="2827"/>
                  </a:cubicBezTo>
                  <a:cubicBezTo>
                    <a:pt x="5189" y="2804"/>
                    <a:pt x="5112" y="2739"/>
                    <a:pt x="5145" y="2695"/>
                  </a:cubicBezTo>
                  <a:cubicBezTo>
                    <a:pt x="5177" y="2650"/>
                    <a:pt x="4900" y="2512"/>
                    <a:pt x="4885" y="2464"/>
                  </a:cubicBezTo>
                  <a:cubicBezTo>
                    <a:pt x="4870" y="2417"/>
                    <a:pt x="4956" y="2450"/>
                    <a:pt x="5033" y="2482"/>
                  </a:cubicBezTo>
                  <a:cubicBezTo>
                    <a:pt x="5109" y="2514"/>
                    <a:pt x="5127" y="2420"/>
                    <a:pt x="5127" y="2379"/>
                  </a:cubicBezTo>
                  <a:cubicBezTo>
                    <a:pt x="5127" y="2337"/>
                    <a:pt x="4962" y="2334"/>
                    <a:pt x="4888" y="2376"/>
                  </a:cubicBezTo>
                  <a:cubicBezTo>
                    <a:pt x="4814" y="2417"/>
                    <a:pt x="4743" y="2323"/>
                    <a:pt x="4844" y="2311"/>
                  </a:cubicBezTo>
                  <a:cubicBezTo>
                    <a:pt x="4944" y="2299"/>
                    <a:pt x="4853" y="2258"/>
                    <a:pt x="4882" y="2228"/>
                  </a:cubicBezTo>
                  <a:cubicBezTo>
                    <a:pt x="4912" y="2199"/>
                    <a:pt x="5039" y="2314"/>
                    <a:pt x="5103" y="2293"/>
                  </a:cubicBezTo>
                  <a:cubicBezTo>
                    <a:pt x="5168" y="2273"/>
                    <a:pt x="5216" y="2296"/>
                    <a:pt x="5272" y="2252"/>
                  </a:cubicBezTo>
                  <a:cubicBezTo>
                    <a:pt x="5328" y="2208"/>
                    <a:pt x="5171" y="2166"/>
                    <a:pt x="5139" y="2128"/>
                  </a:cubicBezTo>
                  <a:cubicBezTo>
                    <a:pt x="5106" y="2089"/>
                    <a:pt x="5301" y="2104"/>
                    <a:pt x="5360" y="2107"/>
                  </a:cubicBezTo>
                  <a:cubicBezTo>
                    <a:pt x="5419" y="2110"/>
                    <a:pt x="5434" y="2022"/>
                    <a:pt x="5387" y="2039"/>
                  </a:cubicBezTo>
                  <a:cubicBezTo>
                    <a:pt x="5340" y="2057"/>
                    <a:pt x="5171" y="1980"/>
                    <a:pt x="5207" y="1927"/>
                  </a:cubicBezTo>
                  <a:cubicBezTo>
                    <a:pt x="5242" y="1874"/>
                    <a:pt x="5307" y="1936"/>
                    <a:pt x="5381" y="1898"/>
                  </a:cubicBezTo>
                  <a:cubicBezTo>
                    <a:pt x="5455" y="1859"/>
                    <a:pt x="5387" y="1715"/>
                    <a:pt x="5334" y="1715"/>
                  </a:cubicBezTo>
                  <a:cubicBezTo>
                    <a:pt x="5281" y="1715"/>
                    <a:pt x="5157" y="1697"/>
                    <a:pt x="5157" y="1670"/>
                  </a:cubicBezTo>
                  <a:cubicBezTo>
                    <a:pt x="5157" y="1644"/>
                    <a:pt x="5053" y="1620"/>
                    <a:pt x="5083" y="1594"/>
                  </a:cubicBezTo>
                  <a:cubicBezTo>
                    <a:pt x="5112" y="1567"/>
                    <a:pt x="5151" y="1626"/>
                    <a:pt x="5219" y="1576"/>
                  </a:cubicBezTo>
                  <a:cubicBezTo>
                    <a:pt x="5286" y="1526"/>
                    <a:pt x="5428" y="1588"/>
                    <a:pt x="5490" y="1576"/>
                  </a:cubicBezTo>
                  <a:cubicBezTo>
                    <a:pt x="5552" y="1564"/>
                    <a:pt x="5464" y="1449"/>
                    <a:pt x="5428" y="1470"/>
                  </a:cubicBezTo>
                  <a:cubicBezTo>
                    <a:pt x="5393" y="1490"/>
                    <a:pt x="5272" y="1496"/>
                    <a:pt x="5263" y="1434"/>
                  </a:cubicBezTo>
                  <a:cubicBezTo>
                    <a:pt x="5254" y="1372"/>
                    <a:pt x="5378" y="1434"/>
                    <a:pt x="5399" y="1405"/>
                  </a:cubicBezTo>
                  <a:cubicBezTo>
                    <a:pt x="5419" y="1375"/>
                    <a:pt x="5227" y="1299"/>
                    <a:pt x="5198" y="1360"/>
                  </a:cubicBezTo>
                  <a:cubicBezTo>
                    <a:pt x="5168" y="1422"/>
                    <a:pt x="5062" y="1402"/>
                    <a:pt x="5118" y="1366"/>
                  </a:cubicBezTo>
                  <a:cubicBezTo>
                    <a:pt x="5174" y="1331"/>
                    <a:pt x="5186" y="1231"/>
                    <a:pt x="5180" y="1180"/>
                  </a:cubicBezTo>
                  <a:cubicBezTo>
                    <a:pt x="5174" y="1130"/>
                    <a:pt x="5381" y="1127"/>
                    <a:pt x="5357" y="1045"/>
                  </a:cubicBezTo>
                  <a:cubicBezTo>
                    <a:pt x="5334" y="962"/>
                    <a:pt x="5455" y="944"/>
                    <a:pt x="5523" y="944"/>
                  </a:cubicBezTo>
                  <a:cubicBezTo>
                    <a:pt x="5590" y="944"/>
                    <a:pt x="5520" y="856"/>
                    <a:pt x="5455" y="865"/>
                  </a:cubicBezTo>
                  <a:cubicBezTo>
                    <a:pt x="5390" y="873"/>
                    <a:pt x="5322" y="947"/>
                    <a:pt x="5289" y="918"/>
                  </a:cubicBezTo>
                  <a:cubicBezTo>
                    <a:pt x="5257" y="888"/>
                    <a:pt x="5366" y="835"/>
                    <a:pt x="5425" y="835"/>
                  </a:cubicBezTo>
                  <a:cubicBezTo>
                    <a:pt x="5484" y="835"/>
                    <a:pt x="5626" y="829"/>
                    <a:pt x="5676" y="800"/>
                  </a:cubicBezTo>
                  <a:cubicBezTo>
                    <a:pt x="5726" y="770"/>
                    <a:pt x="5588" y="744"/>
                    <a:pt x="5493" y="755"/>
                  </a:cubicBezTo>
                  <a:cubicBezTo>
                    <a:pt x="5399" y="767"/>
                    <a:pt x="5399" y="726"/>
                    <a:pt x="5540" y="723"/>
                  </a:cubicBezTo>
                  <a:cubicBezTo>
                    <a:pt x="5682" y="720"/>
                    <a:pt x="5658" y="690"/>
                    <a:pt x="5759" y="679"/>
                  </a:cubicBezTo>
                  <a:cubicBezTo>
                    <a:pt x="5859" y="667"/>
                    <a:pt x="5827" y="626"/>
                    <a:pt x="5889" y="623"/>
                  </a:cubicBezTo>
                  <a:cubicBezTo>
                    <a:pt x="5951" y="620"/>
                    <a:pt x="6113" y="552"/>
                    <a:pt x="6113" y="519"/>
                  </a:cubicBezTo>
                  <a:cubicBezTo>
                    <a:pt x="6113" y="487"/>
                    <a:pt x="5880" y="422"/>
                    <a:pt x="5771" y="422"/>
                  </a:cubicBezTo>
                  <a:close/>
                  <a:moveTo>
                    <a:pt x="2093" y="2993"/>
                  </a:moveTo>
                  <a:cubicBezTo>
                    <a:pt x="2096" y="2945"/>
                    <a:pt x="2043" y="2975"/>
                    <a:pt x="2013" y="2919"/>
                  </a:cubicBezTo>
                  <a:cubicBezTo>
                    <a:pt x="1984" y="2863"/>
                    <a:pt x="1833" y="2840"/>
                    <a:pt x="1818" y="2884"/>
                  </a:cubicBezTo>
                  <a:cubicBezTo>
                    <a:pt x="1813" y="2901"/>
                    <a:pt x="1765" y="2928"/>
                    <a:pt x="1804" y="2969"/>
                  </a:cubicBezTo>
                  <a:cubicBezTo>
                    <a:pt x="1842" y="3010"/>
                    <a:pt x="1869" y="2993"/>
                    <a:pt x="1913" y="3034"/>
                  </a:cubicBezTo>
                  <a:cubicBezTo>
                    <a:pt x="1957" y="3075"/>
                    <a:pt x="2090" y="3040"/>
                    <a:pt x="2093" y="299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2" name="Freeform 136">
              <a:extLst>
                <a:ext uri="{FF2B5EF4-FFF2-40B4-BE49-F238E27FC236}">
                  <a16:creationId xmlns:a16="http://schemas.microsoft.com/office/drawing/2014/main" id="{01AA7BEF-4D66-F9C5-3653-CFB56BCA3C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96273" y="2361374"/>
              <a:ext cx="146133" cy="139078"/>
            </a:xfrm>
            <a:custGeom>
              <a:avLst/>
              <a:gdLst>
                <a:gd name="T0" fmla="*/ 244 w 481"/>
                <a:gd name="T1" fmla="*/ 170 h 456"/>
                <a:gd name="T2" fmla="*/ 241 w 481"/>
                <a:gd name="T3" fmla="*/ 101 h 456"/>
                <a:gd name="T4" fmla="*/ 251 w 481"/>
                <a:gd name="T5" fmla="*/ 15 h 456"/>
                <a:gd name="T6" fmla="*/ 179 w 481"/>
                <a:gd name="T7" fmla="*/ 55 h 456"/>
                <a:gd name="T8" fmla="*/ 120 w 481"/>
                <a:gd name="T9" fmla="*/ 86 h 456"/>
                <a:gd name="T10" fmla="*/ 124 w 481"/>
                <a:gd name="T11" fmla="*/ 130 h 456"/>
                <a:gd name="T12" fmla="*/ 67 w 481"/>
                <a:gd name="T13" fmla="*/ 101 h 456"/>
                <a:gd name="T14" fmla="*/ 17 w 481"/>
                <a:gd name="T15" fmla="*/ 173 h 456"/>
                <a:gd name="T16" fmla="*/ 17 w 481"/>
                <a:gd name="T17" fmla="*/ 286 h 456"/>
                <a:gd name="T18" fmla="*/ 55 w 481"/>
                <a:gd name="T19" fmla="*/ 374 h 456"/>
                <a:gd name="T20" fmla="*/ 70 w 481"/>
                <a:gd name="T21" fmla="*/ 418 h 456"/>
                <a:gd name="T22" fmla="*/ 161 w 481"/>
                <a:gd name="T23" fmla="*/ 427 h 456"/>
                <a:gd name="T24" fmla="*/ 198 w 481"/>
                <a:gd name="T25" fmla="*/ 426 h 456"/>
                <a:gd name="T26" fmla="*/ 158 w 481"/>
                <a:gd name="T27" fmla="*/ 372 h 456"/>
                <a:gd name="T28" fmla="*/ 210 w 481"/>
                <a:gd name="T29" fmla="*/ 382 h 456"/>
                <a:gd name="T30" fmla="*/ 281 w 481"/>
                <a:gd name="T31" fmla="*/ 381 h 456"/>
                <a:gd name="T32" fmla="*/ 245 w 481"/>
                <a:gd name="T33" fmla="*/ 319 h 456"/>
                <a:gd name="T34" fmla="*/ 200 w 481"/>
                <a:gd name="T35" fmla="*/ 313 h 456"/>
                <a:gd name="T36" fmla="*/ 228 w 481"/>
                <a:gd name="T37" fmla="*/ 251 h 456"/>
                <a:gd name="T38" fmla="*/ 291 w 481"/>
                <a:gd name="T39" fmla="*/ 217 h 456"/>
                <a:gd name="T40" fmla="*/ 244 w 481"/>
                <a:gd name="T41" fmla="*/ 170 h 456"/>
                <a:gd name="T42" fmla="*/ 467 w 481"/>
                <a:gd name="T43" fmla="*/ 260 h 456"/>
                <a:gd name="T44" fmla="*/ 433 w 481"/>
                <a:gd name="T45" fmla="*/ 284 h 456"/>
                <a:gd name="T46" fmla="*/ 399 w 481"/>
                <a:gd name="T47" fmla="*/ 260 h 456"/>
                <a:gd name="T48" fmla="*/ 334 w 481"/>
                <a:gd name="T49" fmla="*/ 288 h 456"/>
                <a:gd name="T50" fmla="*/ 372 w 481"/>
                <a:gd name="T51" fmla="*/ 379 h 456"/>
                <a:gd name="T52" fmla="*/ 344 w 481"/>
                <a:gd name="T53" fmla="*/ 406 h 456"/>
                <a:gd name="T54" fmla="*/ 371 w 481"/>
                <a:gd name="T55" fmla="*/ 450 h 456"/>
                <a:gd name="T56" fmla="*/ 443 w 481"/>
                <a:gd name="T57" fmla="*/ 368 h 456"/>
                <a:gd name="T58" fmla="*/ 467 w 481"/>
                <a:gd name="T59" fmla="*/ 26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1" h="456">
                  <a:moveTo>
                    <a:pt x="244" y="170"/>
                  </a:moveTo>
                  <a:cubicBezTo>
                    <a:pt x="229" y="163"/>
                    <a:pt x="223" y="115"/>
                    <a:pt x="241" y="101"/>
                  </a:cubicBezTo>
                  <a:cubicBezTo>
                    <a:pt x="259" y="86"/>
                    <a:pt x="266" y="30"/>
                    <a:pt x="251" y="15"/>
                  </a:cubicBezTo>
                  <a:cubicBezTo>
                    <a:pt x="237" y="0"/>
                    <a:pt x="183" y="15"/>
                    <a:pt x="179" y="55"/>
                  </a:cubicBezTo>
                  <a:cubicBezTo>
                    <a:pt x="174" y="95"/>
                    <a:pt x="132" y="77"/>
                    <a:pt x="120" y="86"/>
                  </a:cubicBezTo>
                  <a:cubicBezTo>
                    <a:pt x="108" y="95"/>
                    <a:pt x="143" y="112"/>
                    <a:pt x="124" y="130"/>
                  </a:cubicBezTo>
                  <a:cubicBezTo>
                    <a:pt x="105" y="148"/>
                    <a:pt x="98" y="103"/>
                    <a:pt x="67" y="101"/>
                  </a:cubicBezTo>
                  <a:cubicBezTo>
                    <a:pt x="36" y="98"/>
                    <a:pt x="33" y="148"/>
                    <a:pt x="17" y="173"/>
                  </a:cubicBezTo>
                  <a:cubicBezTo>
                    <a:pt x="0" y="198"/>
                    <a:pt x="11" y="251"/>
                    <a:pt x="17" y="286"/>
                  </a:cubicBezTo>
                  <a:cubicBezTo>
                    <a:pt x="22" y="322"/>
                    <a:pt x="65" y="344"/>
                    <a:pt x="55" y="374"/>
                  </a:cubicBezTo>
                  <a:cubicBezTo>
                    <a:pt x="50" y="387"/>
                    <a:pt x="60" y="403"/>
                    <a:pt x="70" y="418"/>
                  </a:cubicBezTo>
                  <a:cubicBezTo>
                    <a:pt x="109" y="419"/>
                    <a:pt x="145" y="421"/>
                    <a:pt x="161" y="427"/>
                  </a:cubicBezTo>
                  <a:cubicBezTo>
                    <a:pt x="168" y="429"/>
                    <a:pt x="181" y="428"/>
                    <a:pt x="198" y="426"/>
                  </a:cubicBezTo>
                  <a:cubicBezTo>
                    <a:pt x="185" y="405"/>
                    <a:pt x="156" y="387"/>
                    <a:pt x="158" y="372"/>
                  </a:cubicBezTo>
                  <a:cubicBezTo>
                    <a:pt x="161" y="352"/>
                    <a:pt x="189" y="365"/>
                    <a:pt x="210" y="382"/>
                  </a:cubicBezTo>
                  <a:cubicBezTo>
                    <a:pt x="231" y="400"/>
                    <a:pt x="276" y="403"/>
                    <a:pt x="281" y="381"/>
                  </a:cubicBezTo>
                  <a:cubicBezTo>
                    <a:pt x="283" y="367"/>
                    <a:pt x="273" y="304"/>
                    <a:pt x="245" y="319"/>
                  </a:cubicBezTo>
                  <a:cubicBezTo>
                    <a:pt x="217" y="334"/>
                    <a:pt x="210" y="328"/>
                    <a:pt x="200" y="313"/>
                  </a:cubicBezTo>
                  <a:cubicBezTo>
                    <a:pt x="189" y="298"/>
                    <a:pt x="220" y="275"/>
                    <a:pt x="228" y="251"/>
                  </a:cubicBezTo>
                  <a:cubicBezTo>
                    <a:pt x="235" y="227"/>
                    <a:pt x="284" y="236"/>
                    <a:pt x="291" y="217"/>
                  </a:cubicBezTo>
                  <a:cubicBezTo>
                    <a:pt x="299" y="198"/>
                    <a:pt x="259" y="177"/>
                    <a:pt x="244" y="170"/>
                  </a:cubicBezTo>
                  <a:close/>
                  <a:moveTo>
                    <a:pt x="467" y="260"/>
                  </a:moveTo>
                  <a:cubicBezTo>
                    <a:pt x="455" y="253"/>
                    <a:pt x="446" y="281"/>
                    <a:pt x="433" y="284"/>
                  </a:cubicBezTo>
                  <a:cubicBezTo>
                    <a:pt x="419" y="286"/>
                    <a:pt x="405" y="227"/>
                    <a:pt x="399" y="260"/>
                  </a:cubicBezTo>
                  <a:cubicBezTo>
                    <a:pt x="393" y="292"/>
                    <a:pt x="363" y="247"/>
                    <a:pt x="334" y="288"/>
                  </a:cubicBezTo>
                  <a:cubicBezTo>
                    <a:pt x="304" y="329"/>
                    <a:pt x="352" y="366"/>
                    <a:pt x="372" y="379"/>
                  </a:cubicBezTo>
                  <a:cubicBezTo>
                    <a:pt x="393" y="393"/>
                    <a:pt x="371" y="412"/>
                    <a:pt x="344" y="406"/>
                  </a:cubicBezTo>
                  <a:cubicBezTo>
                    <a:pt x="318" y="400"/>
                    <a:pt x="334" y="444"/>
                    <a:pt x="371" y="450"/>
                  </a:cubicBezTo>
                  <a:cubicBezTo>
                    <a:pt x="408" y="456"/>
                    <a:pt x="447" y="385"/>
                    <a:pt x="443" y="368"/>
                  </a:cubicBezTo>
                  <a:cubicBezTo>
                    <a:pt x="439" y="350"/>
                    <a:pt x="481" y="269"/>
                    <a:pt x="467" y="260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3" name="Freeform 137">
              <a:extLst>
                <a:ext uri="{FF2B5EF4-FFF2-40B4-BE49-F238E27FC236}">
                  <a16:creationId xmlns:a16="http://schemas.microsoft.com/office/drawing/2014/main" id="{F0743D71-C987-B3BC-DCD6-03200F611A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5038" y="1806070"/>
              <a:ext cx="378937" cy="664147"/>
            </a:xfrm>
            <a:custGeom>
              <a:avLst/>
              <a:gdLst>
                <a:gd name="T0" fmla="*/ 1213 w 1246"/>
                <a:gd name="T1" fmla="*/ 465 h 2184"/>
                <a:gd name="T2" fmla="*/ 1194 w 1246"/>
                <a:gd name="T3" fmla="*/ 290 h 2184"/>
                <a:gd name="T4" fmla="*/ 1047 w 1246"/>
                <a:gd name="T5" fmla="*/ 109 h 2184"/>
                <a:gd name="T6" fmla="*/ 871 w 1246"/>
                <a:gd name="T7" fmla="*/ 100 h 2184"/>
                <a:gd name="T8" fmla="*/ 701 w 1246"/>
                <a:gd name="T9" fmla="*/ 100 h 2184"/>
                <a:gd name="T10" fmla="*/ 601 w 1246"/>
                <a:gd name="T11" fmla="*/ 199 h 2184"/>
                <a:gd name="T12" fmla="*/ 497 w 1246"/>
                <a:gd name="T13" fmla="*/ 328 h 2184"/>
                <a:gd name="T14" fmla="*/ 421 w 1246"/>
                <a:gd name="T15" fmla="*/ 456 h 2184"/>
                <a:gd name="T16" fmla="*/ 326 w 1246"/>
                <a:gd name="T17" fmla="*/ 531 h 2184"/>
                <a:gd name="T18" fmla="*/ 255 w 1246"/>
                <a:gd name="T19" fmla="*/ 749 h 2184"/>
                <a:gd name="T20" fmla="*/ 279 w 1246"/>
                <a:gd name="T21" fmla="*/ 859 h 2184"/>
                <a:gd name="T22" fmla="*/ 113 w 1246"/>
                <a:gd name="T23" fmla="*/ 930 h 2184"/>
                <a:gd name="T24" fmla="*/ 103 w 1246"/>
                <a:gd name="T25" fmla="*/ 1129 h 2184"/>
                <a:gd name="T26" fmla="*/ 165 w 1246"/>
                <a:gd name="T27" fmla="*/ 1295 h 2184"/>
                <a:gd name="T28" fmla="*/ 132 w 1246"/>
                <a:gd name="T29" fmla="*/ 1394 h 2184"/>
                <a:gd name="T30" fmla="*/ 70 w 1246"/>
                <a:gd name="T31" fmla="*/ 1513 h 2184"/>
                <a:gd name="T32" fmla="*/ 32 w 1246"/>
                <a:gd name="T33" fmla="*/ 1660 h 2184"/>
                <a:gd name="T34" fmla="*/ 1 w 1246"/>
                <a:gd name="T35" fmla="*/ 1665 h 2184"/>
                <a:gd name="T36" fmla="*/ 81 w 1246"/>
                <a:gd name="T37" fmla="*/ 1868 h 2184"/>
                <a:gd name="T38" fmla="*/ 151 w 1246"/>
                <a:gd name="T39" fmla="*/ 2034 h 2184"/>
                <a:gd name="T40" fmla="*/ 181 w 1246"/>
                <a:gd name="T41" fmla="*/ 2164 h 2184"/>
                <a:gd name="T42" fmla="*/ 296 w 1246"/>
                <a:gd name="T43" fmla="*/ 2103 h 2184"/>
                <a:gd name="T44" fmla="*/ 410 w 1246"/>
                <a:gd name="T45" fmla="*/ 2063 h 2184"/>
                <a:gd name="T46" fmla="*/ 503 w 1246"/>
                <a:gd name="T47" fmla="*/ 2032 h 2184"/>
                <a:gd name="T48" fmla="*/ 523 w 1246"/>
                <a:gd name="T49" fmla="*/ 1944 h 2184"/>
                <a:gd name="T50" fmla="*/ 538 w 1246"/>
                <a:gd name="T51" fmla="*/ 1733 h 2184"/>
                <a:gd name="T52" fmla="*/ 684 w 1246"/>
                <a:gd name="T53" fmla="*/ 1588 h 2184"/>
                <a:gd name="T54" fmla="*/ 649 w 1246"/>
                <a:gd name="T55" fmla="*/ 1402 h 2184"/>
                <a:gd name="T56" fmla="*/ 566 w 1246"/>
                <a:gd name="T57" fmla="*/ 1271 h 2184"/>
                <a:gd name="T58" fmla="*/ 630 w 1246"/>
                <a:gd name="T59" fmla="*/ 1097 h 2184"/>
                <a:gd name="T60" fmla="*/ 746 w 1246"/>
                <a:gd name="T61" fmla="*/ 973 h 2184"/>
                <a:gd name="T62" fmla="*/ 994 w 1246"/>
                <a:gd name="T63" fmla="*/ 803 h 2184"/>
                <a:gd name="T64" fmla="*/ 1022 w 1246"/>
                <a:gd name="T65" fmla="*/ 626 h 2184"/>
                <a:gd name="T66" fmla="*/ 1192 w 1246"/>
                <a:gd name="T67" fmla="*/ 564 h 2184"/>
                <a:gd name="T68" fmla="*/ 1232 w 1246"/>
                <a:gd name="T69" fmla="*/ 517 h 2184"/>
                <a:gd name="T70" fmla="*/ 665 w 1246"/>
                <a:gd name="T71" fmla="*/ 1945 h 2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6" h="2184">
                  <a:moveTo>
                    <a:pt x="1232" y="517"/>
                  </a:moveTo>
                  <a:cubicBezTo>
                    <a:pt x="1218" y="503"/>
                    <a:pt x="1189" y="465"/>
                    <a:pt x="1213" y="465"/>
                  </a:cubicBezTo>
                  <a:cubicBezTo>
                    <a:pt x="1237" y="465"/>
                    <a:pt x="1246" y="394"/>
                    <a:pt x="1218" y="380"/>
                  </a:cubicBezTo>
                  <a:cubicBezTo>
                    <a:pt x="1189" y="365"/>
                    <a:pt x="1218" y="304"/>
                    <a:pt x="1194" y="290"/>
                  </a:cubicBezTo>
                  <a:cubicBezTo>
                    <a:pt x="1170" y="275"/>
                    <a:pt x="1184" y="228"/>
                    <a:pt x="1189" y="195"/>
                  </a:cubicBezTo>
                  <a:cubicBezTo>
                    <a:pt x="1194" y="162"/>
                    <a:pt x="1099" y="133"/>
                    <a:pt x="1047" y="109"/>
                  </a:cubicBezTo>
                  <a:cubicBezTo>
                    <a:pt x="995" y="86"/>
                    <a:pt x="971" y="48"/>
                    <a:pt x="928" y="24"/>
                  </a:cubicBezTo>
                  <a:cubicBezTo>
                    <a:pt x="886" y="0"/>
                    <a:pt x="871" y="62"/>
                    <a:pt x="871" y="100"/>
                  </a:cubicBezTo>
                  <a:cubicBezTo>
                    <a:pt x="871" y="138"/>
                    <a:pt x="833" y="143"/>
                    <a:pt x="805" y="119"/>
                  </a:cubicBezTo>
                  <a:cubicBezTo>
                    <a:pt x="777" y="95"/>
                    <a:pt x="743" y="119"/>
                    <a:pt x="701" y="100"/>
                  </a:cubicBezTo>
                  <a:cubicBezTo>
                    <a:pt x="658" y="81"/>
                    <a:pt x="677" y="143"/>
                    <a:pt x="677" y="171"/>
                  </a:cubicBezTo>
                  <a:cubicBezTo>
                    <a:pt x="677" y="199"/>
                    <a:pt x="630" y="199"/>
                    <a:pt x="601" y="199"/>
                  </a:cubicBezTo>
                  <a:cubicBezTo>
                    <a:pt x="573" y="199"/>
                    <a:pt x="525" y="223"/>
                    <a:pt x="525" y="256"/>
                  </a:cubicBezTo>
                  <a:cubicBezTo>
                    <a:pt x="525" y="290"/>
                    <a:pt x="483" y="309"/>
                    <a:pt x="497" y="328"/>
                  </a:cubicBezTo>
                  <a:cubicBezTo>
                    <a:pt x="511" y="346"/>
                    <a:pt x="492" y="365"/>
                    <a:pt x="473" y="380"/>
                  </a:cubicBezTo>
                  <a:cubicBezTo>
                    <a:pt x="454" y="394"/>
                    <a:pt x="435" y="441"/>
                    <a:pt x="421" y="456"/>
                  </a:cubicBezTo>
                  <a:cubicBezTo>
                    <a:pt x="407" y="470"/>
                    <a:pt x="430" y="493"/>
                    <a:pt x="402" y="512"/>
                  </a:cubicBezTo>
                  <a:cubicBezTo>
                    <a:pt x="374" y="531"/>
                    <a:pt x="340" y="517"/>
                    <a:pt x="326" y="531"/>
                  </a:cubicBezTo>
                  <a:cubicBezTo>
                    <a:pt x="312" y="546"/>
                    <a:pt x="326" y="579"/>
                    <a:pt x="321" y="622"/>
                  </a:cubicBezTo>
                  <a:cubicBezTo>
                    <a:pt x="317" y="664"/>
                    <a:pt x="283" y="712"/>
                    <a:pt x="255" y="749"/>
                  </a:cubicBezTo>
                  <a:cubicBezTo>
                    <a:pt x="227" y="787"/>
                    <a:pt x="265" y="797"/>
                    <a:pt x="279" y="802"/>
                  </a:cubicBezTo>
                  <a:cubicBezTo>
                    <a:pt x="293" y="806"/>
                    <a:pt x="293" y="830"/>
                    <a:pt x="279" y="859"/>
                  </a:cubicBezTo>
                  <a:cubicBezTo>
                    <a:pt x="265" y="887"/>
                    <a:pt x="231" y="868"/>
                    <a:pt x="212" y="863"/>
                  </a:cubicBezTo>
                  <a:cubicBezTo>
                    <a:pt x="193" y="859"/>
                    <a:pt x="141" y="882"/>
                    <a:pt x="113" y="930"/>
                  </a:cubicBezTo>
                  <a:cubicBezTo>
                    <a:pt x="84" y="977"/>
                    <a:pt x="94" y="1006"/>
                    <a:pt x="103" y="1029"/>
                  </a:cubicBezTo>
                  <a:cubicBezTo>
                    <a:pt x="113" y="1053"/>
                    <a:pt x="80" y="1081"/>
                    <a:pt x="103" y="1129"/>
                  </a:cubicBezTo>
                  <a:cubicBezTo>
                    <a:pt x="127" y="1176"/>
                    <a:pt x="94" y="1186"/>
                    <a:pt x="99" y="1224"/>
                  </a:cubicBezTo>
                  <a:cubicBezTo>
                    <a:pt x="103" y="1262"/>
                    <a:pt x="160" y="1257"/>
                    <a:pt x="165" y="1295"/>
                  </a:cubicBezTo>
                  <a:cubicBezTo>
                    <a:pt x="170" y="1333"/>
                    <a:pt x="146" y="1347"/>
                    <a:pt x="127" y="1347"/>
                  </a:cubicBezTo>
                  <a:cubicBezTo>
                    <a:pt x="108" y="1347"/>
                    <a:pt x="113" y="1385"/>
                    <a:pt x="132" y="1394"/>
                  </a:cubicBezTo>
                  <a:cubicBezTo>
                    <a:pt x="151" y="1404"/>
                    <a:pt x="146" y="1470"/>
                    <a:pt x="137" y="1489"/>
                  </a:cubicBezTo>
                  <a:cubicBezTo>
                    <a:pt x="127" y="1508"/>
                    <a:pt x="65" y="1489"/>
                    <a:pt x="70" y="1513"/>
                  </a:cubicBezTo>
                  <a:cubicBezTo>
                    <a:pt x="75" y="1537"/>
                    <a:pt x="56" y="1575"/>
                    <a:pt x="56" y="1594"/>
                  </a:cubicBezTo>
                  <a:cubicBezTo>
                    <a:pt x="56" y="1613"/>
                    <a:pt x="51" y="1674"/>
                    <a:pt x="32" y="1660"/>
                  </a:cubicBezTo>
                  <a:cubicBezTo>
                    <a:pt x="25" y="1654"/>
                    <a:pt x="13" y="1654"/>
                    <a:pt x="1" y="1655"/>
                  </a:cubicBezTo>
                  <a:cubicBezTo>
                    <a:pt x="1" y="1658"/>
                    <a:pt x="1" y="1661"/>
                    <a:pt x="1" y="1665"/>
                  </a:cubicBezTo>
                  <a:cubicBezTo>
                    <a:pt x="0" y="1702"/>
                    <a:pt x="13" y="1739"/>
                    <a:pt x="45" y="1765"/>
                  </a:cubicBezTo>
                  <a:cubicBezTo>
                    <a:pt x="78" y="1792"/>
                    <a:pt x="53" y="1832"/>
                    <a:pt x="81" y="1868"/>
                  </a:cubicBezTo>
                  <a:cubicBezTo>
                    <a:pt x="109" y="1905"/>
                    <a:pt x="100" y="1932"/>
                    <a:pt x="131" y="1959"/>
                  </a:cubicBezTo>
                  <a:cubicBezTo>
                    <a:pt x="162" y="1985"/>
                    <a:pt x="165" y="2000"/>
                    <a:pt x="151" y="2034"/>
                  </a:cubicBezTo>
                  <a:cubicBezTo>
                    <a:pt x="138" y="2068"/>
                    <a:pt x="178" y="2059"/>
                    <a:pt x="179" y="2080"/>
                  </a:cubicBezTo>
                  <a:cubicBezTo>
                    <a:pt x="181" y="2100"/>
                    <a:pt x="171" y="2143"/>
                    <a:pt x="181" y="2164"/>
                  </a:cubicBezTo>
                  <a:cubicBezTo>
                    <a:pt x="191" y="2184"/>
                    <a:pt x="212" y="2164"/>
                    <a:pt x="259" y="2162"/>
                  </a:cubicBezTo>
                  <a:cubicBezTo>
                    <a:pt x="306" y="2161"/>
                    <a:pt x="295" y="2131"/>
                    <a:pt x="296" y="2103"/>
                  </a:cubicBezTo>
                  <a:cubicBezTo>
                    <a:pt x="298" y="2075"/>
                    <a:pt x="321" y="2088"/>
                    <a:pt x="327" y="2071"/>
                  </a:cubicBezTo>
                  <a:cubicBezTo>
                    <a:pt x="333" y="2053"/>
                    <a:pt x="376" y="2049"/>
                    <a:pt x="410" y="2063"/>
                  </a:cubicBezTo>
                  <a:cubicBezTo>
                    <a:pt x="444" y="2078"/>
                    <a:pt x="461" y="2053"/>
                    <a:pt x="467" y="2018"/>
                  </a:cubicBezTo>
                  <a:cubicBezTo>
                    <a:pt x="473" y="1982"/>
                    <a:pt x="492" y="2025"/>
                    <a:pt x="503" y="2032"/>
                  </a:cubicBezTo>
                  <a:cubicBezTo>
                    <a:pt x="513" y="2040"/>
                    <a:pt x="544" y="1978"/>
                    <a:pt x="559" y="1938"/>
                  </a:cubicBezTo>
                  <a:cubicBezTo>
                    <a:pt x="573" y="1898"/>
                    <a:pt x="557" y="1905"/>
                    <a:pt x="523" y="1944"/>
                  </a:cubicBezTo>
                  <a:cubicBezTo>
                    <a:pt x="489" y="1982"/>
                    <a:pt x="509" y="1905"/>
                    <a:pt x="522" y="1874"/>
                  </a:cubicBezTo>
                  <a:cubicBezTo>
                    <a:pt x="535" y="1843"/>
                    <a:pt x="534" y="1753"/>
                    <a:pt x="538" y="1733"/>
                  </a:cubicBezTo>
                  <a:cubicBezTo>
                    <a:pt x="543" y="1712"/>
                    <a:pt x="551" y="1681"/>
                    <a:pt x="594" y="1672"/>
                  </a:cubicBezTo>
                  <a:cubicBezTo>
                    <a:pt x="637" y="1663"/>
                    <a:pt x="693" y="1610"/>
                    <a:pt x="684" y="1588"/>
                  </a:cubicBezTo>
                  <a:cubicBezTo>
                    <a:pt x="675" y="1566"/>
                    <a:pt x="743" y="1529"/>
                    <a:pt x="743" y="1507"/>
                  </a:cubicBezTo>
                  <a:cubicBezTo>
                    <a:pt x="743" y="1485"/>
                    <a:pt x="672" y="1417"/>
                    <a:pt x="649" y="1402"/>
                  </a:cubicBezTo>
                  <a:cubicBezTo>
                    <a:pt x="625" y="1387"/>
                    <a:pt x="574" y="1399"/>
                    <a:pt x="578" y="1383"/>
                  </a:cubicBezTo>
                  <a:cubicBezTo>
                    <a:pt x="582" y="1367"/>
                    <a:pt x="572" y="1303"/>
                    <a:pt x="566" y="1271"/>
                  </a:cubicBezTo>
                  <a:cubicBezTo>
                    <a:pt x="560" y="1238"/>
                    <a:pt x="603" y="1204"/>
                    <a:pt x="603" y="1173"/>
                  </a:cubicBezTo>
                  <a:cubicBezTo>
                    <a:pt x="603" y="1142"/>
                    <a:pt x="602" y="1107"/>
                    <a:pt x="630" y="1097"/>
                  </a:cubicBezTo>
                  <a:cubicBezTo>
                    <a:pt x="658" y="1086"/>
                    <a:pt x="640" y="1060"/>
                    <a:pt x="677" y="1051"/>
                  </a:cubicBezTo>
                  <a:cubicBezTo>
                    <a:pt x="714" y="1042"/>
                    <a:pt x="706" y="989"/>
                    <a:pt x="746" y="973"/>
                  </a:cubicBezTo>
                  <a:cubicBezTo>
                    <a:pt x="786" y="957"/>
                    <a:pt x="789" y="943"/>
                    <a:pt x="841" y="918"/>
                  </a:cubicBezTo>
                  <a:cubicBezTo>
                    <a:pt x="892" y="893"/>
                    <a:pt x="979" y="834"/>
                    <a:pt x="994" y="803"/>
                  </a:cubicBezTo>
                  <a:cubicBezTo>
                    <a:pt x="1009" y="772"/>
                    <a:pt x="941" y="740"/>
                    <a:pt x="984" y="707"/>
                  </a:cubicBezTo>
                  <a:cubicBezTo>
                    <a:pt x="1027" y="675"/>
                    <a:pt x="991" y="638"/>
                    <a:pt x="1022" y="626"/>
                  </a:cubicBezTo>
                  <a:cubicBezTo>
                    <a:pt x="1053" y="614"/>
                    <a:pt x="1065" y="598"/>
                    <a:pt x="1087" y="574"/>
                  </a:cubicBezTo>
                  <a:cubicBezTo>
                    <a:pt x="1109" y="551"/>
                    <a:pt x="1139" y="573"/>
                    <a:pt x="1192" y="564"/>
                  </a:cubicBezTo>
                  <a:cubicBezTo>
                    <a:pt x="1211" y="561"/>
                    <a:pt x="1229" y="562"/>
                    <a:pt x="1246" y="566"/>
                  </a:cubicBezTo>
                  <a:cubicBezTo>
                    <a:pt x="1244" y="543"/>
                    <a:pt x="1238" y="524"/>
                    <a:pt x="1232" y="517"/>
                  </a:cubicBezTo>
                  <a:close/>
                  <a:moveTo>
                    <a:pt x="733" y="1815"/>
                  </a:moveTo>
                  <a:cubicBezTo>
                    <a:pt x="677" y="1817"/>
                    <a:pt x="651" y="1927"/>
                    <a:pt x="665" y="1945"/>
                  </a:cubicBezTo>
                  <a:cubicBezTo>
                    <a:pt x="677" y="1960"/>
                    <a:pt x="789" y="1814"/>
                    <a:pt x="733" y="1815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4" name="Freeform 138">
              <a:extLst>
                <a:ext uri="{FF2B5EF4-FFF2-40B4-BE49-F238E27FC236}">
                  <a16:creationId xmlns:a16="http://schemas.microsoft.com/office/drawing/2014/main" id="{E39A668D-86B1-E5D7-1685-A6FE8F1F2C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06452" y="2274702"/>
              <a:ext cx="190477" cy="93726"/>
            </a:xfrm>
            <a:custGeom>
              <a:avLst/>
              <a:gdLst>
                <a:gd name="T0" fmla="*/ 583 w 627"/>
                <a:gd name="T1" fmla="*/ 85 h 308"/>
                <a:gd name="T2" fmla="*/ 603 w 627"/>
                <a:gd name="T3" fmla="*/ 20 h 308"/>
                <a:gd name="T4" fmla="*/ 582 w 627"/>
                <a:gd name="T5" fmla="*/ 30 h 308"/>
                <a:gd name="T6" fmla="*/ 393 w 627"/>
                <a:gd name="T7" fmla="*/ 11 h 308"/>
                <a:gd name="T8" fmla="*/ 207 w 627"/>
                <a:gd name="T9" fmla="*/ 48 h 308"/>
                <a:gd name="T10" fmla="*/ 146 w 627"/>
                <a:gd name="T11" fmla="*/ 105 h 308"/>
                <a:gd name="T12" fmla="*/ 167 w 627"/>
                <a:gd name="T13" fmla="*/ 169 h 308"/>
                <a:gd name="T14" fmla="*/ 226 w 627"/>
                <a:gd name="T15" fmla="*/ 202 h 308"/>
                <a:gd name="T16" fmla="*/ 246 w 627"/>
                <a:gd name="T17" fmla="*/ 242 h 308"/>
                <a:gd name="T18" fmla="*/ 245 w 627"/>
                <a:gd name="T19" fmla="*/ 244 h 308"/>
                <a:gd name="T20" fmla="*/ 353 w 627"/>
                <a:gd name="T21" fmla="*/ 242 h 308"/>
                <a:gd name="T22" fmla="*/ 453 w 627"/>
                <a:gd name="T23" fmla="*/ 301 h 308"/>
                <a:gd name="T24" fmla="*/ 548 w 627"/>
                <a:gd name="T25" fmla="*/ 308 h 308"/>
                <a:gd name="T26" fmla="*/ 552 w 627"/>
                <a:gd name="T27" fmla="*/ 280 h 308"/>
                <a:gd name="T28" fmla="*/ 579 w 627"/>
                <a:gd name="T29" fmla="*/ 247 h 308"/>
                <a:gd name="T30" fmla="*/ 556 w 627"/>
                <a:gd name="T31" fmla="*/ 194 h 308"/>
                <a:gd name="T32" fmla="*/ 550 w 627"/>
                <a:gd name="T33" fmla="*/ 136 h 308"/>
                <a:gd name="T34" fmla="*/ 583 w 627"/>
                <a:gd name="T35" fmla="*/ 85 h 308"/>
                <a:gd name="T36" fmla="*/ 61 w 627"/>
                <a:gd name="T37" fmla="*/ 157 h 308"/>
                <a:gd name="T38" fmla="*/ 21 w 627"/>
                <a:gd name="T39" fmla="*/ 244 h 308"/>
                <a:gd name="T40" fmla="*/ 124 w 627"/>
                <a:gd name="T41" fmla="*/ 176 h 308"/>
                <a:gd name="T42" fmla="*/ 61 w 627"/>
                <a:gd name="T43" fmla="*/ 157 h 308"/>
                <a:gd name="T44" fmla="*/ 105 w 627"/>
                <a:gd name="T45" fmla="*/ 114 h 308"/>
                <a:gd name="T46" fmla="*/ 41 w 627"/>
                <a:gd name="T47" fmla="*/ 121 h 308"/>
                <a:gd name="T48" fmla="*/ 105 w 627"/>
                <a:gd name="T49" fmla="*/ 11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7" h="308">
                  <a:moveTo>
                    <a:pt x="583" y="85"/>
                  </a:moveTo>
                  <a:cubicBezTo>
                    <a:pt x="595" y="59"/>
                    <a:pt x="627" y="54"/>
                    <a:pt x="603" y="20"/>
                  </a:cubicBezTo>
                  <a:cubicBezTo>
                    <a:pt x="599" y="23"/>
                    <a:pt x="592" y="27"/>
                    <a:pt x="582" y="30"/>
                  </a:cubicBezTo>
                  <a:cubicBezTo>
                    <a:pt x="539" y="42"/>
                    <a:pt x="446" y="0"/>
                    <a:pt x="393" y="11"/>
                  </a:cubicBezTo>
                  <a:cubicBezTo>
                    <a:pt x="339" y="21"/>
                    <a:pt x="232" y="21"/>
                    <a:pt x="207" y="48"/>
                  </a:cubicBezTo>
                  <a:cubicBezTo>
                    <a:pt x="182" y="74"/>
                    <a:pt x="118" y="81"/>
                    <a:pt x="146" y="105"/>
                  </a:cubicBezTo>
                  <a:cubicBezTo>
                    <a:pt x="174" y="129"/>
                    <a:pt x="146" y="141"/>
                    <a:pt x="167" y="169"/>
                  </a:cubicBezTo>
                  <a:cubicBezTo>
                    <a:pt x="188" y="197"/>
                    <a:pt x="198" y="208"/>
                    <a:pt x="226" y="202"/>
                  </a:cubicBezTo>
                  <a:cubicBezTo>
                    <a:pt x="254" y="197"/>
                    <a:pt x="276" y="211"/>
                    <a:pt x="246" y="242"/>
                  </a:cubicBezTo>
                  <a:cubicBezTo>
                    <a:pt x="246" y="243"/>
                    <a:pt x="246" y="243"/>
                    <a:pt x="245" y="244"/>
                  </a:cubicBezTo>
                  <a:cubicBezTo>
                    <a:pt x="293" y="240"/>
                    <a:pt x="345" y="237"/>
                    <a:pt x="353" y="242"/>
                  </a:cubicBezTo>
                  <a:cubicBezTo>
                    <a:pt x="365" y="251"/>
                    <a:pt x="435" y="307"/>
                    <a:pt x="453" y="301"/>
                  </a:cubicBezTo>
                  <a:cubicBezTo>
                    <a:pt x="464" y="298"/>
                    <a:pt x="512" y="303"/>
                    <a:pt x="548" y="308"/>
                  </a:cubicBezTo>
                  <a:cubicBezTo>
                    <a:pt x="544" y="297"/>
                    <a:pt x="545" y="286"/>
                    <a:pt x="552" y="280"/>
                  </a:cubicBezTo>
                  <a:cubicBezTo>
                    <a:pt x="565" y="269"/>
                    <a:pt x="594" y="269"/>
                    <a:pt x="579" y="247"/>
                  </a:cubicBezTo>
                  <a:cubicBezTo>
                    <a:pt x="563" y="225"/>
                    <a:pt x="559" y="220"/>
                    <a:pt x="556" y="194"/>
                  </a:cubicBezTo>
                  <a:cubicBezTo>
                    <a:pt x="554" y="167"/>
                    <a:pt x="548" y="154"/>
                    <a:pt x="550" y="136"/>
                  </a:cubicBezTo>
                  <a:cubicBezTo>
                    <a:pt x="552" y="118"/>
                    <a:pt x="570" y="114"/>
                    <a:pt x="583" y="85"/>
                  </a:cubicBezTo>
                  <a:close/>
                  <a:moveTo>
                    <a:pt x="61" y="157"/>
                  </a:moveTo>
                  <a:cubicBezTo>
                    <a:pt x="7" y="172"/>
                    <a:pt x="0" y="245"/>
                    <a:pt x="21" y="244"/>
                  </a:cubicBezTo>
                  <a:cubicBezTo>
                    <a:pt x="47" y="242"/>
                    <a:pt x="108" y="192"/>
                    <a:pt x="124" y="176"/>
                  </a:cubicBezTo>
                  <a:cubicBezTo>
                    <a:pt x="140" y="160"/>
                    <a:pt x="114" y="142"/>
                    <a:pt x="61" y="157"/>
                  </a:cubicBezTo>
                  <a:close/>
                  <a:moveTo>
                    <a:pt x="105" y="114"/>
                  </a:moveTo>
                  <a:cubicBezTo>
                    <a:pt x="117" y="92"/>
                    <a:pt x="20" y="102"/>
                    <a:pt x="41" y="121"/>
                  </a:cubicBezTo>
                  <a:cubicBezTo>
                    <a:pt x="58" y="136"/>
                    <a:pt x="93" y="136"/>
                    <a:pt x="105" y="11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5" name="Freeform 139">
              <a:extLst>
                <a:ext uri="{FF2B5EF4-FFF2-40B4-BE49-F238E27FC236}">
                  <a16:creationId xmlns:a16="http://schemas.microsoft.com/office/drawing/2014/main" id="{850EC632-F020-A35D-2A89-642B648D7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178" y="4208692"/>
              <a:ext cx="243890" cy="296296"/>
            </a:xfrm>
            <a:custGeom>
              <a:avLst/>
              <a:gdLst>
                <a:gd name="T0" fmla="*/ 709 w 803"/>
                <a:gd name="T1" fmla="*/ 225 h 977"/>
                <a:gd name="T2" fmla="*/ 755 w 803"/>
                <a:gd name="T3" fmla="*/ 153 h 977"/>
                <a:gd name="T4" fmla="*/ 803 w 803"/>
                <a:gd name="T5" fmla="*/ 83 h 977"/>
                <a:gd name="T6" fmla="*/ 753 w 803"/>
                <a:gd name="T7" fmla="*/ 97 h 977"/>
                <a:gd name="T8" fmla="*/ 704 w 803"/>
                <a:gd name="T9" fmla="*/ 77 h 977"/>
                <a:gd name="T10" fmla="*/ 618 w 803"/>
                <a:gd name="T11" fmla="*/ 95 h 977"/>
                <a:gd name="T12" fmla="*/ 552 w 803"/>
                <a:gd name="T13" fmla="*/ 148 h 977"/>
                <a:gd name="T14" fmla="*/ 436 w 803"/>
                <a:gd name="T15" fmla="*/ 128 h 977"/>
                <a:gd name="T16" fmla="*/ 321 w 803"/>
                <a:gd name="T17" fmla="*/ 62 h 977"/>
                <a:gd name="T18" fmla="*/ 219 w 803"/>
                <a:gd name="T19" fmla="*/ 42 h 977"/>
                <a:gd name="T20" fmla="*/ 162 w 803"/>
                <a:gd name="T21" fmla="*/ 13 h 977"/>
                <a:gd name="T22" fmla="*/ 102 w 803"/>
                <a:gd name="T23" fmla="*/ 6 h 977"/>
                <a:gd name="T24" fmla="*/ 22 w 803"/>
                <a:gd name="T25" fmla="*/ 60 h 977"/>
                <a:gd name="T26" fmla="*/ 10 w 803"/>
                <a:gd name="T27" fmla="*/ 76 h 977"/>
                <a:gd name="T28" fmla="*/ 55 w 803"/>
                <a:gd name="T29" fmla="*/ 117 h 977"/>
                <a:gd name="T30" fmla="*/ 65 w 803"/>
                <a:gd name="T31" fmla="*/ 189 h 977"/>
                <a:gd name="T32" fmla="*/ 106 w 803"/>
                <a:gd name="T33" fmla="*/ 225 h 977"/>
                <a:gd name="T34" fmla="*/ 101 w 803"/>
                <a:gd name="T35" fmla="*/ 306 h 977"/>
                <a:gd name="T36" fmla="*/ 35 w 803"/>
                <a:gd name="T37" fmla="*/ 424 h 977"/>
                <a:gd name="T38" fmla="*/ 5 w 803"/>
                <a:gd name="T39" fmla="*/ 486 h 977"/>
                <a:gd name="T40" fmla="*/ 71 w 803"/>
                <a:gd name="T41" fmla="*/ 522 h 977"/>
                <a:gd name="T42" fmla="*/ 0 w 803"/>
                <a:gd name="T43" fmla="*/ 586 h 977"/>
                <a:gd name="T44" fmla="*/ 0 w 803"/>
                <a:gd name="T45" fmla="*/ 597 h 977"/>
                <a:gd name="T46" fmla="*/ 377 w 803"/>
                <a:gd name="T47" fmla="*/ 797 h 977"/>
                <a:gd name="T48" fmla="*/ 372 w 803"/>
                <a:gd name="T49" fmla="*/ 858 h 977"/>
                <a:gd name="T50" fmla="*/ 539 w 803"/>
                <a:gd name="T51" fmla="*/ 977 h 977"/>
                <a:gd name="T52" fmla="*/ 637 w 803"/>
                <a:gd name="T53" fmla="*/ 760 h 977"/>
                <a:gd name="T54" fmla="*/ 701 w 803"/>
                <a:gd name="T55" fmla="*/ 708 h 977"/>
                <a:gd name="T56" fmla="*/ 755 w 803"/>
                <a:gd name="T57" fmla="*/ 673 h 977"/>
                <a:gd name="T58" fmla="*/ 764 w 803"/>
                <a:gd name="T59" fmla="*/ 661 h 977"/>
                <a:gd name="T60" fmla="*/ 714 w 803"/>
                <a:gd name="T61" fmla="*/ 582 h 977"/>
                <a:gd name="T62" fmla="*/ 709 w 803"/>
                <a:gd name="T63" fmla="*/ 225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977">
                  <a:moveTo>
                    <a:pt x="709" y="225"/>
                  </a:moveTo>
                  <a:cubicBezTo>
                    <a:pt x="755" y="153"/>
                    <a:pt x="755" y="153"/>
                    <a:pt x="755" y="153"/>
                  </a:cubicBezTo>
                  <a:cubicBezTo>
                    <a:pt x="803" y="83"/>
                    <a:pt x="803" y="83"/>
                    <a:pt x="803" y="83"/>
                  </a:cubicBezTo>
                  <a:cubicBezTo>
                    <a:pt x="780" y="88"/>
                    <a:pt x="760" y="94"/>
                    <a:pt x="753" y="97"/>
                  </a:cubicBezTo>
                  <a:cubicBezTo>
                    <a:pt x="735" y="106"/>
                    <a:pt x="711" y="93"/>
                    <a:pt x="704" y="77"/>
                  </a:cubicBezTo>
                  <a:cubicBezTo>
                    <a:pt x="698" y="62"/>
                    <a:pt x="653" y="75"/>
                    <a:pt x="618" y="95"/>
                  </a:cubicBezTo>
                  <a:cubicBezTo>
                    <a:pt x="583" y="115"/>
                    <a:pt x="565" y="157"/>
                    <a:pt x="552" y="148"/>
                  </a:cubicBezTo>
                  <a:cubicBezTo>
                    <a:pt x="538" y="139"/>
                    <a:pt x="459" y="128"/>
                    <a:pt x="436" y="128"/>
                  </a:cubicBezTo>
                  <a:cubicBezTo>
                    <a:pt x="414" y="128"/>
                    <a:pt x="343" y="82"/>
                    <a:pt x="321" y="62"/>
                  </a:cubicBezTo>
                  <a:cubicBezTo>
                    <a:pt x="299" y="42"/>
                    <a:pt x="235" y="51"/>
                    <a:pt x="219" y="42"/>
                  </a:cubicBezTo>
                  <a:cubicBezTo>
                    <a:pt x="204" y="33"/>
                    <a:pt x="173" y="26"/>
                    <a:pt x="162" y="13"/>
                  </a:cubicBezTo>
                  <a:cubicBezTo>
                    <a:pt x="151" y="0"/>
                    <a:pt x="124" y="2"/>
                    <a:pt x="102" y="6"/>
                  </a:cubicBezTo>
                  <a:cubicBezTo>
                    <a:pt x="80" y="11"/>
                    <a:pt x="27" y="42"/>
                    <a:pt x="22" y="60"/>
                  </a:cubicBezTo>
                  <a:cubicBezTo>
                    <a:pt x="21" y="65"/>
                    <a:pt x="16" y="71"/>
                    <a:pt x="10" y="76"/>
                  </a:cubicBezTo>
                  <a:cubicBezTo>
                    <a:pt x="55" y="117"/>
                    <a:pt x="55" y="117"/>
                    <a:pt x="55" y="117"/>
                  </a:cubicBezTo>
                  <a:cubicBezTo>
                    <a:pt x="65" y="189"/>
                    <a:pt x="65" y="189"/>
                    <a:pt x="65" y="189"/>
                  </a:cubicBezTo>
                  <a:cubicBezTo>
                    <a:pt x="106" y="225"/>
                    <a:pt x="106" y="225"/>
                    <a:pt x="106" y="225"/>
                  </a:cubicBezTo>
                  <a:cubicBezTo>
                    <a:pt x="106" y="225"/>
                    <a:pt x="106" y="265"/>
                    <a:pt x="101" y="306"/>
                  </a:cubicBezTo>
                  <a:cubicBezTo>
                    <a:pt x="96" y="347"/>
                    <a:pt x="60" y="398"/>
                    <a:pt x="35" y="424"/>
                  </a:cubicBezTo>
                  <a:cubicBezTo>
                    <a:pt x="27" y="431"/>
                    <a:pt x="16" y="456"/>
                    <a:pt x="5" y="486"/>
                  </a:cubicBezTo>
                  <a:cubicBezTo>
                    <a:pt x="44" y="496"/>
                    <a:pt x="73" y="510"/>
                    <a:pt x="71" y="522"/>
                  </a:cubicBezTo>
                  <a:cubicBezTo>
                    <a:pt x="67" y="547"/>
                    <a:pt x="0" y="536"/>
                    <a:pt x="0" y="586"/>
                  </a:cubicBezTo>
                  <a:cubicBezTo>
                    <a:pt x="0" y="590"/>
                    <a:pt x="0" y="593"/>
                    <a:pt x="0" y="597"/>
                  </a:cubicBezTo>
                  <a:cubicBezTo>
                    <a:pt x="377" y="797"/>
                    <a:pt x="377" y="797"/>
                    <a:pt x="377" y="797"/>
                  </a:cubicBezTo>
                  <a:cubicBezTo>
                    <a:pt x="372" y="858"/>
                    <a:pt x="372" y="858"/>
                    <a:pt x="372" y="858"/>
                  </a:cubicBezTo>
                  <a:cubicBezTo>
                    <a:pt x="372" y="858"/>
                    <a:pt x="457" y="920"/>
                    <a:pt x="539" y="977"/>
                  </a:cubicBezTo>
                  <a:cubicBezTo>
                    <a:pt x="576" y="883"/>
                    <a:pt x="624" y="779"/>
                    <a:pt x="637" y="760"/>
                  </a:cubicBezTo>
                  <a:cubicBezTo>
                    <a:pt x="659" y="726"/>
                    <a:pt x="681" y="732"/>
                    <a:pt x="701" y="708"/>
                  </a:cubicBezTo>
                  <a:cubicBezTo>
                    <a:pt x="720" y="685"/>
                    <a:pt x="726" y="720"/>
                    <a:pt x="755" y="673"/>
                  </a:cubicBezTo>
                  <a:cubicBezTo>
                    <a:pt x="758" y="669"/>
                    <a:pt x="760" y="665"/>
                    <a:pt x="764" y="661"/>
                  </a:cubicBezTo>
                  <a:cubicBezTo>
                    <a:pt x="714" y="582"/>
                    <a:pt x="714" y="582"/>
                    <a:pt x="714" y="582"/>
                  </a:cubicBezTo>
                  <a:lnTo>
                    <a:pt x="709" y="225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6" name="Freeform 140">
              <a:extLst>
                <a:ext uri="{FF2B5EF4-FFF2-40B4-BE49-F238E27FC236}">
                  <a16:creationId xmlns:a16="http://schemas.microsoft.com/office/drawing/2014/main" id="{5F1E8DEE-5CC9-2E8F-0F52-C10CEEB42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5147" y="4231872"/>
              <a:ext cx="165281" cy="171328"/>
            </a:xfrm>
            <a:custGeom>
              <a:avLst/>
              <a:gdLst>
                <a:gd name="T0" fmla="*/ 504 w 545"/>
                <a:gd name="T1" fmla="*/ 113 h 564"/>
                <a:gd name="T2" fmla="*/ 494 w 545"/>
                <a:gd name="T3" fmla="*/ 41 h 564"/>
                <a:gd name="T4" fmla="*/ 449 w 545"/>
                <a:gd name="T5" fmla="*/ 0 h 564"/>
                <a:gd name="T6" fmla="*/ 415 w 545"/>
                <a:gd name="T7" fmla="*/ 32 h 564"/>
                <a:gd name="T8" fmla="*/ 353 w 545"/>
                <a:gd name="T9" fmla="*/ 37 h 564"/>
                <a:gd name="T10" fmla="*/ 280 w 545"/>
                <a:gd name="T11" fmla="*/ 61 h 564"/>
                <a:gd name="T12" fmla="*/ 218 w 545"/>
                <a:gd name="T13" fmla="*/ 39 h 564"/>
                <a:gd name="T14" fmla="*/ 143 w 545"/>
                <a:gd name="T15" fmla="*/ 61 h 564"/>
                <a:gd name="T16" fmla="*/ 134 w 545"/>
                <a:gd name="T17" fmla="*/ 147 h 564"/>
                <a:gd name="T18" fmla="*/ 167 w 545"/>
                <a:gd name="T19" fmla="*/ 196 h 564"/>
                <a:gd name="T20" fmla="*/ 138 w 545"/>
                <a:gd name="T21" fmla="*/ 247 h 564"/>
                <a:gd name="T22" fmla="*/ 96 w 545"/>
                <a:gd name="T23" fmla="*/ 276 h 564"/>
                <a:gd name="T24" fmla="*/ 59 w 545"/>
                <a:gd name="T25" fmla="*/ 331 h 564"/>
                <a:gd name="T26" fmla="*/ 34 w 545"/>
                <a:gd name="T27" fmla="*/ 402 h 564"/>
                <a:gd name="T28" fmla="*/ 17 w 545"/>
                <a:gd name="T29" fmla="*/ 488 h 564"/>
                <a:gd name="T30" fmla="*/ 0 w 545"/>
                <a:gd name="T31" fmla="*/ 561 h 564"/>
                <a:gd name="T32" fmla="*/ 50 w 545"/>
                <a:gd name="T33" fmla="*/ 552 h 564"/>
                <a:gd name="T34" fmla="*/ 152 w 545"/>
                <a:gd name="T35" fmla="*/ 522 h 564"/>
                <a:gd name="T36" fmla="*/ 235 w 545"/>
                <a:gd name="T37" fmla="*/ 515 h 564"/>
                <a:gd name="T38" fmla="*/ 311 w 545"/>
                <a:gd name="T39" fmla="*/ 406 h 564"/>
                <a:gd name="T40" fmla="*/ 444 w 545"/>
                <a:gd name="T41" fmla="*/ 410 h 564"/>
                <a:gd name="T42" fmla="*/ 474 w 545"/>
                <a:gd name="T43" fmla="*/ 348 h 564"/>
                <a:gd name="T44" fmla="*/ 540 w 545"/>
                <a:gd name="T45" fmla="*/ 230 h 564"/>
                <a:gd name="T46" fmla="*/ 545 w 545"/>
                <a:gd name="T47" fmla="*/ 149 h 564"/>
                <a:gd name="T48" fmla="*/ 504 w 545"/>
                <a:gd name="T49" fmla="*/ 113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5" h="564">
                  <a:moveTo>
                    <a:pt x="504" y="113"/>
                  </a:moveTo>
                  <a:cubicBezTo>
                    <a:pt x="494" y="41"/>
                    <a:pt x="494" y="41"/>
                    <a:pt x="494" y="41"/>
                  </a:cubicBezTo>
                  <a:cubicBezTo>
                    <a:pt x="449" y="0"/>
                    <a:pt x="449" y="0"/>
                    <a:pt x="449" y="0"/>
                  </a:cubicBezTo>
                  <a:cubicBezTo>
                    <a:pt x="435" y="11"/>
                    <a:pt x="416" y="22"/>
                    <a:pt x="415" y="32"/>
                  </a:cubicBezTo>
                  <a:cubicBezTo>
                    <a:pt x="413" y="48"/>
                    <a:pt x="371" y="46"/>
                    <a:pt x="353" y="37"/>
                  </a:cubicBezTo>
                  <a:cubicBezTo>
                    <a:pt x="335" y="28"/>
                    <a:pt x="289" y="48"/>
                    <a:pt x="280" y="61"/>
                  </a:cubicBezTo>
                  <a:cubicBezTo>
                    <a:pt x="271" y="74"/>
                    <a:pt x="240" y="37"/>
                    <a:pt x="218" y="39"/>
                  </a:cubicBezTo>
                  <a:cubicBezTo>
                    <a:pt x="196" y="41"/>
                    <a:pt x="143" y="61"/>
                    <a:pt x="143" y="61"/>
                  </a:cubicBezTo>
                  <a:cubicBezTo>
                    <a:pt x="143" y="61"/>
                    <a:pt x="134" y="123"/>
                    <a:pt x="134" y="147"/>
                  </a:cubicBezTo>
                  <a:cubicBezTo>
                    <a:pt x="134" y="172"/>
                    <a:pt x="167" y="176"/>
                    <a:pt x="167" y="196"/>
                  </a:cubicBezTo>
                  <a:cubicBezTo>
                    <a:pt x="167" y="216"/>
                    <a:pt x="141" y="234"/>
                    <a:pt x="138" y="247"/>
                  </a:cubicBezTo>
                  <a:cubicBezTo>
                    <a:pt x="136" y="260"/>
                    <a:pt x="118" y="269"/>
                    <a:pt x="96" y="276"/>
                  </a:cubicBezTo>
                  <a:cubicBezTo>
                    <a:pt x="74" y="282"/>
                    <a:pt x="76" y="318"/>
                    <a:pt x="59" y="331"/>
                  </a:cubicBezTo>
                  <a:cubicBezTo>
                    <a:pt x="41" y="344"/>
                    <a:pt x="45" y="378"/>
                    <a:pt x="34" y="402"/>
                  </a:cubicBezTo>
                  <a:cubicBezTo>
                    <a:pt x="23" y="426"/>
                    <a:pt x="17" y="460"/>
                    <a:pt x="17" y="488"/>
                  </a:cubicBezTo>
                  <a:cubicBezTo>
                    <a:pt x="17" y="511"/>
                    <a:pt x="14" y="544"/>
                    <a:pt x="0" y="561"/>
                  </a:cubicBezTo>
                  <a:cubicBezTo>
                    <a:pt x="28" y="564"/>
                    <a:pt x="36" y="559"/>
                    <a:pt x="50" y="552"/>
                  </a:cubicBezTo>
                  <a:cubicBezTo>
                    <a:pt x="70" y="542"/>
                    <a:pt x="152" y="522"/>
                    <a:pt x="152" y="522"/>
                  </a:cubicBezTo>
                  <a:cubicBezTo>
                    <a:pt x="235" y="515"/>
                    <a:pt x="235" y="515"/>
                    <a:pt x="235" y="515"/>
                  </a:cubicBezTo>
                  <a:cubicBezTo>
                    <a:pt x="254" y="463"/>
                    <a:pt x="281" y="415"/>
                    <a:pt x="311" y="406"/>
                  </a:cubicBezTo>
                  <a:cubicBezTo>
                    <a:pt x="350" y="395"/>
                    <a:pt x="403" y="400"/>
                    <a:pt x="444" y="410"/>
                  </a:cubicBezTo>
                  <a:cubicBezTo>
                    <a:pt x="455" y="380"/>
                    <a:pt x="466" y="355"/>
                    <a:pt x="474" y="348"/>
                  </a:cubicBezTo>
                  <a:cubicBezTo>
                    <a:pt x="499" y="322"/>
                    <a:pt x="535" y="271"/>
                    <a:pt x="540" y="230"/>
                  </a:cubicBezTo>
                  <a:cubicBezTo>
                    <a:pt x="545" y="189"/>
                    <a:pt x="545" y="149"/>
                    <a:pt x="545" y="149"/>
                  </a:cubicBezTo>
                  <a:lnTo>
                    <a:pt x="504" y="113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7" name="Freeform 141">
              <a:extLst>
                <a:ext uri="{FF2B5EF4-FFF2-40B4-BE49-F238E27FC236}">
                  <a16:creationId xmlns:a16="http://schemas.microsoft.com/office/drawing/2014/main" id="{5D8B9B14-1F1B-1554-32F6-C199A8542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1474" y="2863264"/>
              <a:ext cx="537164" cy="313429"/>
            </a:xfrm>
            <a:custGeom>
              <a:avLst/>
              <a:gdLst>
                <a:gd name="T0" fmla="*/ 1720 w 1767"/>
                <a:gd name="T1" fmla="*/ 579 h 1032"/>
                <a:gd name="T2" fmla="*/ 1582 w 1767"/>
                <a:gd name="T3" fmla="*/ 516 h 1032"/>
                <a:gd name="T4" fmla="*/ 1503 w 1767"/>
                <a:gd name="T5" fmla="*/ 520 h 1032"/>
                <a:gd name="T6" fmla="*/ 1408 w 1767"/>
                <a:gd name="T7" fmla="*/ 493 h 1032"/>
                <a:gd name="T8" fmla="*/ 1306 w 1767"/>
                <a:gd name="T9" fmla="*/ 571 h 1032"/>
                <a:gd name="T10" fmla="*/ 1259 w 1767"/>
                <a:gd name="T11" fmla="*/ 587 h 1032"/>
                <a:gd name="T12" fmla="*/ 1176 w 1767"/>
                <a:gd name="T13" fmla="*/ 536 h 1032"/>
                <a:gd name="T14" fmla="*/ 1089 w 1767"/>
                <a:gd name="T15" fmla="*/ 512 h 1032"/>
                <a:gd name="T16" fmla="*/ 1034 w 1767"/>
                <a:gd name="T17" fmla="*/ 410 h 1032"/>
                <a:gd name="T18" fmla="*/ 1010 w 1767"/>
                <a:gd name="T19" fmla="*/ 315 h 1032"/>
                <a:gd name="T20" fmla="*/ 932 w 1767"/>
                <a:gd name="T21" fmla="*/ 256 h 1032"/>
                <a:gd name="T22" fmla="*/ 731 w 1767"/>
                <a:gd name="T23" fmla="*/ 248 h 1032"/>
                <a:gd name="T24" fmla="*/ 600 w 1767"/>
                <a:gd name="T25" fmla="*/ 256 h 1032"/>
                <a:gd name="T26" fmla="*/ 484 w 1767"/>
                <a:gd name="T27" fmla="*/ 129 h 1032"/>
                <a:gd name="T28" fmla="*/ 454 w 1767"/>
                <a:gd name="T29" fmla="*/ 172 h 1032"/>
                <a:gd name="T30" fmla="*/ 333 w 1767"/>
                <a:gd name="T31" fmla="*/ 151 h 1032"/>
                <a:gd name="T32" fmla="*/ 321 w 1767"/>
                <a:gd name="T33" fmla="*/ 9 h 1032"/>
                <a:gd name="T34" fmla="*/ 280 w 1767"/>
                <a:gd name="T35" fmla="*/ 154 h 1032"/>
                <a:gd name="T36" fmla="*/ 266 w 1767"/>
                <a:gd name="T37" fmla="*/ 0 h 1032"/>
                <a:gd name="T38" fmla="*/ 13 w 1767"/>
                <a:gd name="T39" fmla="*/ 67 h 1032"/>
                <a:gd name="T40" fmla="*/ 1 w 1767"/>
                <a:gd name="T41" fmla="*/ 508 h 1032"/>
                <a:gd name="T42" fmla="*/ 0 w 1767"/>
                <a:gd name="T43" fmla="*/ 509 h 1032"/>
                <a:gd name="T44" fmla="*/ 71 w 1767"/>
                <a:gd name="T45" fmla="*/ 526 h 1032"/>
                <a:gd name="T46" fmla="*/ 106 w 1767"/>
                <a:gd name="T47" fmla="*/ 479 h 1032"/>
                <a:gd name="T48" fmla="*/ 177 w 1767"/>
                <a:gd name="T49" fmla="*/ 426 h 1032"/>
                <a:gd name="T50" fmla="*/ 212 w 1767"/>
                <a:gd name="T51" fmla="*/ 387 h 1032"/>
                <a:gd name="T52" fmla="*/ 253 w 1767"/>
                <a:gd name="T53" fmla="*/ 367 h 1032"/>
                <a:gd name="T54" fmla="*/ 324 w 1767"/>
                <a:gd name="T55" fmla="*/ 384 h 1032"/>
                <a:gd name="T56" fmla="*/ 401 w 1767"/>
                <a:gd name="T57" fmla="*/ 411 h 1032"/>
                <a:gd name="T58" fmla="*/ 436 w 1767"/>
                <a:gd name="T59" fmla="*/ 517 h 1032"/>
                <a:gd name="T60" fmla="*/ 584 w 1767"/>
                <a:gd name="T61" fmla="*/ 535 h 1032"/>
                <a:gd name="T62" fmla="*/ 625 w 1767"/>
                <a:gd name="T63" fmla="*/ 600 h 1032"/>
                <a:gd name="T64" fmla="*/ 670 w 1767"/>
                <a:gd name="T65" fmla="*/ 682 h 1032"/>
                <a:gd name="T66" fmla="*/ 770 w 1767"/>
                <a:gd name="T67" fmla="*/ 756 h 1032"/>
                <a:gd name="T68" fmla="*/ 885 w 1767"/>
                <a:gd name="T69" fmla="*/ 824 h 1032"/>
                <a:gd name="T70" fmla="*/ 988 w 1767"/>
                <a:gd name="T71" fmla="*/ 892 h 1032"/>
                <a:gd name="T72" fmla="*/ 1077 w 1767"/>
                <a:gd name="T73" fmla="*/ 921 h 1032"/>
                <a:gd name="T74" fmla="*/ 1085 w 1767"/>
                <a:gd name="T75" fmla="*/ 987 h 1032"/>
                <a:gd name="T76" fmla="*/ 1093 w 1767"/>
                <a:gd name="T77" fmla="*/ 985 h 1032"/>
                <a:gd name="T78" fmla="*/ 1176 w 1767"/>
                <a:gd name="T79" fmla="*/ 1013 h 1032"/>
                <a:gd name="T80" fmla="*/ 1216 w 1767"/>
                <a:gd name="T81" fmla="*/ 1032 h 1032"/>
                <a:gd name="T82" fmla="*/ 1257 w 1767"/>
                <a:gd name="T83" fmla="*/ 927 h 1032"/>
                <a:gd name="T84" fmla="*/ 1245 w 1767"/>
                <a:gd name="T85" fmla="*/ 839 h 1032"/>
                <a:gd name="T86" fmla="*/ 1183 w 1767"/>
                <a:gd name="T87" fmla="*/ 762 h 1032"/>
                <a:gd name="T88" fmla="*/ 1278 w 1767"/>
                <a:gd name="T89" fmla="*/ 727 h 1032"/>
                <a:gd name="T90" fmla="*/ 1310 w 1767"/>
                <a:gd name="T91" fmla="*/ 671 h 1032"/>
                <a:gd name="T92" fmla="*/ 1357 w 1767"/>
                <a:gd name="T93" fmla="*/ 617 h 1032"/>
                <a:gd name="T94" fmla="*/ 1434 w 1767"/>
                <a:gd name="T95" fmla="*/ 600 h 1032"/>
                <a:gd name="T96" fmla="*/ 1502 w 1767"/>
                <a:gd name="T97" fmla="*/ 585 h 1032"/>
                <a:gd name="T98" fmla="*/ 1467 w 1767"/>
                <a:gd name="T99" fmla="*/ 667 h 1032"/>
                <a:gd name="T100" fmla="*/ 1582 w 1767"/>
                <a:gd name="T101" fmla="*/ 646 h 1032"/>
                <a:gd name="T102" fmla="*/ 1676 w 1767"/>
                <a:gd name="T103" fmla="*/ 631 h 1032"/>
                <a:gd name="T104" fmla="*/ 1720 w 1767"/>
                <a:gd name="T105" fmla="*/ 5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7" h="1032">
                  <a:moveTo>
                    <a:pt x="1720" y="579"/>
                  </a:moveTo>
                  <a:cubicBezTo>
                    <a:pt x="1672" y="540"/>
                    <a:pt x="1590" y="493"/>
                    <a:pt x="1582" y="516"/>
                  </a:cubicBezTo>
                  <a:cubicBezTo>
                    <a:pt x="1574" y="540"/>
                    <a:pt x="1523" y="544"/>
                    <a:pt x="1503" y="520"/>
                  </a:cubicBezTo>
                  <a:cubicBezTo>
                    <a:pt x="1483" y="497"/>
                    <a:pt x="1468" y="469"/>
                    <a:pt x="1408" y="493"/>
                  </a:cubicBezTo>
                  <a:cubicBezTo>
                    <a:pt x="1349" y="516"/>
                    <a:pt x="1310" y="548"/>
                    <a:pt x="1306" y="571"/>
                  </a:cubicBezTo>
                  <a:cubicBezTo>
                    <a:pt x="1302" y="595"/>
                    <a:pt x="1263" y="619"/>
                    <a:pt x="1259" y="587"/>
                  </a:cubicBezTo>
                  <a:cubicBezTo>
                    <a:pt x="1255" y="556"/>
                    <a:pt x="1207" y="544"/>
                    <a:pt x="1176" y="536"/>
                  </a:cubicBezTo>
                  <a:cubicBezTo>
                    <a:pt x="1144" y="528"/>
                    <a:pt x="1093" y="544"/>
                    <a:pt x="1089" y="512"/>
                  </a:cubicBezTo>
                  <a:cubicBezTo>
                    <a:pt x="1085" y="481"/>
                    <a:pt x="1038" y="445"/>
                    <a:pt x="1034" y="410"/>
                  </a:cubicBezTo>
                  <a:cubicBezTo>
                    <a:pt x="1030" y="374"/>
                    <a:pt x="1042" y="323"/>
                    <a:pt x="1010" y="315"/>
                  </a:cubicBezTo>
                  <a:cubicBezTo>
                    <a:pt x="979" y="307"/>
                    <a:pt x="959" y="256"/>
                    <a:pt x="932" y="256"/>
                  </a:cubicBezTo>
                  <a:cubicBezTo>
                    <a:pt x="904" y="256"/>
                    <a:pt x="750" y="256"/>
                    <a:pt x="731" y="248"/>
                  </a:cubicBezTo>
                  <a:cubicBezTo>
                    <a:pt x="711" y="240"/>
                    <a:pt x="608" y="280"/>
                    <a:pt x="600" y="256"/>
                  </a:cubicBezTo>
                  <a:cubicBezTo>
                    <a:pt x="594" y="237"/>
                    <a:pt x="523" y="161"/>
                    <a:pt x="484" y="129"/>
                  </a:cubicBezTo>
                  <a:cubicBezTo>
                    <a:pt x="479" y="145"/>
                    <a:pt x="470" y="160"/>
                    <a:pt x="454" y="172"/>
                  </a:cubicBezTo>
                  <a:cubicBezTo>
                    <a:pt x="380" y="225"/>
                    <a:pt x="310" y="216"/>
                    <a:pt x="333" y="151"/>
                  </a:cubicBezTo>
                  <a:cubicBezTo>
                    <a:pt x="357" y="86"/>
                    <a:pt x="360" y="9"/>
                    <a:pt x="321" y="9"/>
                  </a:cubicBezTo>
                  <a:cubicBezTo>
                    <a:pt x="283" y="9"/>
                    <a:pt x="310" y="145"/>
                    <a:pt x="280" y="154"/>
                  </a:cubicBezTo>
                  <a:cubicBezTo>
                    <a:pt x="254" y="162"/>
                    <a:pt x="244" y="55"/>
                    <a:pt x="266" y="0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" y="508"/>
                    <a:pt x="1" y="508"/>
                    <a:pt x="1" y="508"/>
                  </a:cubicBezTo>
                  <a:cubicBezTo>
                    <a:pt x="1" y="508"/>
                    <a:pt x="1" y="509"/>
                    <a:pt x="0" y="509"/>
                  </a:cubicBezTo>
                  <a:cubicBezTo>
                    <a:pt x="24" y="521"/>
                    <a:pt x="51" y="524"/>
                    <a:pt x="71" y="526"/>
                  </a:cubicBezTo>
                  <a:cubicBezTo>
                    <a:pt x="109" y="529"/>
                    <a:pt x="106" y="499"/>
                    <a:pt x="106" y="479"/>
                  </a:cubicBezTo>
                  <a:cubicBezTo>
                    <a:pt x="106" y="458"/>
                    <a:pt x="147" y="423"/>
                    <a:pt x="177" y="426"/>
                  </a:cubicBezTo>
                  <a:cubicBezTo>
                    <a:pt x="206" y="429"/>
                    <a:pt x="203" y="387"/>
                    <a:pt x="212" y="387"/>
                  </a:cubicBezTo>
                  <a:cubicBezTo>
                    <a:pt x="221" y="387"/>
                    <a:pt x="245" y="381"/>
                    <a:pt x="253" y="367"/>
                  </a:cubicBezTo>
                  <a:cubicBezTo>
                    <a:pt x="262" y="352"/>
                    <a:pt x="310" y="369"/>
                    <a:pt x="324" y="384"/>
                  </a:cubicBezTo>
                  <a:cubicBezTo>
                    <a:pt x="339" y="399"/>
                    <a:pt x="375" y="405"/>
                    <a:pt x="401" y="411"/>
                  </a:cubicBezTo>
                  <a:cubicBezTo>
                    <a:pt x="428" y="417"/>
                    <a:pt x="436" y="499"/>
                    <a:pt x="436" y="517"/>
                  </a:cubicBezTo>
                  <a:cubicBezTo>
                    <a:pt x="436" y="535"/>
                    <a:pt x="563" y="532"/>
                    <a:pt x="584" y="535"/>
                  </a:cubicBezTo>
                  <a:cubicBezTo>
                    <a:pt x="605" y="538"/>
                    <a:pt x="605" y="573"/>
                    <a:pt x="625" y="600"/>
                  </a:cubicBezTo>
                  <a:cubicBezTo>
                    <a:pt x="646" y="626"/>
                    <a:pt x="661" y="662"/>
                    <a:pt x="670" y="682"/>
                  </a:cubicBezTo>
                  <a:cubicBezTo>
                    <a:pt x="679" y="703"/>
                    <a:pt x="752" y="730"/>
                    <a:pt x="770" y="756"/>
                  </a:cubicBezTo>
                  <a:cubicBezTo>
                    <a:pt x="788" y="783"/>
                    <a:pt x="844" y="809"/>
                    <a:pt x="885" y="824"/>
                  </a:cubicBezTo>
                  <a:cubicBezTo>
                    <a:pt x="926" y="839"/>
                    <a:pt x="965" y="895"/>
                    <a:pt x="988" y="892"/>
                  </a:cubicBezTo>
                  <a:cubicBezTo>
                    <a:pt x="1012" y="889"/>
                    <a:pt x="1077" y="921"/>
                    <a:pt x="1077" y="921"/>
                  </a:cubicBezTo>
                  <a:cubicBezTo>
                    <a:pt x="1085" y="987"/>
                    <a:pt x="1085" y="987"/>
                    <a:pt x="1085" y="987"/>
                  </a:cubicBezTo>
                  <a:cubicBezTo>
                    <a:pt x="1087" y="987"/>
                    <a:pt x="1090" y="986"/>
                    <a:pt x="1093" y="985"/>
                  </a:cubicBezTo>
                  <a:cubicBezTo>
                    <a:pt x="1129" y="973"/>
                    <a:pt x="1148" y="1013"/>
                    <a:pt x="1176" y="1013"/>
                  </a:cubicBezTo>
                  <a:cubicBezTo>
                    <a:pt x="1188" y="1013"/>
                    <a:pt x="1202" y="1023"/>
                    <a:pt x="1216" y="1032"/>
                  </a:cubicBezTo>
                  <a:cubicBezTo>
                    <a:pt x="1214" y="974"/>
                    <a:pt x="1234" y="945"/>
                    <a:pt x="1257" y="927"/>
                  </a:cubicBezTo>
                  <a:cubicBezTo>
                    <a:pt x="1284" y="907"/>
                    <a:pt x="1239" y="871"/>
                    <a:pt x="1245" y="839"/>
                  </a:cubicBezTo>
                  <a:cubicBezTo>
                    <a:pt x="1251" y="806"/>
                    <a:pt x="1177" y="789"/>
                    <a:pt x="1183" y="762"/>
                  </a:cubicBezTo>
                  <a:cubicBezTo>
                    <a:pt x="1189" y="735"/>
                    <a:pt x="1251" y="738"/>
                    <a:pt x="1278" y="727"/>
                  </a:cubicBezTo>
                  <a:cubicBezTo>
                    <a:pt x="1304" y="715"/>
                    <a:pt x="1284" y="671"/>
                    <a:pt x="1310" y="671"/>
                  </a:cubicBezTo>
                  <a:cubicBezTo>
                    <a:pt x="1337" y="671"/>
                    <a:pt x="1348" y="644"/>
                    <a:pt x="1357" y="617"/>
                  </a:cubicBezTo>
                  <a:cubicBezTo>
                    <a:pt x="1366" y="591"/>
                    <a:pt x="1410" y="617"/>
                    <a:pt x="1434" y="600"/>
                  </a:cubicBezTo>
                  <a:cubicBezTo>
                    <a:pt x="1458" y="582"/>
                    <a:pt x="1493" y="570"/>
                    <a:pt x="1502" y="585"/>
                  </a:cubicBezTo>
                  <a:cubicBezTo>
                    <a:pt x="1509" y="597"/>
                    <a:pt x="1480" y="646"/>
                    <a:pt x="1467" y="667"/>
                  </a:cubicBezTo>
                  <a:cubicBezTo>
                    <a:pt x="1508" y="666"/>
                    <a:pt x="1570" y="658"/>
                    <a:pt x="1582" y="646"/>
                  </a:cubicBezTo>
                  <a:cubicBezTo>
                    <a:pt x="1598" y="631"/>
                    <a:pt x="1657" y="670"/>
                    <a:pt x="1676" y="631"/>
                  </a:cubicBezTo>
                  <a:cubicBezTo>
                    <a:pt x="1696" y="591"/>
                    <a:pt x="1767" y="619"/>
                    <a:pt x="1720" y="57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8" name="Freeform 142">
              <a:extLst>
                <a:ext uri="{FF2B5EF4-FFF2-40B4-BE49-F238E27FC236}">
                  <a16:creationId xmlns:a16="http://schemas.microsoft.com/office/drawing/2014/main" id="{602019EE-E677-6973-CCC0-E51E0A9563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1539" y="1106649"/>
              <a:ext cx="785085" cy="1243639"/>
            </a:xfrm>
            <a:custGeom>
              <a:avLst/>
              <a:gdLst>
                <a:gd name="T0" fmla="*/ 2447 w 2585"/>
                <a:gd name="T1" fmla="*/ 2136 h 4089"/>
                <a:gd name="T2" fmla="*/ 2454 w 2585"/>
                <a:gd name="T3" fmla="*/ 2014 h 4089"/>
                <a:gd name="T4" fmla="*/ 2311 w 2585"/>
                <a:gd name="T5" fmla="*/ 1995 h 4089"/>
                <a:gd name="T6" fmla="*/ 2150 w 2585"/>
                <a:gd name="T7" fmla="*/ 1989 h 4089"/>
                <a:gd name="T8" fmla="*/ 2073 w 2585"/>
                <a:gd name="T9" fmla="*/ 1977 h 4089"/>
                <a:gd name="T10" fmla="*/ 1918 w 2585"/>
                <a:gd name="T11" fmla="*/ 2012 h 4089"/>
                <a:gd name="T12" fmla="*/ 1793 w 2585"/>
                <a:gd name="T13" fmla="*/ 2147 h 4089"/>
                <a:gd name="T14" fmla="*/ 1794 w 2585"/>
                <a:gd name="T15" fmla="*/ 2001 h 4089"/>
                <a:gd name="T16" fmla="*/ 1616 w 2585"/>
                <a:gd name="T17" fmla="*/ 2105 h 4089"/>
                <a:gd name="T18" fmla="*/ 1539 w 2585"/>
                <a:gd name="T19" fmla="*/ 2136 h 4089"/>
                <a:gd name="T20" fmla="*/ 1465 w 2585"/>
                <a:gd name="T21" fmla="*/ 2119 h 4089"/>
                <a:gd name="T22" fmla="*/ 1327 w 2585"/>
                <a:gd name="T23" fmla="*/ 2222 h 4089"/>
                <a:gd name="T24" fmla="*/ 1235 w 2585"/>
                <a:gd name="T25" fmla="*/ 2299 h 4089"/>
                <a:gd name="T26" fmla="*/ 1144 w 2585"/>
                <a:gd name="T27" fmla="*/ 2340 h 4089"/>
                <a:gd name="T28" fmla="*/ 990 w 2585"/>
                <a:gd name="T29" fmla="*/ 2380 h 4089"/>
                <a:gd name="T30" fmla="*/ 933 w 2585"/>
                <a:gd name="T31" fmla="*/ 2467 h 4089"/>
                <a:gd name="T32" fmla="*/ 1142 w 2585"/>
                <a:gd name="T33" fmla="*/ 2471 h 4089"/>
                <a:gd name="T34" fmla="*/ 987 w 2585"/>
                <a:gd name="T35" fmla="*/ 2582 h 4089"/>
                <a:gd name="T36" fmla="*/ 764 w 2585"/>
                <a:gd name="T37" fmla="*/ 2826 h 4089"/>
                <a:gd name="T38" fmla="*/ 620 w 2585"/>
                <a:gd name="T39" fmla="*/ 3016 h 4089"/>
                <a:gd name="T40" fmla="*/ 494 w 2585"/>
                <a:gd name="T41" fmla="*/ 3190 h 4089"/>
                <a:gd name="T42" fmla="*/ 325 w 2585"/>
                <a:gd name="T43" fmla="*/ 3313 h 4089"/>
                <a:gd name="T44" fmla="*/ 143 w 2585"/>
                <a:gd name="T45" fmla="*/ 3425 h 4089"/>
                <a:gd name="T46" fmla="*/ 53 w 2585"/>
                <a:gd name="T47" fmla="*/ 3575 h 4089"/>
                <a:gd name="T48" fmla="*/ 24 w 2585"/>
                <a:gd name="T49" fmla="*/ 3757 h 4089"/>
                <a:gd name="T50" fmla="*/ 112 w 2585"/>
                <a:gd name="T51" fmla="*/ 3819 h 4089"/>
                <a:gd name="T52" fmla="*/ 87 w 2585"/>
                <a:gd name="T53" fmla="*/ 3890 h 4089"/>
                <a:gd name="T54" fmla="*/ 179 w 2585"/>
                <a:gd name="T55" fmla="*/ 4049 h 4089"/>
                <a:gd name="T56" fmla="*/ 576 w 2585"/>
                <a:gd name="T57" fmla="*/ 3856 h 4089"/>
                <a:gd name="T58" fmla="*/ 694 w 2585"/>
                <a:gd name="T59" fmla="*/ 3894 h 4089"/>
                <a:gd name="T60" fmla="*/ 765 w 2585"/>
                <a:gd name="T61" fmla="*/ 3647 h 4089"/>
                <a:gd name="T62" fmla="*/ 741 w 2585"/>
                <a:gd name="T63" fmla="*/ 3329 h 4089"/>
                <a:gd name="T64" fmla="*/ 917 w 2585"/>
                <a:gd name="T65" fmla="*/ 3102 h 4089"/>
                <a:gd name="T66" fmla="*/ 1040 w 2585"/>
                <a:gd name="T67" fmla="*/ 2812 h 4089"/>
                <a:gd name="T68" fmla="*/ 1163 w 2585"/>
                <a:gd name="T69" fmla="*/ 2556 h 4089"/>
                <a:gd name="T70" fmla="*/ 1443 w 2585"/>
                <a:gd name="T71" fmla="*/ 2419 h 4089"/>
                <a:gd name="T72" fmla="*/ 1642 w 2585"/>
                <a:gd name="T73" fmla="*/ 2281 h 4089"/>
                <a:gd name="T74" fmla="*/ 1993 w 2585"/>
                <a:gd name="T75" fmla="*/ 2386 h 4089"/>
                <a:gd name="T76" fmla="*/ 2216 w 2585"/>
                <a:gd name="T77" fmla="*/ 2153 h 4089"/>
                <a:gd name="T78" fmla="*/ 2447 w 2585"/>
                <a:gd name="T79" fmla="*/ 2257 h 4089"/>
                <a:gd name="T80" fmla="*/ 721 w 2585"/>
                <a:gd name="T81" fmla="*/ 295 h 4089"/>
                <a:gd name="T82" fmla="*/ 962 w 2585"/>
                <a:gd name="T83" fmla="*/ 434 h 4089"/>
                <a:gd name="T84" fmla="*/ 1146 w 2585"/>
                <a:gd name="T85" fmla="*/ 474 h 4089"/>
                <a:gd name="T86" fmla="*/ 1159 w 2585"/>
                <a:gd name="T87" fmla="*/ 609 h 4089"/>
                <a:gd name="T88" fmla="*/ 984 w 2585"/>
                <a:gd name="T89" fmla="*/ 768 h 4089"/>
                <a:gd name="T90" fmla="*/ 1181 w 2585"/>
                <a:gd name="T91" fmla="*/ 846 h 4089"/>
                <a:gd name="T92" fmla="*/ 1416 w 2585"/>
                <a:gd name="T93" fmla="*/ 461 h 4089"/>
                <a:gd name="T94" fmla="*/ 1606 w 2585"/>
                <a:gd name="T95" fmla="*/ 558 h 4089"/>
                <a:gd name="T96" fmla="*/ 1865 w 2585"/>
                <a:gd name="T97" fmla="*/ 664 h 4089"/>
                <a:gd name="T98" fmla="*/ 1781 w 2585"/>
                <a:gd name="T99" fmla="*/ 529 h 4089"/>
                <a:gd name="T100" fmla="*/ 1558 w 2585"/>
                <a:gd name="T101" fmla="*/ 343 h 4089"/>
                <a:gd name="T102" fmla="*/ 1334 w 2585"/>
                <a:gd name="T103" fmla="*/ 224 h 4089"/>
                <a:gd name="T104" fmla="*/ 1121 w 2585"/>
                <a:gd name="T105" fmla="*/ 106 h 4089"/>
                <a:gd name="T106" fmla="*/ 1035 w 2585"/>
                <a:gd name="T107" fmla="*/ 226 h 4089"/>
                <a:gd name="T108" fmla="*/ 825 w 2585"/>
                <a:gd name="T109" fmla="*/ 213 h 4089"/>
                <a:gd name="T110" fmla="*/ 697 w 2585"/>
                <a:gd name="T111" fmla="*/ 168 h 4089"/>
                <a:gd name="T112" fmla="*/ 630 w 2585"/>
                <a:gd name="T113" fmla="*/ 474 h 4089"/>
                <a:gd name="T114" fmla="*/ 630 w 2585"/>
                <a:gd name="T115" fmla="*/ 474 h 4089"/>
                <a:gd name="T116" fmla="*/ 1478 w 2585"/>
                <a:gd name="T117" fmla="*/ 235 h 4089"/>
                <a:gd name="T118" fmla="*/ 2073 w 2585"/>
                <a:gd name="T119" fmla="*/ 222 h 4089"/>
                <a:gd name="T120" fmla="*/ 1810 w 2585"/>
                <a:gd name="T121" fmla="*/ 84 h 4089"/>
                <a:gd name="T122" fmla="*/ 1573 w 2585"/>
                <a:gd name="T123" fmla="*/ 69 h 4089"/>
                <a:gd name="T124" fmla="*/ 1400 w 2585"/>
                <a:gd name="T125" fmla="*/ 87 h 4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85" h="4089">
                  <a:moveTo>
                    <a:pt x="2506" y="2187"/>
                  </a:moveTo>
                  <a:cubicBezTo>
                    <a:pt x="2500" y="2209"/>
                    <a:pt x="2460" y="2204"/>
                    <a:pt x="2462" y="2182"/>
                  </a:cubicBezTo>
                  <a:cubicBezTo>
                    <a:pt x="2463" y="2160"/>
                    <a:pt x="2400" y="2142"/>
                    <a:pt x="2397" y="2132"/>
                  </a:cubicBezTo>
                  <a:cubicBezTo>
                    <a:pt x="2394" y="2122"/>
                    <a:pt x="2423" y="2123"/>
                    <a:pt x="2447" y="2136"/>
                  </a:cubicBezTo>
                  <a:cubicBezTo>
                    <a:pt x="2470" y="2150"/>
                    <a:pt x="2487" y="2141"/>
                    <a:pt x="2513" y="2116"/>
                  </a:cubicBezTo>
                  <a:cubicBezTo>
                    <a:pt x="2540" y="2091"/>
                    <a:pt x="2577" y="2111"/>
                    <a:pt x="2581" y="2089"/>
                  </a:cubicBezTo>
                  <a:cubicBezTo>
                    <a:pt x="2585" y="2067"/>
                    <a:pt x="2538" y="2052"/>
                    <a:pt x="2529" y="2039"/>
                  </a:cubicBezTo>
                  <a:cubicBezTo>
                    <a:pt x="2521" y="2026"/>
                    <a:pt x="2487" y="2008"/>
                    <a:pt x="2454" y="2014"/>
                  </a:cubicBezTo>
                  <a:cubicBezTo>
                    <a:pt x="2422" y="2020"/>
                    <a:pt x="2420" y="2007"/>
                    <a:pt x="2401" y="1989"/>
                  </a:cubicBezTo>
                  <a:cubicBezTo>
                    <a:pt x="2382" y="1971"/>
                    <a:pt x="2323" y="2001"/>
                    <a:pt x="2323" y="2042"/>
                  </a:cubicBezTo>
                  <a:cubicBezTo>
                    <a:pt x="2323" y="2083"/>
                    <a:pt x="2286" y="2073"/>
                    <a:pt x="2299" y="2051"/>
                  </a:cubicBezTo>
                  <a:cubicBezTo>
                    <a:pt x="2312" y="2029"/>
                    <a:pt x="2281" y="2002"/>
                    <a:pt x="2311" y="1995"/>
                  </a:cubicBezTo>
                  <a:cubicBezTo>
                    <a:pt x="2341" y="1987"/>
                    <a:pt x="2324" y="1943"/>
                    <a:pt x="2270" y="1939"/>
                  </a:cubicBezTo>
                  <a:cubicBezTo>
                    <a:pt x="2215" y="1934"/>
                    <a:pt x="2194" y="1980"/>
                    <a:pt x="2208" y="1995"/>
                  </a:cubicBezTo>
                  <a:cubicBezTo>
                    <a:pt x="2221" y="2010"/>
                    <a:pt x="2171" y="2073"/>
                    <a:pt x="2149" y="2073"/>
                  </a:cubicBezTo>
                  <a:cubicBezTo>
                    <a:pt x="2126" y="2073"/>
                    <a:pt x="2152" y="2018"/>
                    <a:pt x="2150" y="1989"/>
                  </a:cubicBezTo>
                  <a:cubicBezTo>
                    <a:pt x="2149" y="1959"/>
                    <a:pt x="2128" y="1976"/>
                    <a:pt x="2087" y="2023"/>
                  </a:cubicBezTo>
                  <a:cubicBezTo>
                    <a:pt x="2045" y="2070"/>
                    <a:pt x="2014" y="2113"/>
                    <a:pt x="1991" y="2117"/>
                  </a:cubicBezTo>
                  <a:cubicBezTo>
                    <a:pt x="1967" y="2122"/>
                    <a:pt x="1970" y="2074"/>
                    <a:pt x="2008" y="2054"/>
                  </a:cubicBezTo>
                  <a:cubicBezTo>
                    <a:pt x="2047" y="2033"/>
                    <a:pt x="2048" y="1977"/>
                    <a:pt x="2073" y="1977"/>
                  </a:cubicBezTo>
                  <a:cubicBezTo>
                    <a:pt x="2098" y="1977"/>
                    <a:pt x="2098" y="1948"/>
                    <a:pt x="2062" y="1939"/>
                  </a:cubicBezTo>
                  <a:cubicBezTo>
                    <a:pt x="2025" y="1930"/>
                    <a:pt x="2019" y="1971"/>
                    <a:pt x="2007" y="1983"/>
                  </a:cubicBezTo>
                  <a:cubicBezTo>
                    <a:pt x="1995" y="1995"/>
                    <a:pt x="1935" y="1962"/>
                    <a:pt x="1936" y="1974"/>
                  </a:cubicBezTo>
                  <a:cubicBezTo>
                    <a:pt x="1938" y="1986"/>
                    <a:pt x="1904" y="1990"/>
                    <a:pt x="1918" y="2012"/>
                  </a:cubicBezTo>
                  <a:cubicBezTo>
                    <a:pt x="1933" y="2035"/>
                    <a:pt x="1911" y="2054"/>
                    <a:pt x="1896" y="2027"/>
                  </a:cubicBezTo>
                  <a:cubicBezTo>
                    <a:pt x="1882" y="2001"/>
                    <a:pt x="1845" y="2021"/>
                    <a:pt x="1827" y="2051"/>
                  </a:cubicBezTo>
                  <a:cubicBezTo>
                    <a:pt x="1809" y="2080"/>
                    <a:pt x="1786" y="2079"/>
                    <a:pt x="1803" y="2089"/>
                  </a:cubicBezTo>
                  <a:cubicBezTo>
                    <a:pt x="1821" y="2100"/>
                    <a:pt x="1820" y="2139"/>
                    <a:pt x="1793" y="2147"/>
                  </a:cubicBezTo>
                  <a:cubicBezTo>
                    <a:pt x="1766" y="2154"/>
                    <a:pt x="1777" y="2074"/>
                    <a:pt x="1756" y="2082"/>
                  </a:cubicBezTo>
                  <a:cubicBezTo>
                    <a:pt x="1735" y="2089"/>
                    <a:pt x="1749" y="2043"/>
                    <a:pt x="1777" y="2043"/>
                  </a:cubicBezTo>
                  <a:cubicBezTo>
                    <a:pt x="1805" y="2043"/>
                    <a:pt x="1833" y="2002"/>
                    <a:pt x="1830" y="1992"/>
                  </a:cubicBezTo>
                  <a:cubicBezTo>
                    <a:pt x="1825" y="1975"/>
                    <a:pt x="1794" y="1979"/>
                    <a:pt x="1794" y="2001"/>
                  </a:cubicBezTo>
                  <a:cubicBezTo>
                    <a:pt x="1794" y="2023"/>
                    <a:pt x="1750" y="2018"/>
                    <a:pt x="1713" y="2017"/>
                  </a:cubicBezTo>
                  <a:cubicBezTo>
                    <a:pt x="1676" y="2015"/>
                    <a:pt x="1678" y="2060"/>
                    <a:pt x="1719" y="2083"/>
                  </a:cubicBezTo>
                  <a:cubicBezTo>
                    <a:pt x="1760" y="2107"/>
                    <a:pt x="1712" y="2122"/>
                    <a:pt x="1691" y="2104"/>
                  </a:cubicBezTo>
                  <a:cubicBezTo>
                    <a:pt x="1670" y="2086"/>
                    <a:pt x="1638" y="2095"/>
                    <a:pt x="1616" y="2105"/>
                  </a:cubicBezTo>
                  <a:cubicBezTo>
                    <a:pt x="1594" y="2116"/>
                    <a:pt x="1669" y="2142"/>
                    <a:pt x="1672" y="2156"/>
                  </a:cubicBezTo>
                  <a:cubicBezTo>
                    <a:pt x="1675" y="2169"/>
                    <a:pt x="1634" y="2139"/>
                    <a:pt x="1625" y="2150"/>
                  </a:cubicBezTo>
                  <a:cubicBezTo>
                    <a:pt x="1616" y="2160"/>
                    <a:pt x="1575" y="2142"/>
                    <a:pt x="1572" y="2117"/>
                  </a:cubicBezTo>
                  <a:cubicBezTo>
                    <a:pt x="1569" y="2092"/>
                    <a:pt x="1502" y="2128"/>
                    <a:pt x="1539" y="2136"/>
                  </a:cubicBezTo>
                  <a:cubicBezTo>
                    <a:pt x="1576" y="2145"/>
                    <a:pt x="1563" y="2169"/>
                    <a:pt x="1563" y="2201"/>
                  </a:cubicBezTo>
                  <a:cubicBezTo>
                    <a:pt x="1563" y="2234"/>
                    <a:pt x="1520" y="2209"/>
                    <a:pt x="1529" y="2181"/>
                  </a:cubicBezTo>
                  <a:cubicBezTo>
                    <a:pt x="1538" y="2153"/>
                    <a:pt x="1502" y="2159"/>
                    <a:pt x="1473" y="2176"/>
                  </a:cubicBezTo>
                  <a:cubicBezTo>
                    <a:pt x="1443" y="2194"/>
                    <a:pt x="1477" y="2144"/>
                    <a:pt x="1465" y="2119"/>
                  </a:cubicBezTo>
                  <a:cubicBezTo>
                    <a:pt x="1454" y="2094"/>
                    <a:pt x="1427" y="2119"/>
                    <a:pt x="1396" y="2125"/>
                  </a:cubicBezTo>
                  <a:cubicBezTo>
                    <a:pt x="1365" y="2130"/>
                    <a:pt x="1349" y="2132"/>
                    <a:pt x="1368" y="2153"/>
                  </a:cubicBezTo>
                  <a:cubicBezTo>
                    <a:pt x="1387" y="2173"/>
                    <a:pt x="1384" y="2203"/>
                    <a:pt x="1359" y="2198"/>
                  </a:cubicBezTo>
                  <a:cubicBezTo>
                    <a:pt x="1334" y="2194"/>
                    <a:pt x="1324" y="2198"/>
                    <a:pt x="1327" y="2222"/>
                  </a:cubicBezTo>
                  <a:cubicBezTo>
                    <a:pt x="1330" y="2246"/>
                    <a:pt x="1294" y="2247"/>
                    <a:pt x="1291" y="2226"/>
                  </a:cubicBezTo>
                  <a:cubicBezTo>
                    <a:pt x="1288" y="2206"/>
                    <a:pt x="1238" y="2212"/>
                    <a:pt x="1223" y="2235"/>
                  </a:cubicBezTo>
                  <a:cubicBezTo>
                    <a:pt x="1209" y="2259"/>
                    <a:pt x="1167" y="2277"/>
                    <a:pt x="1172" y="2303"/>
                  </a:cubicBezTo>
                  <a:cubicBezTo>
                    <a:pt x="1176" y="2330"/>
                    <a:pt x="1209" y="2290"/>
                    <a:pt x="1235" y="2299"/>
                  </a:cubicBezTo>
                  <a:cubicBezTo>
                    <a:pt x="1262" y="2308"/>
                    <a:pt x="1234" y="2321"/>
                    <a:pt x="1248" y="2334"/>
                  </a:cubicBezTo>
                  <a:cubicBezTo>
                    <a:pt x="1263" y="2347"/>
                    <a:pt x="1260" y="2380"/>
                    <a:pt x="1240" y="2361"/>
                  </a:cubicBezTo>
                  <a:cubicBezTo>
                    <a:pt x="1219" y="2342"/>
                    <a:pt x="1192" y="2336"/>
                    <a:pt x="1188" y="2367"/>
                  </a:cubicBezTo>
                  <a:cubicBezTo>
                    <a:pt x="1183" y="2398"/>
                    <a:pt x="1161" y="2362"/>
                    <a:pt x="1144" y="2340"/>
                  </a:cubicBezTo>
                  <a:cubicBezTo>
                    <a:pt x="1126" y="2318"/>
                    <a:pt x="1108" y="2381"/>
                    <a:pt x="1089" y="2367"/>
                  </a:cubicBezTo>
                  <a:cubicBezTo>
                    <a:pt x="1070" y="2352"/>
                    <a:pt x="1127" y="2306"/>
                    <a:pt x="1113" y="2284"/>
                  </a:cubicBezTo>
                  <a:cubicBezTo>
                    <a:pt x="1098" y="2262"/>
                    <a:pt x="1088" y="2297"/>
                    <a:pt x="1054" y="2331"/>
                  </a:cubicBezTo>
                  <a:cubicBezTo>
                    <a:pt x="1020" y="2365"/>
                    <a:pt x="974" y="2364"/>
                    <a:pt x="990" y="2380"/>
                  </a:cubicBezTo>
                  <a:cubicBezTo>
                    <a:pt x="1006" y="2396"/>
                    <a:pt x="956" y="2405"/>
                    <a:pt x="947" y="2433"/>
                  </a:cubicBezTo>
                  <a:cubicBezTo>
                    <a:pt x="939" y="2461"/>
                    <a:pt x="869" y="2471"/>
                    <a:pt x="825" y="2501"/>
                  </a:cubicBezTo>
                  <a:cubicBezTo>
                    <a:pt x="781" y="2530"/>
                    <a:pt x="834" y="2532"/>
                    <a:pt x="859" y="2504"/>
                  </a:cubicBezTo>
                  <a:cubicBezTo>
                    <a:pt x="884" y="2476"/>
                    <a:pt x="893" y="2492"/>
                    <a:pt x="933" y="2467"/>
                  </a:cubicBezTo>
                  <a:cubicBezTo>
                    <a:pt x="973" y="2442"/>
                    <a:pt x="1015" y="2421"/>
                    <a:pt x="1030" y="2432"/>
                  </a:cubicBezTo>
                  <a:cubicBezTo>
                    <a:pt x="1045" y="2442"/>
                    <a:pt x="1070" y="2449"/>
                    <a:pt x="1089" y="2423"/>
                  </a:cubicBezTo>
                  <a:cubicBezTo>
                    <a:pt x="1108" y="2396"/>
                    <a:pt x="1132" y="2402"/>
                    <a:pt x="1151" y="2418"/>
                  </a:cubicBezTo>
                  <a:cubicBezTo>
                    <a:pt x="1170" y="2435"/>
                    <a:pt x="1119" y="2448"/>
                    <a:pt x="1142" y="2471"/>
                  </a:cubicBezTo>
                  <a:cubicBezTo>
                    <a:pt x="1166" y="2495"/>
                    <a:pt x="1114" y="2508"/>
                    <a:pt x="1114" y="2488"/>
                  </a:cubicBezTo>
                  <a:cubicBezTo>
                    <a:pt x="1114" y="2467"/>
                    <a:pt x="1085" y="2449"/>
                    <a:pt x="1074" y="2468"/>
                  </a:cubicBezTo>
                  <a:cubicBezTo>
                    <a:pt x="1064" y="2488"/>
                    <a:pt x="1046" y="2508"/>
                    <a:pt x="1027" y="2510"/>
                  </a:cubicBezTo>
                  <a:cubicBezTo>
                    <a:pt x="1008" y="2511"/>
                    <a:pt x="987" y="2547"/>
                    <a:pt x="987" y="2582"/>
                  </a:cubicBezTo>
                  <a:cubicBezTo>
                    <a:pt x="987" y="2617"/>
                    <a:pt x="953" y="2582"/>
                    <a:pt x="950" y="2613"/>
                  </a:cubicBezTo>
                  <a:cubicBezTo>
                    <a:pt x="947" y="2644"/>
                    <a:pt x="900" y="2699"/>
                    <a:pt x="859" y="2738"/>
                  </a:cubicBezTo>
                  <a:cubicBezTo>
                    <a:pt x="818" y="2778"/>
                    <a:pt x="856" y="2787"/>
                    <a:pt x="843" y="2812"/>
                  </a:cubicBezTo>
                  <a:cubicBezTo>
                    <a:pt x="829" y="2837"/>
                    <a:pt x="781" y="2815"/>
                    <a:pt x="764" y="2826"/>
                  </a:cubicBezTo>
                  <a:cubicBezTo>
                    <a:pt x="748" y="2836"/>
                    <a:pt x="773" y="2898"/>
                    <a:pt x="751" y="2917"/>
                  </a:cubicBezTo>
                  <a:cubicBezTo>
                    <a:pt x="729" y="2936"/>
                    <a:pt x="751" y="2963"/>
                    <a:pt x="751" y="2985"/>
                  </a:cubicBezTo>
                  <a:cubicBezTo>
                    <a:pt x="751" y="3007"/>
                    <a:pt x="694" y="2972"/>
                    <a:pt x="689" y="2994"/>
                  </a:cubicBezTo>
                  <a:cubicBezTo>
                    <a:pt x="685" y="3016"/>
                    <a:pt x="635" y="3010"/>
                    <a:pt x="620" y="3016"/>
                  </a:cubicBezTo>
                  <a:cubicBezTo>
                    <a:pt x="605" y="3022"/>
                    <a:pt x="649" y="3057"/>
                    <a:pt x="676" y="3078"/>
                  </a:cubicBezTo>
                  <a:cubicBezTo>
                    <a:pt x="702" y="3099"/>
                    <a:pt x="651" y="3115"/>
                    <a:pt x="645" y="3091"/>
                  </a:cubicBezTo>
                  <a:cubicBezTo>
                    <a:pt x="639" y="3068"/>
                    <a:pt x="602" y="3106"/>
                    <a:pt x="556" y="3127"/>
                  </a:cubicBezTo>
                  <a:cubicBezTo>
                    <a:pt x="511" y="3147"/>
                    <a:pt x="530" y="3189"/>
                    <a:pt x="494" y="3190"/>
                  </a:cubicBezTo>
                  <a:cubicBezTo>
                    <a:pt x="459" y="3192"/>
                    <a:pt x="469" y="3248"/>
                    <a:pt x="446" y="3265"/>
                  </a:cubicBezTo>
                  <a:cubicBezTo>
                    <a:pt x="422" y="3283"/>
                    <a:pt x="428" y="3224"/>
                    <a:pt x="391" y="3223"/>
                  </a:cubicBezTo>
                  <a:cubicBezTo>
                    <a:pt x="354" y="3221"/>
                    <a:pt x="357" y="3248"/>
                    <a:pt x="379" y="3279"/>
                  </a:cubicBezTo>
                  <a:cubicBezTo>
                    <a:pt x="401" y="3310"/>
                    <a:pt x="345" y="3286"/>
                    <a:pt x="325" y="3313"/>
                  </a:cubicBezTo>
                  <a:cubicBezTo>
                    <a:pt x="304" y="3339"/>
                    <a:pt x="245" y="3326"/>
                    <a:pt x="229" y="3348"/>
                  </a:cubicBezTo>
                  <a:cubicBezTo>
                    <a:pt x="213" y="3370"/>
                    <a:pt x="273" y="3370"/>
                    <a:pt x="282" y="3388"/>
                  </a:cubicBezTo>
                  <a:cubicBezTo>
                    <a:pt x="291" y="3406"/>
                    <a:pt x="229" y="3397"/>
                    <a:pt x="196" y="3389"/>
                  </a:cubicBezTo>
                  <a:cubicBezTo>
                    <a:pt x="164" y="3382"/>
                    <a:pt x="173" y="3431"/>
                    <a:pt x="143" y="3425"/>
                  </a:cubicBezTo>
                  <a:cubicBezTo>
                    <a:pt x="114" y="3419"/>
                    <a:pt x="77" y="3450"/>
                    <a:pt x="97" y="3471"/>
                  </a:cubicBezTo>
                  <a:cubicBezTo>
                    <a:pt x="118" y="3491"/>
                    <a:pt x="81" y="3494"/>
                    <a:pt x="60" y="3481"/>
                  </a:cubicBezTo>
                  <a:cubicBezTo>
                    <a:pt x="40" y="3468"/>
                    <a:pt x="22" y="3500"/>
                    <a:pt x="15" y="3525"/>
                  </a:cubicBezTo>
                  <a:cubicBezTo>
                    <a:pt x="7" y="3550"/>
                    <a:pt x="55" y="3564"/>
                    <a:pt x="53" y="3575"/>
                  </a:cubicBezTo>
                  <a:cubicBezTo>
                    <a:pt x="52" y="3587"/>
                    <a:pt x="15" y="3606"/>
                    <a:pt x="41" y="3612"/>
                  </a:cubicBezTo>
                  <a:cubicBezTo>
                    <a:pt x="68" y="3618"/>
                    <a:pt x="49" y="3642"/>
                    <a:pt x="31" y="3649"/>
                  </a:cubicBezTo>
                  <a:cubicBezTo>
                    <a:pt x="13" y="3657"/>
                    <a:pt x="13" y="3674"/>
                    <a:pt x="31" y="3696"/>
                  </a:cubicBezTo>
                  <a:cubicBezTo>
                    <a:pt x="49" y="3718"/>
                    <a:pt x="0" y="3723"/>
                    <a:pt x="24" y="3757"/>
                  </a:cubicBezTo>
                  <a:cubicBezTo>
                    <a:pt x="47" y="3791"/>
                    <a:pt x="65" y="3748"/>
                    <a:pt x="75" y="3773"/>
                  </a:cubicBezTo>
                  <a:cubicBezTo>
                    <a:pt x="86" y="3798"/>
                    <a:pt x="114" y="3776"/>
                    <a:pt x="146" y="3746"/>
                  </a:cubicBezTo>
                  <a:cubicBezTo>
                    <a:pt x="179" y="3717"/>
                    <a:pt x="190" y="3779"/>
                    <a:pt x="164" y="3777"/>
                  </a:cubicBezTo>
                  <a:cubicBezTo>
                    <a:pt x="137" y="3776"/>
                    <a:pt x="106" y="3792"/>
                    <a:pt x="112" y="3819"/>
                  </a:cubicBezTo>
                  <a:cubicBezTo>
                    <a:pt x="118" y="3845"/>
                    <a:pt x="71" y="3841"/>
                    <a:pt x="72" y="3808"/>
                  </a:cubicBezTo>
                  <a:cubicBezTo>
                    <a:pt x="74" y="3776"/>
                    <a:pt x="18" y="3814"/>
                    <a:pt x="38" y="3838"/>
                  </a:cubicBezTo>
                  <a:cubicBezTo>
                    <a:pt x="59" y="3862"/>
                    <a:pt x="31" y="3875"/>
                    <a:pt x="31" y="3897"/>
                  </a:cubicBezTo>
                  <a:cubicBezTo>
                    <a:pt x="31" y="3919"/>
                    <a:pt x="71" y="3915"/>
                    <a:pt x="87" y="3890"/>
                  </a:cubicBezTo>
                  <a:cubicBezTo>
                    <a:pt x="103" y="3865"/>
                    <a:pt x="130" y="3870"/>
                    <a:pt x="140" y="3896"/>
                  </a:cubicBezTo>
                  <a:cubicBezTo>
                    <a:pt x="151" y="3921"/>
                    <a:pt x="115" y="3901"/>
                    <a:pt x="115" y="3935"/>
                  </a:cubicBezTo>
                  <a:cubicBezTo>
                    <a:pt x="115" y="3969"/>
                    <a:pt x="93" y="3940"/>
                    <a:pt x="74" y="3966"/>
                  </a:cubicBezTo>
                  <a:cubicBezTo>
                    <a:pt x="55" y="3993"/>
                    <a:pt x="149" y="4042"/>
                    <a:pt x="179" y="4049"/>
                  </a:cubicBezTo>
                  <a:cubicBezTo>
                    <a:pt x="208" y="4056"/>
                    <a:pt x="236" y="4089"/>
                    <a:pt x="295" y="4080"/>
                  </a:cubicBezTo>
                  <a:cubicBezTo>
                    <a:pt x="354" y="4071"/>
                    <a:pt x="466" y="3962"/>
                    <a:pt x="481" y="3943"/>
                  </a:cubicBezTo>
                  <a:cubicBezTo>
                    <a:pt x="496" y="3923"/>
                    <a:pt x="528" y="3946"/>
                    <a:pt x="550" y="3928"/>
                  </a:cubicBezTo>
                  <a:cubicBezTo>
                    <a:pt x="573" y="3910"/>
                    <a:pt x="559" y="3865"/>
                    <a:pt x="576" y="3856"/>
                  </a:cubicBezTo>
                  <a:cubicBezTo>
                    <a:pt x="592" y="3847"/>
                    <a:pt x="601" y="3904"/>
                    <a:pt x="615" y="3910"/>
                  </a:cubicBezTo>
                  <a:cubicBezTo>
                    <a:pt x="629" y="3916"/>
                    <a:pt x="638" y="3926"/>
                    <a:pt x="639" y="3955"/>
                  </a:cubicBezTo>
                  <a:cubicBezTo>
                    <a:pt x="651" y="3954"/>
                    <a:pt x="663" y="3954"/>
                    <a:pt x="670" y="3960"/>
                  </a:cubicBezTo>
                  <a:cubicBezTo>
                    <a:pt x="689" y="3974"/>
                    <a:pt x="694" y="3913"/>
                    <a:pt x="694" y="3894"/>
                  </a:cubicBezTo>
                  <a:cubicBezTo>
                    <a:pt x="694" y="3875"/>
                    <a:pt x="713" y="3837"/>
                    <a:pt x="708" y="3813"/>
                  </a:cubicBezTo>
                  <a:cubicBezTo>
                    <a:pt x="703" y="3789"/>
                    <a:pt x="765" y="3808"/>
                    <a:pt x="775" y="3789"/>
                  </a:cubicBezTo>
                  <a:cubicBezTo>
                    <a:pt x="784" y="3770"/>
                    <a:pt x="789" y="3704"/>
                    <a:pt x="770" y="3694"/>
                  </a:cubicBezTo>
                  <a:cubicBezTo>
                    <a:pt x="751" y="3685"/>
                    <a:pt x="746" y="3647"/>
                    <a:pt x="765" y="3647"/>
                  </a:cubicBezTo>
                  <a:cubicBezTo>
                    <a:pt x="784" y="3647"/>
                    <a:pt x="808" y="3633"/>
                    <a:pt x="803" y="3595"/>
                  </a:cubicBezTo>
                  <a:cubicBezTo>
                    <a:pt x="798" y="3557"/>
                    <a:pt x="741" y="3562"/>
                    <a:pt x="737" y="3524"/>
                  </a:cubicBezTo>
                  <a:cubicBezTo>
                    <a:pt x="732" y="3486"/>
                    <a:pt x="765" y="3476"/>
                    <a:pt x="741" y="3429"/>
                  </a:cubicBezTo>
                  <a:cubicBezTo>
                    <a:pt x="718" y="3381"/>
                    <a:pt x="751" y="3353"/>
                    <a:pt x="741" y="3329"/>
                  </a:cubicBezTo>
                  <a:cubicBezTo>
                    <a:pt x="732" y="3306"/>
                    <a:pt x="722" y="3277"/>
                    <a:pt x="751" y="3230"/>
                  </a:cubicBezTo>
                  <a:cubicBezTo>
                    <a:pt x="779" y="3182"/>
                    <a:pt x="831" y="3159"/>
                    <a:pt x="850" y="3163"/>
                  </a:cubicBezTo>
                  <a:cubicBezTo>
                    <a:pt x="869" y="3168"/>
                    <a:pt x="903" y="3187"/>
                    <a:pt x="917" y="3159"/>
                  </a:cubicBezTo>
                  <a:cubicBezTo>
                    <a:pt x="931" y="3130"/>
                    <a:pt x="931" y="3106"/>
                    <a:pt x="917" y="3102"/>
                  </a:cubicBezTo>
                  <a:cubicBezTo>
                    <a:pt x="903" y="3097"/>
                    <a:pt x="865" y="3087"/>
                    <a:pt x="893" y="3049"/>
                  </a:cubicBezTo>
                  <a:cubicBezTo>
                    <a:pt x="921" y="3012"/>
                    <a:pt x="955" y="2964"/>
                    <a:pt x="959" y="2922"/>
                  </a:cubicBezTo>
                  <a:cubicBezTo>
                    <a:pt x="964" y="2879"/>
                    <a:pt x="950" y="2846"/>
                    <a:pt x="964" y="2831"/>
                  </a:cubicBezTo>
                  <a:cubicBezTo>
                    <a:pt x="978" y="2817"/>
                    <a:pt x="1012" y="2831"/>
                    <a:pt x="1040" y="2812"/>
                  </a:cubicBezTo>
                  <a:cubicBezTo>
                    <a:pt x="1068" y="2793"/>
                    <a:pt x="1045" y="2770"/>
                    <a:pt x="1059" y="2756"/>
                  </a:cubicBezTo>
                  <a:cubicBezTo>
                    <a:pt x="1073" y="2741"/>
                    <a:pt x="1092" y="2694"/>
                    <a:pt x="1111" y="2680"/>
                  </a:cubicBezTo>
                  <a:cubicBezTo>
                    <a:pt x="1130" y="2665"/>
                    <a:pt x="1149" y="2646"/>
                    <a:pt x="1135" y="2628"/>
                  </a:cubicBezTo>
                  <a:cubicBezTo>
                    <a:pt x="1121" y="2609"/>
                    <a:pt x="1163" y="2590"/>
                    <a:pt x="1163" y="2556"/>
                  </a:cubicBezTo>
                  <a:cubicBezTo>
                    <a:pt x="1163" y="2523"/>
                    <a:pt x="1211" y="2499"/>
                    <a:pt x="1239" y="2499"/>
                  </a:cubicBezTo>
                  <a:cubicBezTo>
                    <a:pt x="1268" y="2499"/>
                    <a:pt x="1315" y="2499"/>
                    <a:pt x="1315" y="2471"/>
                  </a:cubicBezTo>
                  <a:cubicBezTo>
                    <a:pt x="1315" y="2443"/>
                    <a:pt x="1296" y="2381"/>
                    <a:pt x="1339" y="2400"/>
                  </a:cubicBezTo>
                  <a:cubicBezTo>
                    <a:pt x="1381" y="2419"/>
                    <a:pt x="1415" y="2395"/>
                    <a:pt x="1443" y="2419"/>
                  </a:cubicBezTo>
                  <a:cubicBezTo>
                    <a:pt x="1471" y="2443"/>
                    <a:pt x="1509" y="2438"/>
                    <a:pt x="1509" y="2400"/>
                  </a:cubicBezTo>
                  <a:cubicBezTo>
                    <a:pt x="1509" y="2362"/>
                    <a:pt x="1524" y="2300"/>
                    <a:pt x="1566" y="2324"/>
                  </a:cubicBezTo>
                  <a:cubicBezTo>
                    <a:pt x="1570" y="2326"/>
                    <a:pt x="1573" y="2328"/>
                    <a:pt x="1576" y="2330"/>
                  </a:cubicBezTo>
                  <a:cubicBezTo>
                    <a:pt x="1590" y="2298"/>
                    <a:pt x="1617" y="2278"/>
                    <a:pt x="1642" y="2281"/>
                  </a:cubicBezTo>
                  <a:cubicBezTo>
                    <a:pt x="1680" y="2286"/>
                    <a:pt x="1704" y="2353"/>
                    <a:pt x="1751" y="2362"/>
                  </a:cubicBezTo>
                  <a:cubicBezTo>
                    <a:pt x="1799" y="2371"/>
                    <a:pt x="1846" y="2390"/>
                    <a:pt x="1860" y="2367"/>
                  </a:cubicBezTo>
                  <a:cubicBezTo>
                    <a:pt x="1875" y="2343"/>
                    <a:pt x="1908" y="2381"/>
                    <a:pt x="1936" y="2371"/>
                  </a:cubicBezTo>
                  <a:cubicBezTo>
                    <a:pt x="1965" y="2362"/>
                    <a:pt x="1965" y="2424"/>
                    <a:pt x="1993" y="2386"/>
                  </a:cubicBezTo>
                  <a:cubicBezTo>
                    <a:pt x="2022" y="2348"/>
                    <a:pt x="1988" y="2324"/>
                    <a:pt x="2036" y="2329"/>
                  </a:cubicBezTo>
                  <a:cubicBezTo>
                    <a:pt x="2083" y="2334"/>
                    <a:pt x="2055" y="2277"/>
                    <a:pt x="2055" y="2243"/>
                  </a:cubicBezTo>
                  <a:cubicBezTo>
                    <a:pt x="2055" y="2210"/>
                    <a:pt x="2116" y="2206"/>
                    <a:pt x="2116" y="2177"/>
                  </a:cubicBezTo>
                  <a:cubicBezTo>
                    <a:pt x="2116" y="2149"/>
                    <a:pt x="2202" y="2172"/>
                    <a:pt x="2216" y="2153"/>
                  </a:cubicBezTo>
                  <a:cubicBezTo>
                    <a:pt x="2230" y="2134"/>
                    <a:pt x="2278" y="2120"/>
                    <a:pt x="2297" y="2153"/>
                  </a:cubicBezTo>
                  <a:cubicBezTo>
                    <a:pt x="2316" y="2187"/>
                    <a:pt x="2396" y="2196"/>
                    <a:pt x="2401" y="2225"/>
                  </a:cubicBezTo>
                  <a:cubicBezTo>
                    <a:pt x="2403" y="2238"/>
                    <a:pt x="2401" y="2260"/>
                    <a:pt x="2401" y="2280"/>
                  </a:cubicBezTo>
                  <a:cubicBezTo>
                    <a:pt x="2414" y="2267"/>
                    <a:pt x="2431" y="2257"/>
                    <a:pt x="2447" y="2257"/>
                  </a:cubicBezTo>
                  <a:cubicBezTo>
                    <a:pt x="2476" y="2257"/>
                    <a:pt x="2503" y="2213"/>
                    <a:pt x="2529" y="2219"/>
                  </a:cubicBezTo>
                  <a:cubicBezTo>
                    <a:pt x="2551" y="2224"/>
                    <a:pt x="2573" y="2220"/>
                    <a:pt x="2580" y="2183"/>
                  </a:cubicBezTo>
                  <a:cubicBezTo>
                    <a:pt x="2556" y="2168"/>
                    <a:pt x="2511" y="2166"/>
                    <a:pt x="2506" y="2187"/>
                  </a:cubicBezTo>
                  <a:close/>
                  <a:moveTo>
                    <a:pt x="721" y="295"/>
                  </a:moveTo>
                  <a:cubicBezTo>
                    <a:pt x="763" y="304"/>
                    <a:pt x="677" y="350"/>
                    <a:pt x="663" y="392"/>
                  </a:cubicBezTo>
                  <a:cubicBezTo>
                    <a:pt x="650" y="434"/>
                    <a:pt x="730" y="472"/>
                    <a:pt x="763" y="503"/>
                  </a:cubicBezTo>
                  <a:cubicBezTo>
                    <a:pt x="796" y="534"/>
                    <a:pt x="876" y="529"/>
                    <a:pt x="905" y="512"/>
                  </a:cubicBezTo>
                  <a:cubicBezTo>
                    <a:pt x="933" y="494"/>
                    <a:pt x="925" y="432"/>
                    <a:pt x="962" y="434"/>
                  </a:cubicBezTo>
                  <a:cubicBezTo>
                    <a:pt x="1000" y="436"/>
                    <a:pt x="980" y="401"/>
                    <a:pt x="1011" y="390"/>
                  </a:cubicBezTo>
                  <a:cubicBezTo>
                    <a:pt x="1042" y="379"/>
                    <a:pt x="1046" y="419"/>
                    <a:pt x="1020" y="450"/>
                  </a:cubicBezTo>
                  <a:cubicBezTo>
                    <a:pt x="993" y="481"/>
                    <a:pt x="1066" y="478"/>
                    <a:pt x="1106" y="441"/>
                  </a:cubicBezTo>
                  <a:cubicBezTo>
                    <a:pt x="1146" y="403"/>
                    <a:pt x="1155" y="439"/>
                    <a:pt x="1146" y="474"/>
                  </a:cubicBezTo>
                  <a:cubicBezTo>
                    <a:pt x="1137" y="509"/>
                    <a:pt x="1055" y="489"/>
                    <a:pt x="1026" y="529"/>
                  </a:cubicBezTo>
                  <a:cubicBezTo>
                    <a:pt x="998" y="569"/>
                    <a:pt x="909" y="538"/>
                    <a:pt x="869" y="582"/>
                  </a:cubicBezTo>
                  <a:cubicBezTo>
                    <a:pt x="829" y="627"/>
                    <a:pt x="905" y="629"/>
                    <a:pt x="960" y="618"/>
                  </a:cubicBezTo>
                  <a:cubicBezTo>
                    <a:pt x="1015" y="607"/>
                    <a:pt x="1119" y="600"/>
                    <a:pt x="1159" y="609"/>
                  </a:cubicBezTo>
                  <a:cubicBezTo>
                    <a:pt x="1199" y="618"/>
                    <a:pt x="1135" y="631"/>
                    <a:pt x="1068" y="631"/>
                  </a:cubicBezTo>
                  <a:cubicBezTo>
                    <a:pt x="1002" y="631"/>
                    <a:pt x="980" y="651"/>
                    <a:pt x="982" y="669"/>
                  </a:cubicBezTo>
                  <a:cubicBezTo>
                    <a:pt x="984" y="686"/>
                    <a:pt x="889" y="649"/>
                    <a:pt x="885" y="689"/>
                  </a:cubicBezTo>
                  <a:cubicBezTo>
                    <a:pt x="880" y="729"/>
                    <a:pt x="973" y="744"/>
                    <a:pt x="984" y="768"/>
                  </a:cubicBezTo>
                  <a:cubicBezTo>
                    <a:pt x="995" y="793"/>
                    <a:pt x="1057" y="771"/>
                    <a:pt x="1082" y="779"/>
                  </a:cubicBezTo>
                  <a:cubicBezTo>
                    <a:pt x="1106" y="788"/>
                    <a:pt x="1042" y="806"/>
                    <a:pt x="1033" y="817"/>
                  </a:cubicBezTo>
                  <a:cubicBezTo>
                    <a:pt x="1024" y="828"/>
                    <a:pt x="1102" y="844"/>
                    <a:pt x="1115" y="866"/>
                  </a:cubicBezTo>
                  <a:cubicBezTo>
                    <a:pt x="1128" y="888"/>
                    <a:pt x="1183" y="877"/>
                    <a:pt x="1181" y="846"/>
                  </a:cubicBezTo>
                  <a:cubicBezTo>
                    <a:pt x="1178" y="807"/>
                    <a:pt x="1230" y="691"/>
                    <a:pt x="1296" y="667"/>
                  </a:cubicBezTo>
                  <a:cubicBezTo>
                    <a:pt x="1363" y="642"/>
                    <a:pt x="1325" y="620"/>
                    <a:pt x="1334" y="582"/>
                  </a:cubicBezTo>
                  <a:cubicBezTo>
                    <a:pt x="1343" y="545"/>
                    <a:pt x="1396" y="576"/>
                    <a:pt x="1380" y="545"/>
                  </a:cubicBezTo>
                  <a:cubicBezTo>
                    <a:pt x="1365" y="514"/>
                    <a:pt x="1374" y="501"/>
                    <a:pt x="1416" y="461"/>
                  </a:cubicBezTo>
                  <a:cubicBezTo>
                    <a:pt x="1458" y="421"/>
                    <a:pt x="1485" y="450"/>
                    <a:pt x="1535" y="425"/>
                  </a:cubicBezTo>
                  <a:cubicBezTo>
                    <a:pt x="1586" y="401"/>
                    <a:pt x="1611" y="443"/>
                    <a:pt x="1555" y="447"/>
                  </a:cubicBezTo>
                  <a:cubicBezTo>
                    <a:pt x="1507" y="451"/>
                    <a:pt x="1531" y="507"/>
                    <a:pt x="1571" y="523"/>
                  </a:cubicBezTo>
                  <a:cubicBezTo>
                    <a:pt x="1611" y="538"/>
                    <a:pt x="1575" y="551"/>
                    <a:pt x="1606" y="558"/>
                  </a:cubicBezTo>
                  <a:cubicBezTo>
                    <a:pt x="1637" y="565"/>
                    <a:pt x="1628" y="611"/>
                    <a:pt x="1589" y="653"/>
                  </a:cubicBezTo>
                  <a:cubicBezTo>
                    <a:pt x="1549" y="695"/>
                    <a:pt x="1600" y="704"/>
                    <a:pt x="1684" y="673"/>
                  </a:cubicBezTo>
                  <a:cubicBezTo>
                    <a:pt x="1768" y="642"/>
                    <a:pt x="1715" y="700"/>
                    <a:pt x="1739" y="724"/>
                  </a:cubicBezTo>
                  <a:cubicBezTo>
                    <a:pt x="1763" y="748"/>
                    <a:pt x="1830" y="706"/>
                    <a:pt x="1865" y="664"/>
                  </a:cubicBezTo>
                  <a:cubicBezTo>
                    <a:pt x="1901" y="622"/>
                    <a:pt x="1954" y="629"/>
                    <a:pt x="1952" y="607"/>
                  </a:cubicBezTo>
                  <a:cubicBezTo>
                    <a:pt x="1949" y="582"/>
                    <a:pt x="1912" y="576"/>
                    <a:pt x="1881" y="589"/>
                  </a:cubicBezTo>
                  <a:cubicBezTo>
                    <a:pt x="1850" y="602"/>
                    <a:pt x="1772" y="593"/>
                    <a:pt x="1799" y="569"/>
                  </a:cubicBezTo>
                  <a:cubicBezTo>
                    <a:pt x="1825" y="545"/>
                    <a:pt x="1821" y="525"/>
                    <a:pt x="1781" y="529"/>
                  </a:cubicBezTo>
                  <a:cubicBezTo>
                    <a:pt x="1741" y="534"/>
                    <a:pt x="1670" y="514"/>
                    <a:pt x="1704" y="501"/>
                  </a:cubicBezTo>
                  <a:cubicBezTo>
                    <a:pt x="1737" y="487"/>
                    <a:pt x="1679" y="443"/>
                    <a:pt x="1648" y="445"/>
                  </a:cubicBezTo>
                  <a:cubicBezTo>
                    <a:pt x="1617" y="447"/>
                    <a:pt x="1626" y="412"/>
                    <a:pt x="1628" y="388"/>
                  </a:cubicBezTo>
                  <a:cubicBezTo>
                    <a:pt x="1631" y="363"/>
                    <a:pt x="1540" y="352"/>
                    <a:pt x="1558" y="343"/>
                  </a:cubicBezTo>
                  <a:cubicBezTo>
                    <a:pt x="1575" y="334"/>
                    <a:pt x="1520" y="315"/>
                    <a:pt x="1507" y="332"/>
                  </a:cubicBezTo>
                  <a:cubicBezTo>
                    <a:pt x="1493" y="350"/>
                    <a:pt x="1467" y="346"/>
                    <a:pt x="1467" y="319"/>
                  </a:cubicBezTo>
                  <a:cubicBezTo>
                    <a:pt x="1467" y="292"/>
                    <a:pt x="1400" y="299"/>
                    <a:pt x="1374" y="301"/>
                  </a:cubicBezTo>
                  <a:cubicBezTo>
                    <a:pt x="1347" y="304"/>
                    <a:pt x="1361" y="244"/>
                    <a:pt x="1334" y="224"/>
                  </a:cubicBezTo>
                  <a:cubicBezTo>
                    <a:pt x="1307" y="204"/>
                    <a:pt x="1272" y="264"/>
                    <a:pt x="1252" y="259"/>
                  </a:cubicBezTo>
                  <a:cubicBezTo>
                    <a:pt x="1232" y="255"/>
                    <a:pt x="1268" y="215"/>
                    <a:pt x="1279" y="188"/>
                  </a:cubicBezTo>
                  <a:cubicBezTo>
                    <a:pt x="1290" y="162"/>
                    <a:pt x="1186" y="126"/>
                    <a:pt x="1175" y="153"/>
                  </a:cubicBezTo>
                  <a:cubicBezTo>
                    <a:pt x="1164" y="180"/>
                    <a:pt x="1144" y="113"/>
                    <a:pt x="1121" y="106"/>
                  </a:cubicBezTo>
                  <a:cubicBezTo>
                    <a:pt x="1099" y="100"/>
                    <a:pt x="1117" y="151"/>
                    <a:pt x="1097" y="155"/>
                  </a:cubicBezTo>
                  <a:cubicBezTo>
                    <a:pt x="1077" y="160"/>
                    <a:pt x="1051" y="180"/>
                    <a:pt x="1084" y="202"/>
                  </a:cubicBezTo>
                  <a:cubicBezTo>
                    <a:pt x="1117" y="224"/>
                    <a:pt x="1150" y="334"/>
                    <a:pt x="1146" y="352"/>
                  </a:cubicBezTo>
                  <a:cubicBezTo>
                    <a:pt x="1141" y="370"/>
                    <a:pt x="1040" y="273"/>
                    <a:pt x="1035" y="226"/>
                  </a:cubicBezTo>
                  <a:cubicBezTo>
                    <a:pt x="1031" y="180"/>
                    <a:pt x="980" y="142"/>
                    <a:pt x="967" y="175"/>
                  </a:cubicBezTo>
                  <a:cubicBezTo>
                    <a:pt x="953" y="208"/>
                    <a:pt x="916" y="222"/>
                    <a:pt x="927" y="255"/>
                  </a:cubicBezTo>
                  <a:cubicBezTo>
                    <a:pt x="938" y="288"/>
                    <a:pt x="900" y="299"/>
                    <a:pt x="900" y="273"/>
                  </a:cubicBezTo>
                  <a:cubicBezTo>
                    <a:pt x="900" y="246"/>
                    <a:pt x="845" y="215"/>
                    <a:pt x="825" y="213"/>
                  </a:cubicBezTo>
                  <a:cubicBezTo>
                    <a:pt x="805" y="211"/>
                    <a:pt x="876" y="197"/>
                    <a:pt x="909" y="182"/>
                  </a:cubicBezTo>
                  <a:cubicBezTo>
                    <a:pt x="942" y="166"/>
                    <a:pt x="880" y="144"/>
                    <a:pt x="851" y="162"/>
                  </a:cubicBezTo>
                  <a:cubicBezTo>
                    <a:pt x="823" y="180"/>
                    <a:pt x="785" y="151"/>
                    <a:pt x="767" y="175"/>
                  </a:cubicBezTo>
                  <a:cubicBezTo>
                    <a:pt x="750" y="199"/>
                    <a:pt x="728" y="175"/>
                    <a:pt x="697" y="168"/>
                  </a:cubicBezTo>
                  <a:cubicBezTo>
                    <a:pt x="666" y="162"/>
                    <a:pt x="639" y="213"/>
                    <a:pt x="617" y="204"/>
                  </a:cubicBezTo>
                  <a:cubicBezTo>
                    <a:pt x="595" y="195"/>
                    <a:pt x="581" y="248"/>
                    <a:pt x="617" y="304"/>
                  </a:cubicBezTo>
                  <a:cubicBezTo>
                    <a:pt x="652" y="359"/>
                    <a:pt x="679" y="286"/>
                    <a:pt x="721" y="295"/>
                  </a:cubicBezTo>
                  <a:close/>
                  <a:moveTo>
                    <a:pt x="630" y="474"/>
                  </a:moveTo>
                  <a:cubicBezTo>
                    <a:pt x="657" y="481"/>
                    <a:pt x="677" y="525"/>
                    <a:pt x="701" y="523"/>
                  </a:cubicBezTo>
                  <a:cubicBezTo>
                    <a:pt x="712" y="522"/>
                    <a:pt x="663" y="467"/>
                    <a:pt x="635" y="436"/>
                  </a:cubicBezTo>
                  <a:cubicBezTo>
                    <a:pt x="606" y="405"/>
                    <a:pt x="608" y="374"/>
                    <a:pt x="568" y="385"/>
                  </a:cubicBezTo>
                  <a:cubicBezTo>
                    <a:pt x="528" y="396"/>
                    <a:pt x="604" y="467"/>
                    <a:pt x="630" y="474"/>
                  </a:cubicBezTo>
                  <a:close/>
                  <a:moveTo>
                    <a:pt x="1334" y="115"/>
                  </a:moveTo>
                  <a:cubicBezTo>
                    <a:pt x="1354" y="131"/>
                    <a:pt x="1301" y="131"/>
                    <a:pt x="1323" y="153"/>
                  </a:cubicBezTo>
                  <a:cubicBezTo>
                    <a:pt x="1389" y="219"/>
                    <a:pt x="1651" y="144"/>
                    <a:pt x="1686" y="164"/>
                  </a:cubicBezTo>
                  <a:cubicBezTo>
                    <a:pt x="1721" y="184"/>
                    <a:pt x="1467" y="208"/>
                    <a:pt x="1478" y="235"/>
                  </a:cubicBezTo>
                  <a:cubicBezTo>
                    <a:pt x="1489" y="261"/>
                    <a:pt x="1697" y="284"/>
                    <a:pt x="1713" y="266"/>
                  </a:cubicBezTo>
                  <a:cubicBezTo>
                    <a:pt x="1728" y="248"/>
                    <a:pt x="1763" y="301"/>
                    <a:pt x="1832" y="306"/>
                  </a:cubicBezTo>
                  <a:cubicBezTo>
                    <a:pt x="1901" y="310"/>
                    <a:pt x="1894" y="279"/>
                    <a:pt x="1945" y="277"/>
                  </a:cubicBezTo>
                  <a:cubicBezTo>
                    <a:pt x="1996" y="275"/>
                    <a:pt x="2071" y="250"/>
                    <a:pt x="2073" y="222"/>
                  </a:cubicBezTo>
                  <a:cubicBezTo>
                    <a:pt x="2076" y="193"/>
                    <a:pt x="2224" y="157"/>
                    <a:pt x="2211" y="109"/>
                  </a:cubicBezTo>
                  <a:cubicBezTo>
                    <a:pt x="2197" y="60"/>
                    <a:pt x="2053" y="93"/>
                    <a:pt x="2014" y="73"/>
                  </a:cubicBezTo>
                  <a:cubicBezTo>
                    <a:pt x="1974" y="53"/>
                    <a:pt x="1881" y="27"/>
                    <a:pt x="1865" y="58"/>
                  </a:cubicBezTo>
                  <a:cubicBezTo>
                    <a:pt x="1850" y="89"/>
                    <a:pt x="1823" y="98"/>
                    <a:pt x="1810" y="84"/>
                  </a:cubicBezTo>
                  <a:cubicBezTo>
                    <a:pt x="1797" y="71"/>
                    <a:pt x="1817" y="0"/>
                    <a:pt x="1752" y="20"/>
                  </a:cubicBezTo>
                  <a:cubicBezTo>
                    <a:pt x="1688" y="40"/>
                    <a:pt x="1748" y="109"/>
                    <a:pt x="1735" y="118"/>
                  </a:cubicBezTo>
                  <a:cubicBezTo>
                    <a:pt x="1721" y="126"/>
                    <a:pt x="1659" y="104"/>
                    <a:pt x="1655" y="73"/>
                  </a:cubicBezTo>
                  <a:cubicBezTo>
                    <a:pt x="1651" y="42"/>
                    <a:pt x="1582" y="106"/>
                    <a:pt x="1573" y="69"/>
                  </a:cubicBezTo>
                  <a:cubicBezTo>
                    <a:pt x="1564" y="31"/>
                    <a:pt x="1482" y="5"/>
                    <a:pt x="1465" y="7"/>
                  </a:cubicBezTo>
                  <a:cubicBezTo>
                    <a:pt x="1447" y="9"/>
                    <a:pt x="1482" y="33"/>
                    <a:pt x="1471" y="51"/>
                  </a:cubicBezTo>
                  <a:cubicBezTo>
                    <a:pt x="1460" y="69"/>
                    <a:pt x="1416" y="33"/>
                    <a:pt x="1398" y="31"/>
                  </a:cubicBezTo>
                  <a:cubicBezTo>
                    <a:pt x="1380" y="29"/>
                    <a:pt x="1409" y="69"/>
                    <a:pt x="1400" y="87"/>
                  </a:cubicBezTo>
                  <a:cubicBezTo>
                    <a:pt x="1392" y="104"/>
                    <a:pt x="1356" y="33"/>
                    <a:pt x="1325" y="33"/>
                  </a:cubicBezTo>
                  <a:cubicBezTo>
                    <a:pt x="1294" y="33"/>
                    <a:pt x="1305" y="69"/>
                    <a:pt x="1283" y="71"/>
                  </a:cubicBezTo>
                  <a:cubicBezTo>
                    <a:pt x="1261" y="73"/>
                    <a:pt x="1314" y="100"/>
                    <a:pt x="1334" y="11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69" name="Freeform 143">
              <a:extLst>
                <a:ext uri="{FF2B5EF4-FFF2-40B4-BE49-F238E27FC236}">
                  <a16:creationId xmlns:a16="http://schemas.microsoft.com/office/drawing/2014/main" id="{4D6DEADE-9ECF-6968-4EA1-F717302E39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250596" y="2865280"/>
              <a:ext cx="520030" cy="521038"/>
            </a:xfrm>
            <a:custGeom>
              <a:avLst/>
              <a:gdLst>
                <a:gd name="T0" fmla="*/ 1514 w 1709"/>
                <a:gd name="T1" fmla="*/ 213 h 1716"/>
                <a:gd name="T2" fmla="*/ 1231 w 1709"/>
                <a:gd name="T3" fmla="*/ 83 h 1716"/>
                <a:gd name="T4" fmla="*/ 1196 w 1709"/>
                <a:gd name="T5" fmla="*/ 275 h 1716"/>
                <a:gd name="T6" fmla="*/ 1075 w 1709"/>
                <a:gd name="T7" fmla="*/ 369 h 1716"/>
                <a:gd name="T8" fmla="*/ 1057 w 1709"/>
                <a:gd name="T9" fmla="*/ 505 h 1716"/>
                <a:gd name="T10" fmla="*/ 1160 w 1709"/>
                <a:gd name="T11" fmla="*/ 473 h 1716"/>
                <a:gd name="T12" fmla="*/ 1184 w 1709"/>
                <a:gd name="T13" fmla="*/ 390 h 1716"/>
                <a:gd name="T14" fmla="*/ 1399 w 1709"/>
                <a:gd name="T15" fmla="*/ 402 h 1716"/>
                <a:gd name="T16" fmla="*/ 1597 w 1709"/>
                <a:gd name="T17" fmla="*/ 287 h 1716"/>
                <a:gd name="T18" fmla="*/ 1615 w 1709"/>
                <a:gd name="T19" fmla="*/ 189 h 1716"/>
                <a:gd name="T20" fmla="*/ 1054 w 1709"/>
                <a:gd name="T21" fmla="*/ 726 h 1716"/>
                <a:gd name="T22" fmla="*/ 942 w 1709"/>
                <a:gd name="T23" fmla="*/ 957 h 1716"/>
                <a:gd name="T24" fmla="*/ 785 w 1709"/>
                <a:gd name="T25" fmla="*/ 995 h 1716"/>
                <a:gd name="T26" fmla="*/ 650 w 1709"/>
                <a:gd name="T27" fmla="*/ 1175 h 1716"/>
                <a:gd name="T28" fmla="*/ 467 w 1709"/>
                <a:gd name="T29" fmla="*/ 1211 h 1716"/>
                <a:gd name="T30" fmla="*/ 165 w 1709"/>
                <a:gd name="T31" fmla="*/ 1335 h 1716"/>
                <a:gd name="T32" fmla="*/ 275 w 1709"/>
                <a:gd name="T33" fmla="*/ 1367 h 1716"/>
                <a:gd name="T34" fmla="*/ 567 w 1709"/>
                <a:gd name="T35" fmla="*/ 1394 h 1716"/>
                <a:gd name="T36" fmla="*/ 720 w 1709"/>
                <a:gd name="T37" fmla="*/ 1320 h 1716"/>
                <a:gd name="T38" fmla="*/ 877 w 1709"/>
                <a:gd name="T39" fmla="*/ 1296 h 1716"/>
                <a:gd name="T40" fmla="*/ 1010 w 1709"/>
                <a:gd name="T41" fmla="*/ 1243 h 1716"/>
                <a:gd name="T42" fmla="*/ 1131 w 1709"/>
                <a:gd name="T43" fmla="*/ 1087 h 1716"/>
                <a:gd name="T44" fmla="*/ 1246 w 1709"/>
                <a:gd name="T45" fmla="*/ 824 h 1716"/>
                <a:gd name="T46" fmla="*/ 1072 w 1709"/>
                <a:gd name="T47" fmla="*/ 594 h 1716"/>
                <a:gd name="T48" fmla="*/ 328 w 1709"/>
                <a:gd name="T49" fmla="*/ 1388 h 1716"/>
                <a:gd name="T50" fmla="*/ 369 w 1709"/>
                <a:gd name="T51" fmla="*/ 1494 h 1716"/>
                <a:gd name="T52" fmla="*/ 523 w 1709"/>
                <a:gd name="T53" fmla="*/ 1373 h 1716"/>
                <a:gd name="T54" fmla="*/ 219 w 1709"/>
                <a:gd name="T55" fmla="*/ 1476 h 1716"/>
                <a:gd name="T56" fmla="*/ 59 w 1709"/>
                <a:gd name="T57" fmla="*/ 1447 h 1716"/>
                <a:gd name="T58" fmla="*/ 74 w 1709"/>
                <a:gd name="T59" fmla="*/ 1488 h 1716"/>
                <a:gd name="T60" fmla="*/ 127 w 1709"/>
                <a:gd name="T61" fmla="*/ 1709 h 1716"/>
                <a:gd name="T62" fmla="*/ 219 w 1709"/>
                <a:gd name="T63" fmla="*/ 1476 h 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09" h="1716">
                  <a:moveTo>
                    <a:pt x="1615" y="189"/>
                  </a:moveTo>
                  <a:cubicBezTo>
                    <a:pt x="1594" y="163"/>
                    <a:pt x="1559" y="204"/>
                    <a:pt x="1514" y="213"/>
                  </a:cubicBezTo>
                  <a:cubicBezTo>
                    <a:pt x="1470" y="222"/>
                    <a:pt x="1331" y="107"/>
                    <a:pt x="1296" y="54"/>
                  </a:cubicBezTo>
                  <a:cubicBezTo>
                    <a:pt x="1260" y="0"/>
                    <a:pt x="1201" y="45"/>
                    <a:pt x="1231" y="83"/>
                  </a:cubicBezTo>
                  <a:cubicBezTo>
                    <a:pt x="1261" y="121"/>
                    <a:pt x="1225" y="133"/>
                    <a:pt x="1225" y="186"/>
                  </a:cubicBezTo>
                  <a:cubicBezTo>
                    <a:pt x="1225" y="239"/>
                    <a:pt x="1190" y="239"/>
                    <a:pt x="1196" y="275"/>
                  </a:cubicBezTo>
                  <a:cubicBezTo>
                    <a:pt x="1201" y="310"/>
                    <a:pt x="1148" y="304"/>
                    <a:pt x="1113" y="310"/>
                  </a:cubicBezTo>
                  <a:cubicBezTo>
                    <a:pt x="1078" y="316"/>
                    <a:pt x="1116" y="352"/>
                    <a:pt x="1075" y="369"/>
                  </a:cubicBezTo>
                  <a:cubicBezTo>
                    <a:pt x="1033" y="387"/>
                    <a:pt x="1036" y="417"/>
                    <a:pt x="1057" y="428"/>
                  </a:cubicBezTo>
                  <a:cubicBezTo>
                    <a:pt x="1078" y="440"/>
                    <a:pt x="1063" y="479"/>
                    <a:pt x="1057" y="505"/>
                  </a:cubicBezTo>
                  <a:cubicBezTo>
                    <a:pt x="1051" y="532"/>
                    <a:pt x="1083" y="511"/>
                    <a:pt x="1107" y="485"/>
                  </a:cubicBezTo>
                  <a:cubicBezTo>
                    <a:pt x="1131" y="458"/>
                    <a:pt x="1155" y="497"/>
                    <a:pt x="1160" y="473"/>
                  </a:cubicBezTo>
                  <a:cubicBezTo>
                    <a:pt x="1166" y="443"/>
                    <a:pt x="1098" y="428"/>
                    <a:pt x="1101" y="399"/>
                  </a:cubicBezTo>
                  <a:cubicBezTo>
                    <a:pt x="1104" y="369"/>
                    <a:pt x="1148" y="408"/>
                    <a:pt x="1184" y="390"/>
                  </a:cubicBezTo>
                  <a:cubicBezTo>
                    <a:pt x="1219" y="372"/>
                    <a:pt x="1290" y="387"/>
                    <a:pt x="1334" y="425"/>
                  </a:cubicBezTo>
                  <a:cubicBezTo>
                    <a:pt x="1379" y="464"/>
                    <a:pt x="1390" y="449"/>
                    <a:pt x="1399" y="402"/>
                  </a:cubicBezTo>
                  <a:cubicBezTo>
                    <a:pt x="1408" y="355"/>
                    <a:pt x="1476" y="334"/>
                    <a:pt x="1544" y="334"/>
                  </a:cubicBezTo>
                  <a:cubicBezTo>
                    <a:pt x="1612" y="334"/>
                    <a:pt x="1618" y="301"/>
                    <a:pt x="1597" y="287"/>
                  </a:cubicBezTo>
                  <a:cubicBezTo>
                    <a:pt x="1576" y="272"/>
                    <a:pt x="1709" y="186"/>
                    <a:pt x="1706" y="163"/>
                  </a:cubicBezTo>
                  <a:cubicBezTo>
                    <a:pt x="1703" y="139"/>
                    <a:pt x="1635" y="216"/>
                    <a:pt x="1615" y="189"/>
                  </a:cubicBezTo>
                  <a:close/>
                  <a:moveTo>
                    <a:pt x="1072" y="594"/>
                  </a:moveTo>
                  <a:cubicBezTo>
                    <a:pt x="1042" y="608"/>
                    <a:pt x="1021" y="700"/>
                    <a:pt x="1054" y="726"/>
                  </a:cubicBezTo>
                  <a:cubicBezTo>
                    <a:pt x="1086" y="753"/>
                    <a:pt x="1001" y="803"/>
                    <a:pt x="1004" y="859"/>
                  </a:cubicBezTo>
                  <a:cubicBezTo>
                    <a:pt x="1007" y="915"/>
                    <a:pt x="951" y="915"/>
                    <a:pt x="942" y="957"/>
                  </a:cubicBezTo>
                  <a:cubicBezTo>
                    <a:pt x="933" y="998"/>
                    <a:pt x="900" y="989"/>
                    <a:pt x="850" y="1028"/>
                  </a:cubicBezTo>
                  <a:cubicBezTo>
                    <a:pt x="800" y="1066"/>
                    <a:pt x="774" y="1022"/>
                    <a:pt x="785" y="995"/>
                  </a:cubicBezTo>
                  <a:cubicBezTo>
                    <a:pt x="797" y="968"/>
                    <a:pt x="709" y="1010"/>
                    <a:pt x="711" y="1075"/>
                  </a:cubicBezTo>
                  <a:cubicBezTo>
                    <a:pt x="715" y="1140"/>
                    <a:pt x="629" y="1146"/>
                    <a:pt x="650" y="1175"/>
                  </a:cubicBezTo>
                  <a:cubicBezTo>
                    <a:pt x="670" y="1205"/>
                    <a:pt x="585" y="1222"/>
                    <a:pt x="588" y="1196"/>
                  </a:cubicBezTo>
                  <a:cubicBezTo>
                    <a:pt x="591" y="1169"/>
                    <a:pt x="534" y="1184"/>
                    <a:pt x="467" y="1211"/>
                  </a:cubicBezTo>
                  <a:cubicBezTo>
                    <a:pt x="399" y="1237"/>
                    <a:pt x="357" y="1181"/>
                    <a:pt x="319" y="1219"/>
                  </a:cubicBezTo>
                  <a:cubicBezTo>
                    <a:pt x="281" y="1258"/>
                    <a:pt x="216" y="1326"/>
                    <a:pt x="165" y="1335"/>
                  </a:cubicBezTo>
                  <a:cubicBezTo>
                    <a:pt x="115" y="1343"/>
                    <a:pt x="144" y="1404"/>
                    <a:pt x="165" y="1394"/>
                  </a:cubicBezTo>
                  <a:cubicBezTo>
                    <a:pt x="201" y="1376"/>
                    <a:pt x="257" y="1394"/>
                    <a:pt x="275" y="1367"/>
                  </a:cubicBezTo>
                  <a:cubicBezTo>
                    <a:pt x="292" y="1340"/>
                    <a:pt x="437" y="1308"/>
                    <a:pt x="526" y="1305"/>
                  </a:cubicBezTo>
                  <a:cubicBezTo>
                    <a:pt x="614" y="1302"/>
                    <a:pt x="561" y="1346"/>
                    <a:pt x="567" y="1394"/>
                  </a:cubicBezTo>
                  <a:cubicBezTo>
                    <a:pt x="573" y="1441"/>
                    <a:pt x="647" y="1432"/>
                    <a:pt x="685" y="1388"/>
                  </a:cubicBezTo>
                  <a:cubicBezTo>
                    <a:pt x="723" y="1343"/>
                    <a:pt x="753" y="1346"/>
                    <a:pt x="720" y="1320"/>
                  </a:cubicBezTo>
                  <a:cubicBezTo>
                    <a:pt x="688" y="1293"/>
                    <a:pt x="726" y="1270"/>
                    <a:pt x="750" y="1305"/>
                  </a:cubicBezTo>
                  <a:cubicBezTo>
                    <a:pt x="774" y="1340"/>
                    <a:pt x="847" y="1343"/>
                    <a:pt x="877" y="1296"/>
                  </a:cubicBezTo>
                  <a:cubicBezTo>
                    <a:pt x="906" y="1249"/>
                    <a:pt x="915" y="1305"/>
                    <a:pt x="951" y="1302"/>
                  </a:cubicBezTo>
                  <a:cubicBezTo>
                    <a:pt x="986" y="1299"/>
                    <a:pt x="1007" y="1211"/>
                    <a:pt x="1010" y="1243"/>
                  </a:cubicBezTo>
                  <a:cubicBezTo>
                    <a:pt x="1013" y="1275"/>
                    <a:pt x="1069" y="1267"/>
                    <a:pt x="1104" y="1228"/>
                  </a:cubicBezTo>
                  <a:cubicBezTo>
                    <a:pt x="1139" y="1190"/>
                    <a:pt x="1107" y="1122"/>
                    <a:pt x="1131" y="1087"/>
                  </a:cubicBezTo>
                  <a:cubicBezTo>
                    <a:pt x="1154" y="1051"/>
                    <a:pt x="1178" y="977"/>
                    <a:pt x="1154" y="933"/>
                  </a:cubicBezTo>
                  <a:cubicBezTo>
                    <a:pt x="1131" y="889"/>
                    <a:pt x="1207" y="859"/>
                    <a:pt x="1246" y="824"/>
                  </a:cubicBezTo>
                  <a:cubicBezTo>
                    <a:pt x="1284" y="788"/>
                    <a:pt x="1201" y="611"/>
                    <a:pt x="1198" y="558"/>
                  </a:cubicBezTo>
                  <a:cubicBezTo>
                    <a:pt x="1196" y="505"/>
                    <a:pt x="1101" y="579"/>
                    <a:pt x="1072" y="594"/>
                  </a:cubicBezTo>
                  <a:close/>
                  <a:moveTo>
                    <a:pt x="422" y="1361"/>
                  </a:moveTo>
                  <a:cubicBezTo>
                    <a:pt x="410" y="1394"/>
                    <a:pt x="375" y="1379"/>
                    <a:pt x="328" y="1388"/>
                  </a:cubicBezTo>
                  <a:cubicBezTo>
                    <a:pt x="281" y="1397"/>
                    <a:pt x="279" y="1509"/>
                    <a:pt x="313" y="1520"/>
                  </a:cubicBezTo>
                  <a:cubicBezTo>
                    <a:pt x="340" y="1529"/>
                    <a:pt x="360" y="1529"/>
                    <a:pt x="369" y="1494"/>
                  </a:cubicBezTo>
                  <a:cubicBezTo>
                    <a:pt x="378" y="1458"/>
                    <a:pt x="425" y="1447"/>
                    <a:pt x="455" y="1461"/>
                  </a:cubicBezTo>
                  <a:cubicBezTo>
                    <a:pt x="484" y="1476"/>
                    <a:pt x="523" y="1417"/>
                    <a:pt x="523" y="1373"/>
                  </a:cubicBezTo>
                  <a:cubicBezTo>
                    <a:pt x="523" y="1329"/>
                    <a:pt x="434" y="1329"/>
                    <a:pt x="422" y="1361"/>
                  </a:cubicBezTo>
                  <a:close/>
                  <a:moveTo>
                    <a:pt x="219" y="1476"/>
                  </a:moveTo>
                  <a:cubicBezTo>
                    <a:pt x="219" y="1447"/>
                    <a:pt x="154" y="1453"/>
                    <a:pt x="151" y="1426"/>
                  </a:cubicBezTo>
                  <a:cubicBezTo>
                    <a:pt x="148" y="1399"/>
                    <a:pt x="104" y="1414"/>
                    <a:pt x="59" y="1447"/>
                  </a:cubicBezTo>
                  <a:cubicBezTo>
                    <a:pt x="15" y="1479"/>
                    <a:pt x="0" y="1485"/>
                    <a:pt x="18" y="1518"/>
                  </a:cubicBezTo>
                  <a:cubicBezTo>
                    <a:pt x="36" y="1550"/>
                    <a:pt x="62" y="1520"/>
                    <a:pt x="74" y="1488"/>
                  </a:cubicBezTo>
                  <a:cubicBezTo>
                    <a:pt x="86" y="1456"/>
                    <a:pt x="115" y="1535"/>
                    <a:pt x="89" y="1588"/>
                  </a:cubicBezTo>
                  <a:cubicBezTo>
                    <a:pt x="62" y="1642"/>
                    <a:pt x="92" y="1716"/>
                    <a:pt x="127" y="1709"/>
                  </a:cubicBezTo>
                  <a:cubicBezTo>
                    <a:pt x="157" y="1703"/>
                    <a:pt x="195" y="1597"/>
                    <a:pt x="239" y="1541"/>
                  </a:cubicBezTo>
                  <a:cubicBezTo>
                    <a:pt x="284" y="1485"/>
                    <a:pt x="219" y="1506"/>
                    <a:pt x="219" y="147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0" name="Freeform 144">
              <a:extLst>
                <a:ext uri="{FF2B5EF4-FFF2-40B4-BE49-F238E27FC236}">
                  <a16:creationId xmlns:a16="http://schemas.microsoft.com/office/drawing/2014/main" id="{2610B0D5-68FC-E99C-ED08-CC5778F3C8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91739" y="2549835"/>
              <a:ext cx="1822122" cy="1262787"/>
            </a:xfrm>
            <a:custGeom>
              <a:avLst/>
              <a:gdLst>
                <a:gd name="T0" fmla="*/ 5698 w 5996"/>
                <a:gd name="T1" fmla="*/ 777 h 4153"/>
                <a:gd name="T2" fmla="*/ 5409 w 5996"/>
                <a:gd name="T3" fmla="*/ 561 h 4153"/>
                <a:gd name="T4" fmla="*/ 5164 w 5996"/>
                <a:gd name="T5" fmla="*/ 231 h 4153"/>
                <a:gd name="T6" fmla="*/ 4819 w 5996"/>
                <a:gd name="T7" fmla="*/ 12 h 4153"/>
                <a:gd name="T8" fmla="*/ 4583 w 5996"/>
                <a:gd name="T9" fmla="*/ 189 h 4153"/>
                <a:gd name="T10" fmla="*/ 4385 w 5996"/>
                <a:gd name="T11" fmla="*/ 482 h 4153"/>
                <a:gd name="T12" fmla="*/ 4091 w 5996"/>
                <a:gd name="T13" fmla="*/ 648 h 4153"/>
                <a:gd name="T14" fmla="*/ 4271 w 5996"/>
                <a:gd name="T15" fmla="*/ 770 h 4153"/>
                <a:gd name="T16" fmla="*/ 4265 w 5996"/>
                <a:gd name="T17" fmla="*/ 931 h 4153"/>
                <a:gd name="T18" fmla="*/ 3744 w 5996"/>
                <a:gd name="T19" fmla="*/ 1124 h 4153"/>
                <a:gd name="T20" fmla="*/ 3371 w 5996"/>
                <a:gd name="T21" fmla="*/ 1439 h 4153"/>
                <a:gd name="T22" fmla="*/ 2792 w 5996"/>
                <a:gd name="T23" fmla="*/ 1471 h 4153"/>
                <a:gd name="T24" fmla="*/ 2136 w 5996"/>
                <a:gd name="T25" fmla="*/ 1388 h 4153"/>
                <a:gd name="T26" fmla="*/ 1862 w 5996"/>
                <a:gd name="T27" fmla="*/ 1111 h 4153"/>
                <a:gd name="T28" fmla="*/ 1613 w 5996"/>
                <a:gd name="T29" fmla="*/ 799 h 4153"/>
                <a:gd name="T30" fmla="*/ 1362 w 5996"/>
                <a:gd name="T31" fmla="*/ 576 h 4153"/>
                <a:gd name="T32" fmla="*/ 1220 w 5996"/>
                <a:gd name="T33" fmla="*/ 674 h 4153"/>
                <a:gd name="T34" fmla="*/ 983 w 5996"/>
                <a:gd name="T35" fmla="*/ 856 h 4153"/>
                <a:gd name="T36" fmla="*/ 783 w 5996"/>
                <a:gd name="T37" fmla="*/ 1076 h 4153"/>
                <a:gd name="T38" fmla="*/ 694 w 5996"/>
                <a:gd name="T39" fmla="*/ 1331 h 4153"/>
                <a:gd name="T40" fmla="*/ 468 w 5996"/>
                <a:gd name="T41" fmla="*/ 1557 h 4153"/>
                <a:gd name="T42" fmla="*/ 176 w 5996"/>
                <a:gd name="T43" fmla="*/ 1647 h 4153"/>
                <a:gd name="T44" fmla="*/ 0 w 5996"/>
                <a:gd name="T45" fmla="*/ 1779 h 4153"/>
                <a:gd name="T46" fmla="*/ 134 w 5996"/>
                <a:gd name="T47" fmla="*/ 2063 h 4153"/>
                <a:gd name="T48" fmla="*/ 351 w 5996"/>
                <a:gd name="T49" fmla="*/ 2253 h 4153"/>
                <a:gd name="T50" fmla="*/ 530 w 5996"/>
                <a:gd name="T51" fmla="*/ 2194 h 4153"/>
                <a:gd name="T52" fmla="*/ 497 w 5996"/>
                <a:gd name="T53" fmla="*/ 2449 h 4153"/>
                <a:gd name="T54" fmla="*/ 505 w 5996"/>
                <a:gd name="T55" fmla="*/ 2693 h 4153"/>
                <a:gd name="T56" fmla="*/ 688 w 5996"/>
                <a:gd name="T57" fmla="*/ 2853 h 4153"/>
                <a:gd name="T58" fmla="*/ 1225 w 5996"/>
                <a:gd name="T59" fmla="*/ 3075 h 4153"/>
                <a:gd name="T60" fmla="*/ 1443 w 5996"/>
                <a:gd name="T61" fmla="*/ 3127 h 4153"/>
                <a:gd name="T62" fmla="*/ 1624 w 5996"/>
                <a:gd name="T63" fmla="*/ 3080 h 4153"/>
                <a:gd name="T64" fmla="*/ 1861 w 5996"/>
                <a:gd name="T65" fmla="*/ 3016 h 4153"/>
                <a:gd name="T66" fmla="*/ 2156 w 5996"/>
                <a:gd name="T67" fmla="*/ 3016 h 4153"/>
                <a:gd name="T68" fmla="*/ 2319 w 5996"/>
                <a:gd name="T69" fmla="*/ 3122 h 4153"/>
                <a:gd name="T70" fmla="*/ 2270 w 5996"/>
                <a:gd name="T71" fmla="*/ 3505 h 4153"/>
                <a:gd name="T72" fmla="*/ 2429 w 5996"/>
                <a:gd name="T73" fmla="*/ 3715 h 4153"/>
                <a:gd name="T74" fmla="*/ 2641 w 5996"/>
                <a:gd name="T75" fmla="*/ 3812 h 4153"/>
                <a:gd name="T76" fmla="*/ 2803 w 5996"/>
                <a:gd name="T77" fmla="*/ 3651 h 4153"/>
                <a:gd name="T78" fmla="*/ 3118 w 5996"/>
                <a:gd name="T79" fmla="*/ 3631 h 4153"/>
                <a:gd name="T80" fmla="*/ 3325 w 5996"/>
                <a:gd name="T81" fmla="*/ 3765 h 4153"/>
                <a:gd name="T82" fmla="*/ 3486 w 5996"/>
                <a:gd name="T83" fmla="*/ 3896 h 4153"/>
                <a:gd name="T84" fmla="*/ 3945 w 5996"/>
                <a:gd name="T85" fmla="*/ 3659 h 4153"/>
                <a:gd name="T86" fmla="*/ 4293 w 5996"/>
                <a:gd name="T87" fmla="*/ 3471 h 4153"/>
                <a:gd name="T88" fmla="*/ 4468 w 5996"/>
                <a:gd name="T89" fmla="*/ 3266 h 4153"/>
                <a:gd name="T90" fmla="*/ 4634 w 5996"/>
                <a:gd name="T91" fmla="*/ 3055 h 4153"/>
                <a:gd name="T92" fmla="*/ 4673 w 5996"/>
                <a:gd name="T93" fmla="*/ 2863 h 4153"/>
                <a:gd name="T94" fmla="*/ 4624 w 5996"/>
                <a:gd name="T95" fmla="*/ 2716 h 4153"/>
                <a:gd name="T96" fmla="*/ 4596 w 5996"/>
                <a:gd name="T97" fmla="*/ 2571 h 4153"/>
                <a:gd name="T98" fmla="*/ 4473 w 5996"/>
                <a:gd name="T99" fmla="*/ 2235 h 4153"/>
                <a:gd name="T100" fmla="*/ 4749 w 5996"/>
                <a:gd name="T101" fmla="*/ 2078 h 4153"/>
                <a:gd name="T102" fmla="*/ 4400 w 5996"/>
                <a:gd name="T103" fmla="*/ 1982 h 4153"/>
                <a:gd name="T104" fmla="*/ 4535 w 5996"/>
                <a:gd name="T105" fmla="*/ 1705 h 4153"/>
                <a:gd name="T106" fmla="*/ 4692 w 5996"/>
                <a:gd name="T107" fmla="*/ 1850 h 4153"/>
                <a:gd name="T108" fmla="*/ 5139 w 5996"/>
                <a:gd name="T109" fmla="*/ 1593 h 4153"/>
                <a:gd name="T110" fmla="*/ 5371 w 5996"/>
                <a:gd name="T111" fmla="*/ 1490 h 4153"/>
                <a:gd name="T112" fmla="*/ 5610 w 5996"/>
                <a:gd name="T113" fmla="*/ 1398 h 4153"/>
                <a:gd name="T114" fmla="*/ 5636 w 5996"/>
                <a:gd name="T115" fmla="*/ 1131 h 4153"/>
                <a:gd name="T116" fmla="*/ 5914 w 5996"/>
                <a:gd name="T117" fmla="*/ 951 h 4153"/>
                <a:gd name="T118" fmla="*/ 4571 w 5996"/>
                <a:gd name="T119" fmla="*/ 3708 h 4153"/>
                <a:gd name="T120" fmla="*/ 3367 w 5996"/>
                <a:gd name="T121" fmla="*/ 4074 h 4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96" h="4153">
                  <a:moveTo>
                    <a:pt x="5964" y="741"/>
                  </a:moveTo>
                  <a:cubicBezTo>
                    <a:pt x="5967" y="688"/>
                    <a:pt x="5905" y="706"/>
                    <a:pt x="5884" y="721"/>
                  </a:cubicBezTo>
                  <a:cubicBezTo>
                    <a:pt x="5864" y="735"/>
                    <a:pt x="5805" y="721"/>
                    <a:pt x="5787" y="756"/>
                  </a:cubicBezTo>
                  <a:cubicBezTo>
                    <a:pt x="5769" y="791"/>
                    <a:pt x="5740" y="771"/>
                    <a:pt x="5698" y="777"/>
                  </a:cubicBezTo>
                  <a:cubicBezTo>
                    <a:pt x="5657" y="783"/>
                    <a:pt x="5598" y="765"/>
                    <a:pt x="5601" y="738"/>
                  </a:cubicBezTo>
                  <a:cubicBezTo>
                    <a:pt x="5604" y="712"/>
                    <a:pt x="5577" y="685"/>
                    <a:pt x="5580" y="653"/>
                  </a:cubicBezTo>
                  <a:cubicBezTo>
                    <a:pt x="5583" y="620"/>
                    <a:pt x="5539" y="635"/>
                    <a:pt x="5509" y="606"/>
                  </a:cubicBezTo>
                  <a:cubicBezTo>
                    <a:pt x="5480" y="576"/>
                    <a:pt x="5421" y="555"/>
                    <a:pt x="5409" y="561"/>
                  </a:cubicBezTo>
                  <a:cubicBezTo>
                    <a:pt x="5397" y="567"/>
                    <a:pt x="5362" y="529"/>
                    <a:pt x="5312" y="526"/>
                  </a:cubicBezTo>
                  <a:cubicBezTo>
                    <a:pt x="5261" y="523"/>
                    <a:pt x="5267" y="490"/>
                    <a:pt x="5273" y="470"/>
                  </a:cubicBezTo>
                  <a:cubicBezTo>
                    <a:pt x="5279" y="449"/>
                    <a:pt x="5232" y="384"/>
                    <a:pt x="5223" y="349"/>
                  </a:cubicBezTo>
                  <a:cubicBezTo>
                    <a:pt x="5214" y="313"/>
                    <a:pt x="5179" y="307"/>
                    <a:pt x="5164" y="231"/>
                  </a:cubicBezTo>
                  <a:cubicBezTo>
                    <a:pt x="5149" y="154"/>
                    <a:pt x="5108" y="175"/>
                    <a:pt x="5117" y="139"/>
                  </a:cubicBezTo>
                  <a:cubicBezTo>
                    <a:pt x="5126" y="104"/>
                    <a:pt x="5067" y="86"/>
                    <a:pt x="5052" y="65"/>
                  </a:cubicBezTo>
                  <a:cubicBezTo>
                    <a:pt x="5037" y="45"/>
                    <a:pt x="4975" y="54"/>
                    <a:pt x="4931" y="30"/>
                  </a:cubicBezTo>
                  <a:cubicBezTo>
                    <a:pt x="4887" y="6"/>
                    <a:pt x="4860" y="24"/>
                    <a:pt x="4819" y="12"/>
                  </a:cubicBezTo>
                  <a:cubicBezTo>
                    <a:pt x="4777" y="0"/>
                    <a:pt x="4683" y="24"/>
                    <a:pt x="4671" y="24"/>
                  </a:cubicBezTo>
                  <a:cubicBezTo>
                    <a:pt x="4659" y="24"/>
                    <a:pt x="4586" y="9"/>
                    <a:pt x="4544" y="65"/>
                  </a:cubicBezTo>
                  <a:cubicBezTo>
                    <a:pt x="4503" y="122"/>
                    <a:pt x="4535" y="119"/>
                    <a:pt x="4553" y="119"/>
                  </a:cubicBezTo>
                  <a:cubicBezTo>
                    <a:pt x="4571" y="119"/>
                    <a:pt x="4580" y="172"/>
                    <a:pt x="4583" y="189"/>
                  </a:cubicBezTo>
                  <a:cubicBezTo>
                    <a:pt x="4586" y="207"/>
                    <a:pt x="4553" y="234"/>
                    <a:pt x="4538" y="240"/>
                  </a:cubicBezTo>
                  <a:cubicBezTo>
                    <a:pt x="4524" y="245"/>
                    <a:pt x="4482" y="310"/>
                    <a:pt x="4476" y="334"/>
                  </a:cubicBezTo>
                  <a:cubicBezTo>
                    <a:pt x="4470" y="358"/>
                    <a:pt x="4423" y="417"/>
                    <a:pt x="4429" y="437"/>
                  </a:cubicBezTo>
                  <a:cubicBezTo>
                    <a:pt x="4435" y="458"/>
                    <a:pt x="4406" y="479"/>
                    <a:pt x="4385" y="482"/>
                  </a:cubicBezTo>
                  <a:cubicBezTo>
                    <a:pt x="4364" y="485"/>
                    <a:pt x="4308" y="526"/>
                    <a:pt x="4290" y="532"/>
                  </a:cubicBezTo>
                  <a:cubicBezTo>
                    <a:pt x="4273" y="538"/>
                    <a:pt x="4202" y="526"/>
                    <a:pt x="4193" y="505"/>
                  </a:cubicBezTo>
                  <a:cubicBezTo>
                    <a:pt x="4190" y="498"/>
                    <a:pt x="4182" y="493"/>
                    <a:pt x="4171" y="489"/>
                  </a:cubicBezTo>
                  <a:cubicBezTo>
                    <a:pt x="4091" y="648"/>
                    <a:pt x="4091" y="648"/>
                    <a:pt x="4091" y="648"/>
                  </a:cubicBezTo>
                  <a:cubicBezTo>
                    <a:pt x="4084" y="700"/>
                    <a:pt x="4084" y="700"/>
                    <a:pt x="4084" y="700"/>
                  </a:cubicBezTo>
                  <a:cubicBezTo>
                    <a:pt x="4084" y="700"/>
                    <a:pt x="4033" y="713"/>
                    <a:pt x="4072" y="751"/>
                  </a:cubicBezTo>
                  <a:cubicBezTo>
                    <a:pt x="4110" y="790"/>
                    <a:pt x="4117" y="757"/>
                    <a:pt x="4175" y="757"/>
                  </a:cubicBezTo>
                  <a:cubicBezTo>
                    <a:pt x="4232" y="757"/>
                    <a:pt x="4258" y="803"/>
                    <a:pt x="4271" y="770"/>
                  </a:cubicBezTo>
                  <a:cubicBezTo>
                    <a:pt x="4284" y="738"/>
                    <a:pt x="4335" y="719"/>
                    <a:pt x="4367" y="757"/>
                  </a:cubicBezTo>
                  <a:cubicBezTo>
                    <a:pt x="4400" y="796"/>
                    <a:pt x="4502" y="860"/>
                    <a:pt x="4496" y="893"/>
                  </a:cubicBezTo>
                  <a:cubicBezTo>
                    <a:pt x="4490" y="925"/>
                    <a:pt x="4432" y="918"/>
                    <a:pt x="4393" y="905"/>
                  </a:cubicBezTo>
                  <a:cubicBezTo>
                    <a:pt x="4355" y="893"/>
                    <a:pt x="4303" y="931"/>
                    <a:pt x="4265" y="931"/>
                  </a:cubicBezTo>
                  <a:cubicBezTo>
                    <a:pt x="4226" y="931"/>
                    <a:pt x="4181" y="944"/>
                    <a:pt x="4142" y="983"/>
                  </a:cubicBezTo>
                  <a:cubicBezTo>
                    <a:pt x="4104" y="1021"/>
                    <a:pt x="4110" y="1060"/>
                    <a:pt x="4052" y="1066"/>
                  </a:cubicBezTo>
                  <a:cubicBezTo>
                    <a:pt x="3995" y="1073"/>
                    <a:pt x="3969" y="1066"/>
                    <a:pt x="3904" y="1111"/>
                  </a:cubicBezTo>
                  <a:cubicBezTo>
                    <a:pt x="3840" y="1156"/>
                    <a:pt x="3769" y="1137"/>
                    <a:pt x="3744" y="1124"/>
                  </a:cubicBezTo>
                  <a:cubicBezTo>
                    <a:pt x="3718" y="1111"/>
                    <a:pt x="3673" y="1105"/>
                    <a:pt x="3647" y="1150"/>
                  </a:cubicBezTo>
                  <a:cubicBezTo>
                    <a:pt x="3622" y="1195"/>
                    <a:pt x="3679" y="1214"/>
                    <a:pt x="3673" y="1266"/>
                  </a:cubicBezTo>
                  <a:cubicBezTo>
                    <a:pt x="3666" y="1317"/>
                    <a:pt x="3602" y="1304"/>
                    <a:pt x="3551" y="1362"/>
                  </a:cubicBezTo>
                  <a:cubicBezTo>
                    <a:pt x="3499" y="1420"/>
                    <a:pt x="3416" y="1446"/>
                    <a:pt x="3371" y="1439"/>
                  </a:cubicBezTo>
                  <a:cubicBezTo>
                    <a:pt x="3326" y="1433"/>
                    <a:pt x="3229" y="1407"/>
                    <a:pt x="3146" y="1446"/>
                  </a:cubicBezTo>
                  <a:cubicBezTo>
                    <a:pt x="3062" y="1484"/>
                    <a:pt x="3004" y="1542"/>
                    <a:pt x="2972" y="1536"/>
                  </a:cubicBezTo>
                  <a:cubicBezTo>
                    <a:pt x="2940" y="1529"/>
                    <a:pt x="2940" y="1490"/>
                    <a:pt x="2895" y="1497"/>
                  </a:cubicBezTo>
                  <a:cubicBezTo>
                    <a:pt x="2850" y="1503"/>
                    <a:pt x="2824" y="1490"/>
                    <a:pt x="2792" y="1471"/>
                  </a:cubicBezTo>
                  <a:cubicBezTo>
                    <a:pt x="2760" y="1452"/>
                    <a:pt x="2734" y="1484"/>
                    <a:pt x="2683" y="1446"/>
                  </a:cubicBezTo>
                  <a:cubicBezTo>
                    <a:pt x="2631" y="1407"/>
                    <a:pt x="2541" y="1413"/>
                    <a:pt x="2503" y="1407"/>
                  </a:cubicBezTo>
                  <a:cubicBezTo>
                    <a:pt x="2464" y="1401"/>
                    <a:pt x="2316" y="1407"/>
                    <a:pt x="2265" y="1401"/>
                  </a:cubicBezTo>
                  <a:cubicBezTo>
                    <a:pt x="2213" y="1394"/>
                    <a:pt x="2143" y="1413"/>
                    <a:pt x="2136" y="1388"/>
                  </a:cubicBezTo>
                  <a:cubicBezTo>
                    <a:pt x="2130" y="1362"/>
                    <a:pt x="2091" y="1343"/>
                    <a:pt x="2078" y="1285"/>
                  </a:cubicBezTo>
                  <a:cubicBezTo>
                    <a:pt x="2065" y="1227"/>
                    <a:pt x="2033" y="1208"/>
                    <a:pt x="2001" y="1201"/>
                  </a:cubicBezTo>
                  <a:cubicBezTo>
                    <a:pt x="1969" y="1195"/>
                    <a:pt x="1965" y="1161"/>
                    <a:pt x="1937" y="1156"/>
                  </a:cubicBezTo>
                  <a:cubicBezTo>
                    <a:pt x="1923" y="1154"/>
                    <a:pt x="1907" y="1111"/>
                    <a:pt x="1862" y="1111"/>
                  </a:cubicBezTo>
                  <a:cubicBezTo>
                    <a:pt x="1817" y="1111"/>
                    <a:pt x="1660" y="1093"/>
                    <a:pt x="1637" y="1056"/>
                  </a:cubicBezTo>
                  <a:cubicBezTo>
                    <a:pt x="1615" y="1019"/>
                    <a:pt x="1660" y="1011"/>
                    <a:pt x="1660" y="974"/>
                  </a:cubicBezTo>
                  <a:cubicBezTo>
                    <a:pt x="1660" y="937"/>
                    <a:pt x="1684" y="888"/>
                    <a:pt x="1666" y="874"/>
                  </a:cubicBezTo>
                  <a:cubicBezTo>
                    <a:pt x="1647" y="860"/>
                    <a:pt x="1617" y="827"/>
                    <a:pt x="1613" y="799"/>
                  </a:cubicBezTo>
                  <a:cubicBezTo>
                    <a:pt x="1609" y="770"/>
                    <a:pt x="1560" y="731"/>
                    <a:pt x="1527" y="729"/>
                  </a:cubicBezTo>
                  <a:cubicBezTo>
                    <a:pt x="1494" y="727"/>
                    <a:pt x="1468" y="707"/>
                    <a:pt x="1437" y="680"/>
                  </a:cubicBezTo>
                  <a:cubicBezTo>
                    <a:pt x="1406" y="653"/>
                    <a:pt x="1378" y="655"/>
                    <a:pt x="1366" y="588"/>
                  </a:cubicBezTo>
                  <a:cubicBezTo>
                    <a:pt x="1365" y="584"/>
                    <a:pt x="1363" y="580"/>
                    <a:pt x="1362" y="576"/>
                  </a:cubicBezTo>
                  <a:cubicBezTo>
                    <a:pt x="1350" y="575"/>
                    <a:pt x="1334" y="570"/>
                    <a:pt x="1324" y="570"/>
                  </a:cubicBezTo>
                  <a:cubicBezTo>
                    <a:pt x="1316" y="570"/>
                    <a:pt x="1307" y="563"/>
                    <a:pt x="1298" y="554"/>
                  </a:cubicBezTo>
                  <a:cubicBezTo>
                    <a:pt x="1290" y="583"/>
                    <a:pt x="1263" y="597"/>
                    <a:pt x="1263" y="619"/>
                  </a:cubicBezTo>
                  <a:cubicBezTo>
                    <a:pt x="1263" y="643"/>
                    <a:pt x="1253" y="674"/>
                    <a:pt x="1220" y="674"/>
                  </a:cubicBezTo>
                  <a:cubicBezTo>
                    <a:pt x="1188" y="674"/>
                    <a:pt x="1157" y="698"/>
                    <a:pt x="1155" y="749"/>
                  </a:cubicBezTo>
                  <a:cubicBezTo>
                    <a:pt x="1153" y="801"/>
                    <a:pt x="1184" y="807"/>
                    <a:pt x="1169" y="829"/>
                  </a:cubicBezTo>
                  <a:cubicBezTo>
                    <a:pt x="1155" y="852"/>
                    <a:pt x="1096" y="874"/>
                    <a:pt x="1075" y="864"/>
                  </a:cubicBezTo>
                  <a:cubicBezTo>
                    <a:pt x="1055" y="854"/>
                    <a:pt x="1016" y="860"/>
                    <a:pt x="983" y="856"/>
                  </a:cubicBezTo>
                  <a:cubicBezTo>
                    <a:pt x="951" y="852"/>
                    <a:pt x="926" y="811"/>
                    <a:pt x="916" y="856"/>
                  </a:cubicBezTo>
                  <a:cubicBezTo>
                    <a:pt x="906" y="901"/>
                    <a:pt x="838" y="1033"/>
                    <a:pt x="855" y="1048"/>
                  </a:cubicBezTo>
                  <a:cubicBezTo>
                    <a:pt x="871" y="1062"/>
                    <a:pt x="883" y="1095"/>
                    <a:pt x="855" y="1095"/>
                  </a:cubicBezTo>
                  <a:cubicBezTo>
                    <a:pt x="826" y="1095"/>
                    <a:pt x="798" y="1091"/>
                    <a:pt x="783" y="1076"/>
                  </a:cubicBezTo>
                  <a:cubicBezTo>
                    <a:pt x="769" y="1062"/>
                    <a:pt x="722" y="1096"/>
                    <a:pt x="689" y="1095"/>
                  </a:cubicBezTo>
                  <a:cubicBezTo>
                    <a:pt x="674" y="1094"/>
                    <a:pt x="610" y="1123"/>
                    <a:pt x="632" y="1134"/>
                  </a:cubicBezTo>
                  <a:cubicBezTo>
                    <a:pt x="654" y="1145"/>
                    <a:pt x="654" y="1198"/>
                    <a:pt x="654" y="1220"/>
                  </a:cubicBezTo>
                  <a:cubicBezTo>
                    <a:pt x="654" y="1242"/>
                    <a:pt x="703" y="1309"/>
                    <a:pt x="694" y="1331"/>
                  </a:cubicBezTo>
                  <a:cubicBezTo>
                    <a:pt x="685" y="1353"/>
                    <a:pt x="641" y="1377"/>
                    <a:pt x="641" y="1406"/>
                  </a:cubicBezTo>
                  <a:cubicBezTo>
                    <a:pt x="641" y="1435"/>
                    <a:pt x="650" y="1461"/>
                    <a:pt x="634" y="1468"/>
                  </a:cubicBezTo>
                  <a:cubicBezTo>
                    <a:pt x="619" y="1475"/>
                    <a:pt x="570" y="1495"/>
                    <a:pt x="546" y="1512"/>
                  </a:cubicBezTo>
                  <a:cubicBezTo>
                    <a:pt x="521" y="1530"/>
                    <a:pt x="481" y="1530"/>
                    <a:pt x="468" y="1557"/>
                  </a:cubicBezTo>
                  <a:cubicBezTo>
                    <a:pt x="455" y="1583"/>
                    <a:pt x="435" y="1606"/>
                    <a:pt x="389" y="1601"/>
                  </a:cubicBezTo>
                  <a:cubicBezTo>
                    <a:pt x="349" y="1596"/>
                    <a:pt x="329" y="1590"/>
                    <a:pt x="298" y="1627"/>
                  </a:cubicBezTo>
                  <a:cubicBezTo>
                    <a:pt x="267" y="1665"/>
                    <a:pt x="260" y="1650"/>
                    <a:pt x="238" y="1667"/>
                  </a:cubicBezTo>
                  <a:cubicBezTo>
                    <a:pt x="216" y="1685"/>
                    <a:pt x="194" y="1654"/>
                    <a:pt x="176" y="1647"/>
                  </a:cubicBezTo>
                  <a:cubicBezTo>
                    <a:pt x="158" y="1641"/>
                    <a:pt x="134" y="1667"/>
                    <a:pt x="116" y="1667"/>
                  </a:cubicBezTo>
                  <a:cubicBezTo>
                    <a:pt x="99" y="1667"/>
                    <a:pt x="83" y="1696"/>
                    <a:pt x="61" y="1703"/>
                  </a:cubicBezTo>
                  <a:cubicBezTo>
                    <a:pt x="39" y="1709"/>
                    <a:pt x="17" y="1703"/>
                    <a:pt x="17" y="1729"/>
                  </a:cubicBezTo>
                  <a:cubicBezTo>
                    <a:pt x="17" y="1746"/>
                    <a:pt x="12" y="1765"/>
                    <a:pt x="0" y="1779"/>
                  </a:cubicBezTo>
                  <a:cubicBezTo>
                    <a:pt x="0" y="1779"/>
                    <a:pt x="0" y="1779"/>
                    <a:pt x="0" y="1779"/>
                  </a:cubicBezTo>
                  <a:cubicBezTo>
                    <a:pt x="16" y="1865"/>
                    <a:pt x="16" y="1865"/>
                    <a:pt x="16" y="1865"/>
                  </a:cubicBezTo>
                  <a:cubicBezTo>
                    <a:pt x="16" y="1865"/>
                    <a:pt x="111" y="1897"/>
                    <a:pt x="115" y="1928"/>
                  </a:cubicBezTo>
                  <a:cubicBezTo>
                    <a:pt x="119" y="1960"/>
                    <a:pt x="134" y="2063"/>
                    <a:pt x="134" y="2063"/>
                  </a:cubicBezTo>
                  <a:cubicBezTo>
                    <a:pt x="134" y="2063"/>
                    <a:pt x="133" y="2063"/>
                    <a:pt x="132" y="2063"/>
                  </a:cubicBezTo>
                  <a:cubicBezTo>
                    <a:pt x="170" y="2093"/>
                    <a:pt x="222" y="2125"/>
                    <a:pt x="222" y="2137"/>
                  </a:cubicBezTo>
                  <a:cubicBezTo>
                    <a:pt x="222" y="2150"/>
                    <a:pt x="227" y="2190"/>
                    <a:pt x="273" y="2212"/>
                  </a:cubicBezTo>
                  <a:cubicBezTo>
                    <a:pt x="303" y="2226"/>
                    <a:pt x="333" y="2241"/>
                    <a:pt x="351" y="2253"/>
                  </a:cubicBezTo>
                  <a:cubicBezTo>
                    <a:pt x="354" y="2248"/>
                    <a:pt x="355" y="2244"/>
                    <a:pt x="355" y="2244"/>
                  </a:cubicBezTo>
                  <a:cubicBezTo>
                    <a:pt x="394" y="2240"/>
                    <a:pt x="394" y="2240"/>
                    <a:pt x="394" y="2240"/>
                  </a:cubicBezTo>
                  <a:cubicBezTo>
                    <a:pt x="394" y="2240"/>
                    <a:pt x="406" y="2247"/>
                    <a:pt x="417" y="2259"/>
                  </a:cubicBezTo>
                  <a:cubicBezTo>
                    <a:pt x="427" y="2227"/>
                    <a:pt x="495" y="2192"/>
                    <a:pt x="530" y="2194"/>
                  </a:cubicBezTo>
                  <a:cubicBezTo>
                    <a:pt x="568" y="2196"/>
                    <a:pt x="654" y="2265"/>
                    <a:pt x="645" y="2289"/>
                  </a:cubicBezTo>
                  <a:cubicBezTo>
                    <a:pt x="636" y="2314"/>
                    <a:pt x="574" y="2402"/>
                    <a:pt x="546" y="2409"/>
                  </a:cubicBezTo>
                  <a:cubicBezTo>
                    <a:pt x="535" y="2411"/>
                    <a:pt x="519" y="2413"/>
                    <a:pt x="503" y="2413"/>
                  </a:cubicBezTo>
                  <a:cubicBezTo>
                    <a:pt x="500" y="2428"/>
                    <a:pt x="497" y="2441"/>
                    <a:pt x="497" y="2449"/>
                  </a:cubicBezTo>
                  <a:cubicBezTo>
                    <a:pt x="497" y="2469"/>
                    <a:pt x="532" y="2500"/>
                    <a:pt x="552" y="2535"/>
                  </a:cubicBezTo>
                  <a:cubicBezTo>
                    <a:pt x="572" y="2571"/>
                    <a:pt x="521" y="2595"/>
                    <a:pt x="493" y="2571"/>
                  </a:cubicBezTo>
                  <a:cubicBezTo>
                    <a:pt x="465" y="2547"/>
                    <a:pt x="454" y="2595"/>
                    <a:pt x="469" y="2614"/>
                  </a:cubicBezTo>
                  <a:cubicBezTo>
                    <a:pt x="485" y="2634"/>
                    <a:pt x="477" y="2689"/>
                    <a:pt x="505" y="2693"/>
                  </a:cubicBezTo>
                  <a:cubicBezTo>
                    <a:pt x="532" y="2697"/>
                    <a:pt x="556" y="2752"/>
                    <a:pt x="588" y="2752"/>
                  </a:cubicBezTo>
                  <a:cubicBezTo>
                    <a:pt x="619" y="2752"/>
                    <a:pt x="647" y="2803"/>
                    <a:pt x="647" y="2803"/>
                  </a:cubicBezTo>
                  <a:cubicBezTo>
                    <a:pt x="647" y="2803"/>
                    <a:pt x="690" y="2831"/>
                    <a:pt x="690" y="2847"/>
                  </a:cubicBezTo>
                  <a:cubicBezTo>
                    <a:pt x="690" y="2849"/>
                    <a:pt x="689" y="2851"/>
                    <a:pt x="688" y="2853"/>
                  </a:cubicBezTo>
                  <a:cubicBezTo>
                    <a:pt x="723" y="2849"/>
                    <a:pt x="745" y="2848"/>
                    <a:pt x="749" y="2834"/>
                  </a:cubicBezTo>
                  <a:cubicBezTo>
                    <a:pt x="754" y="2818"/>
                    <a:pt x="798" y="2818"/>
                    <a:pt x="829" y="2849"/>
                  </a:cubicBezTo>
                  <a:cubicBezTo>
                    <a:pt x="860" y="2880"/>
                    <a:pt x="986" y="2960"/>
                    <a:pt x="1033" y="2998"/>
                  </a:cubicBezTo>
                  <a:cubicBezTo>
                    <a:pt x="1079" y="3035"/>
                    <a:pt x="1188" y="3077"/>
                    <a:pt x="1225" y="3075"/>
                  </a:cubicBezTo>
                  <a:cubicBezTo>
                    <a:pt x="1263" y="3073"/>
                    <a:pt x="1298" y="3102"/>
                    <a:pt x="1356" y="3100"/>
                  </a:cubicBezTo>
                  <a:cubicBezTo>
                    <a:pt x="1365" y="3099"/>
                    <a:pt x="1372" y="3100"/>
                    <a:pt x="1379" y="3100"/>
                  </a:cubicBezTo>
                  <a:cubicBezTo>
                    <a:pt x="1387" y="3091"/>
                    <a:pt x="1401" y="3091"/>
                    <a:pt x="1411" y="3075"/>
                  </a:cubicBezTo>
                  <a:cubicBezTo>
                    <a:pt x="1427" y="3052"/>
                    <a:pt x="1451" y="3095"/>
                    <a:pt x="1443" y="3127"/>
                  </a:cubicBezTo>
                  <a:cubicBezTo>
                    <a:pt x="1439" y="3141"/>
                    <a:pt x="1442" y="3157"/>
                    <a:pt x="1448" y="3170"/>
                  </a:cubicBezTo>
                  <a:cubicBezTo>
                    <a:pt x="1456" y="3159"/>
                    <a:pt x="1464" y="3144"/>
                    <a:pt x="1471" y="3128"/>
                  </a:cubicBezTo>
                  <a:cubicBezTo>
                    <a:pt x="1491" y="3080"/>
                    <a:pt x="1522" y="3082"/>
                    <a:pt x="1542" y="3066"/>
                  </a:cubicBezTo>
                  <a:cubicBezTo>
                    <a:pt x="1562" y="3051"/>
                    <a:pt x="1582" y="3057"/>
                    <a:pt x="1624" y="3080"/>
                  </a:cubicBezTo>
                  <a:cubicBezTo>
                    <a:pt x="1663" y="3101"/>
                    <a:pt x="1680" y="3056"/>
                    <a:pt x="1739" y="3111"/>
                  </a:cubicBezTo>
                  <a:cubicBezTo>
                    <a:pt x="1751" y="3106"/>
                    <a:pt x="1767" y="3099"/>
                    <a:pt x="1774" y="3099"/>
                  </a:cubicBezTo>
                  <a:cubicBezTo>
                    <a:pt x="1786" y="3099"/>
                    <a:pt x="1801" y="3075"/>
                    <a:pt x="1821" y="3056"/>
                  </a:cubicBezTo>
                  <a:cubicBezTo>
                    <a:pt x="1841" y="3036"/>
                    <a:pt x="1837" y="3012"/>
                    <a:pt x="1861" y="3016"/>
                  </a:cubicBezTo>
                  <a:cubicBezTo>
                    <a:pt x="1884" y="3020"/>
                    <a:pt x="1896" y="2989"/>
                    <a:pt x="1947" y="2961"/>
                  </a:cubicBezTo>
                  <a:cubicBezTo>
                    <a:pt x="1998" y="2934"/>
                    <a:pt x="2042" y="2977"/>
                    <a:pt x="2066" y="2957"/>
                  </a:cubicBezTo>
                  <a:cubicBezTo>
                    <a:pt x="2089" y="2937"/>
                    <a:pt x="2117" y="2930"/>
                    <a:pt x="2117" y="2949"/>
                  </a:cubicBezTo>
                  <a:cubicBezTo>
                    <a:pt x="2117" y="2969"/>
                    <a:pt x="2148" y="2993"/>
                    <a:pt x="2156" y="3016"/>
                  </a:cubicBezTo>
                  <a:cubicBezTo>
                    <a:pt x="2163" y="3037"/>
                    <a:pt x="2205" y="3046"/>
                    <a:pt x="2213" y="3047"/>
                  </a:cubicBezTo>
                  <a:cubicBezTo>
                    <a:pt x="2221" y="3043"/>
                    <a:pt x="2227" y="3040"/>
                    <a:pt x="2230" y="3038"/>
                  </a:cubicBezTo>
                  <a:cubicBezTo>
                    <a:pt x="2255" y="3020"/>
                    <a:pt x="2297" y="3040"/>
                    <a:pt x="2297" y="3066"/>
                  </a:cubicBezTo>
                  <a:cubicBezTo>
                    <a:pt x="2297" y="3093"/>
                    <a:pt x="2299" y="3122"/>
                    <a:pt x="2319" y="3122"/>
                  </a:cubicBezTo>
                  <a:cubicBezTo>
                    <a:pt x="2339" y="3122"/>
                    <a:pt x="2359" y="3122"/>
                    <a:pt x="2359" y="3170"/>
                  </a:cubicBezTo>
                  <a:cubicBezTo>
                    <a:pt x="2359" y="3219"/>
                    <a:pt x="2376" y="3274"/>
                    <a:pt x="2334" y="3317"/>
                  </a:cubicBezTo>
                  <a:cubicBezTo>
                    <a:pt x="2292" y="3358"/>
                    <a:pt x="2243" y="3434"/>
                    <a:pt x="2252" y="3456"/>
                  </a:cubicBezTo>
                  <a:cubicBezTo>
                    <a:pt x="2261" y="3478"/>
                    <a:pt x="2239" y="3520"/>
                    <a:pt x="2270" y="3505"/>
                  </a:cubicBezTo>
                  <a:cubicBezTo>
                    <a:pt x="2301" y="3489"/>
                    <a:pt x="2372" y="3505"/>
                    <a:pt x="2361" y="3522"/>
                  </a:cubicBezTo>
                  <a:cubicBezTo>
                    <a:pt x="2350" y="3540"/>
                    <a:pt x="2363" y="3602"/>
                    <a:pt x="2392" y="3604"/>
                  </a:cubicBezTo>
                  <a:cubicBezTo>
                    <a:pt x="2421" y="3606"/>
                    <a:pt x="2438" y="3622"/>
                    <a:pt x="2429" y="3648"/>
                  </a:cubicBezTo>
                  <a:cubicBezTo>
                    <a:pt x="2421" y="3675"/>
                    <a:pt x="2405" y="3715"/>
                    <a:pt x="2429" y="3715"/>
                  </a:cubicBezTo>
                  <a:cubicBezTo>
                    <a:pt x="2454" y="3715"/>
                    <a:pt x="2489" y="3715"/>
                    <a:pt x="2485" y="3741"/>
                  </a:cubicBezTo>
                  <a:cubicBezTo>
                    <a:pt x="2480" y="3768"/>
                    <a:pt x="2502" y="3792"/>
                    <a:pt x="2547" y="3775"/>
                  </a:cubicBezTo>
                  <a:cubicBezTo>
                    <a:pt x="2573" y="3764"/>
                    <a:pt x="2586" y="3755"/>
                    <a:pt x="2592" y="3765"/>
                  </a:cubicBezTo>
                  <a:cubicBezTo>
                    <a:pt x="2609" y="3765"/>
                    <a:pt x="2611" y="3805"/>
                    <a:pt x="2641" y="3812"/>
                  </a:cubicBezTo>
                  <a:cubicBezTo>
                    <a:pt x="2672" y="3820"/>
                    <a:pt x="2657" y="3745"/>
                    <a:pt x="2645" y="3734"/>
                  </a:cubicBezTo>
                  <a:cubicBezTo>
                    <a:pt x="2633" y="3722"/>
                    <a:pt x="2649" y="3670"/>
                    <a:pt x="2661" y="3682"/>
                  </a:cubicBezTo>
                  <a:cubicBezTo>
                    <a:pt x="2672" y="3694"/>
                    <a:pt x="2708" y="3682"/>
                    <a:pt x="2728" y="3659"/>
                  </a:cubicBezTo>
                  <a:cubicBezTo>
                    <a:pt x="2747" y="3635"/>
                    <a:pt x="2787" y="3678"/>
                    <a:pt x="2803" y="3651"/>
                  </a:cubicBezTo>
                  <a:cubicBezTo>
                    <a:pt x="2818" y="3623"/>
                    <a:pt x="2854" y="3670"/>
                    <a:pt x="2889" y="3651"/>
                  </a:cubicBezTo>
                  <a:cubicBezTo>
                    <a:pt x="2925" y="3631"/>
                    <a:pt x="2940" y="3667"/>
                    <a:pt x="2956" y="3639"/>
                  </a:cubicBezTo>
                  <a:cubicBezTo>
                    <a:pt x="2972" y="3611"/>
                    <a:pt x="3023" y="3576"/>
                    <a:pt x="3035" y="3588"/>
                  </a:cubicBezTo>
                  <a:cubicBezTo>
                    <a:pt x="3047" y="3599"/>
                    <a:pt x="3055" y="3623"/>
                    <a:pt x="3118" y="3631"/>
                  </a:cubicBezTo>
                  <a:cubicBezTo>
                    <a:pt x="3181" y="3639"/>
                    <a:pt x="3145" y="3670"/>
                    <a:pt x="3145" y="3690"/>
                  </a:cubicBezTo>
                  <a:cubicBezTo>
                    <a:pt x="3145" y="3710"/>
                    <a:pt x="3216" y="3761"/>
                    <a:pt x="3244" y="3765"/>
                  </a:cubicBezTo>
                  <a:cubicBezTo>
                    <a:pt x="3249" y="3766"/>
                    <a:pt x="3256" y="3772"/>
                    <a:pt x="3264" y="3781"/>
                  </a:cubicBezTo>
                  <a:cubicBezTo>
                    <a:pt x="3284" y="3772"/>
                    <a:pt x="3318" y="3788"/>
                    <a:pt x="3325" y="3765"/>
                  </a:cubicBezTo>
                  <a:cubicBezTo>
                    <a:pt x="3334" y="3739"/>
                    <a:pt x="3367" y="3746"/>
                    <a:pt x="3380" y="3768"/>
                  </a:cubicBezTo>
                  <a:cubicBezTo>
                    <a:pt x="3393" y="3790"/>
                    <a:pt x="3408" y="3795"/>
                    <a:pt x="3437" y="3768"/>
                  </a:cubicBezTo>
                  <a:cubicBezTo>
                    <a:pt x="3467" y="3741"/>
                    <a:pt x="3482" y="3795"/>
                    <a:pt x="3464" y="3809"/>
                  </a:cubicBezTo>
                  <a:cubicBezTo>
                    <a:pt x="3446" y="3824"/>
                    <a:pt x="3458" y="3870"/>
                    <a:pt x="3486" y="3896"/>
                  </a:cubicBezTo>
                  <a:cubicBezTo>
                    <a:pt x="3514" y="3923"/>
                    <a:pt x="3519" y="3880"/>
                    <a:pt x="3513" y="3854"/>
                  </a:cubicBezTo>
                  <a:cubicBezTo>
                    <a:pt x="3507" y="3827"/>
                    <a:pt x="3560" y="3801"/>
                    <a:pt x="3653" y="3770"/>
                  </a:cubicBezTo>
                  <a:cubicBezTo>
                    <a:pt x="3746" y="3739"/>
                    <a:pt x="3846" y="3671"/>
                    <a:pt x="3848" y="3656"/>
                  </a:cubicBezTo>
                  <a:cubicBezTo>
                    <a:pt x="3849" y="3641"/>
                    <a:pt x="3914" y="3682"/>
                    <a:pt x="3945" y="3659"/>
                  </a:cubicBezTo>
                  <a:cubicBezTo>
                    <a:pt x="3976" y="3635"/>
                    <a:pt x="4088" y="3632"/>
                    <a:pt x="4118" y="3631"/>
                  </a:cubicBezTo>
                  <a:cubicBezTo>
                    <a:pt x="4147" y="3629"/>
                    <a:pt x="4146" y="3604"/>
                    <a:pt x="4177" y="3579"/>
                  </a:cubicBezTo>
                  <a:cubicBezTo>
                    <a:pt x="4208" y="3554"/>
                    <a:pt x="4200" y="3542"/>
                    <a:pt x="4236" y="3532"/>
                  </a:cubicBezTo>
                  <a:cubicBezTo>
                    <a:pt x="4271" y="3522"/>
                    <a:pt x="4293" y="3489"/>
                    <a:pt x="4293" y="3471"/>
                  </a:cubicBezTo>
                  <a:cubicBezTo>
                    <a:pt x="4293" y="3454"/>
                    <a:pt x="4360" y="3448"/>
                    <a:pt x="4361" y="3429"/>
                  </a:cubicBezTo>
                  <a:cubicBezTo>
                    <a:pt x="4363" y="3410"/>
                    <a:pt x="4411" y="3404"/>
                    <a:pt x="4411" y="3380"/>
                  </a:cubicBezTo>
                  <a:cubicBezTo>
                    <a:pt x="4411" y="3356"/>
                    <a:pt x="4441" y="3361"/>
                    <a:pt x="4454" y="3343"/>
                  </a:cubicBezTo>
                  <a:cubicBezTo>
                    <a:pt x="4468" y="3325"/>
                    <a:pt x="4444" y="3274"/>
                    <a:pt x="4468" y="3266"/>
                  </a:cubicBezTo>
                  <a:cubicBezTo>
                    <a:pt x="4491" y="3259"/>
                    <a:pt x="4459" y="3231"/>
                    <a:pt x="4454" y="3218"/>
                  </a:cubicBezTo>
                  <a:cubicBezTo>
                    <a:pt x="4450" y="3204"/>
                    <a:pt x="4499" y="3201"/>
                    <a:pt x="4524" y="3185"/>
                  </a:cubicBezTo>
                  <a:cubicBezTo>
                    <a:pt x="4549" y="3169"/>
                    <a:pt x="4565" y="3144"/>
                    <a:pt x="4569" y="3116"/>
                  </a:cubicBezTo>
                  <a:cubicBezTo>
                    <a:pt x="4574" y="3088"/>
                    <a:pt x="4615" y="3063"/>
                    <a:pt x="4634" y="3055"/>
                  </a:cubicBezTo>
                  <a:cubicBezTo>
                    <a:pt x="4653" y="3048"/>
                    <a:pt x="4661" y="3008"/>
                    <a:pt x="4655" y="2974"/>
                  </a:cubicBezTo>
                  <a:cubicBezTo>
                    <a:pt x="4649" y="2940"/>
                    <a:pt x="4689" y="2949"/>
                    <a:pt x="4671" y="2936"/>
                  </a:cubicBezTo>
                  <a:cubicBezTo>
                    <a:pt x="4653" y="2922"/>
                    <a:pt x="4679" y="2886"/>
                    <a:pt x="4714" y="2875"/>
                  </a:cubicBezTo>
                  <a:cubicBezTo>
                    <a:pt x="4749" y="2865"/>
                    <a:pt x="4692" y="2849"/>
                    <a:pt x="4673" y="2863"/>
                  </a:cubicBezTo>
                  <a:cubicBezTo>
                    <a:pt x="4653" y="2878"/>
                    <a:pt x="4633" y="2821"/>
                    <a:pt x="4615" y="2843"/>
                  </a:cubicBezTo>
                  <a:cubicBezTo>
                    <a:pt x="4597" y="2865"/>
                    <a:pt x="4547" y="2829"/>
                    <a:pt x="4580" y="2822"/>
                  </a:cubicBezTo>
                  <a:cubicBezTo>
                    <a:pt x="4612" y="2815"/>
                    <a:pt x="4662" y="2778"/>
                    <a:pt x="4684" y="2770"/>
                  </a:cubicBezTo>
                  <a:cubicBezTo>
                    <a:pt x="4707" y="2763"/>
                    <a:pt x="4652" y="2714"/>
                    <a:pt x="4624" y="2716"/>
                  </a:cubicBezTo>
                  <a:cubicBezTo>
                    <a:pt x="4596" y="2717"/>
                    <a:pt x="4565" y="2651"/>
                    <a:pt x="4535" y="2651"/>
                  </a:cubicBezTo>
                  <a:cubicBezTo>
                    <a:pt x="4506" y="2651"/>
                    <a:pt x="4558" y="2630"/>
                    <a:pt x="4591" y="2648"/>
                  </a:cubicBezTo>
                  <a:cubicBezTo>
                    <a:pt x="4625" y="2666"/>
                    <a:pt x="4665" y="2680"/>
                    <a:pt x="4680" y="2666"/>
                  </a:cubicBezTo>
                  <a:cubicBezTo>
                    <a:pt x="4695" y="2651"/>
                    <a:pt x="4622" y="2592"/>
                    <a:pt x="4596" y="2571"/>
                  </a:cubicBezTo>
                  <a:cubicBezTo>
                    <a:pt x="4569" y="2551"/>
                    <a:pt x="4594" y="2522"/>
                    <a:pt x="4578" y="2511"/>
                  </a:cubicBezTo>
                  <a:cubicBezTo>
                    <a:pt x="4562" y="2499"/>
                    <a:pt x="4527" y="2424"/>
                    <a:pt x="4515" y="2390"/>
                  </a:cubicBezTo>
                  <a:cubicBezTo>
                    <a:pt x="4503" y="2356"/>
                    <a:pt x="4441" y="2350"/>
                    <a:pt x="4426" y="2328"/>
                  </a:cubicBezTo>
                  <a:cubicBezTo>
                    <a:pt x="4411" y="2306"/>
                    <a:pt x="4428" y="2254"/>
                    <a:pt x="4473" y="2235"/>
                  </a:cubicBezTo>
                  <a:cubicBezTo>
                    <a:pt x="4519" y="2216"/>
                    <a:pt x="4500" y="2177"/>
                    <a:pt x="4521" y="2182"/>
                  </a:cubicBezTo>
                  <a:cubicBezTo>
                    <a:pt x="4541" y="2186"/>
                    <a:pt x="4559" y="2177"/>
                    <a:pt x="4575" y="2143"/>
                  </a:cubicBezTo>
                  <a:cubicBezTo>
                    <a:pt x="4591" y="2109"/>
                    <a:pt x="4620" y="2130"/>
                    <a:pt x="4636" y="2112"/>
                  </a:cubicBezTo>
                  <a:cubicBezTo>
                    <a:pt x="4652" y="2095"/>
                    <a:pt x="4724" y="2096"/>
                    <a:pt x="4749" y="2078"/>
                  </a:cubicBezTo>
                  <a:cubicBezTo>
                    <a:pt x="4774" y="2061"/>
                    <a:pt x="4726" y="2006"/>
                    <a:pt x="4692" y="2015"/>
                  </a:cubicBezTo>
                  <a:cubicBezTo>
                    <a:pt x="4658" y="2024"/>
                    <a:pt x="4618" y="2010"/>
                    <a:pt x="4594" y="1975"/>
                  </a:cubicBezTo>
                  <a:cubicBezTo>
                    <a:pt x="4571" y="1940"/>
                    <a:pt x="4509" y="2040"/>
                    <a:pt x="4462" y="2062"/>
                  </a:cubicBezTo>
                  <a:cubicBezTo>
                    <a:pt x="4414" y="2084"/>
                    <a:pt x="4383" y="2022"/>
                    <a:pt x="4400" y="1982"/>
                  </a:cubicBezTo>
                  <a:cubicBezTo>
                    <a:pt x="4416" y="1943"/>
                    <a:pt x="4363" y="1944"/>
                    <a:pt x="4296" y="1947"/>
                  </a:cubicBezTo>
                  <a:cubicBezTo>
                    <a:pt x="4230" y="1950"/>
                    <a:pt x="4255" y="1829"/>
                    <a:pt x="4295" y="1823"/>
                  </a:cubicBezTo>
                  <a:cubicBezTo>
                    <a:pt x="4335" y="1817"/>
                    <a:pt x="4394" y="1860"/>
                    <a:pt x="4419" y="1786"/>
                  </a:cubicBezTo>
                  <a:cubicBezTo>
                    <a:pt x="4444" y="1712"/>
                    <a:pt x="4479" y="1770"/>
                    <a:pt x="4535" y="1705"/>
                  </a:cubicBezTo>
                  <a:cubicBezTo>
                    <a:pt x="4591" y="1640"/>
                    <a:pt x="4656" y="1600"/>
                    <a:pt x="4705" y="1639"/>
                  </a:cubicBezTo>
                  <a:cubicBezTo>
                    <a:pt x="4754" y="1677"/>
                    <a:pt x="4653" y="1737"/>
                    <a:pt x="4637" y="1774"/>
                  </a:cubicBezTo>
                  <a:cubicBezTo>
                    <a:pt x="4621" y="1811"/>
                    <a:pt x="4652" y="1823"/>
                    <a:pt x="4622" y="1851"/>
                  </a:cubicBezTo>
                  <a:cubicBezTo>
                    <a:pt x="4593" y="1879"/>
                    <a:pt x="4634" y="1886"/>
                    <a:pt x="4692" y="1850"/>
                  </a:cubicBezTo>
                  <a:cubicBezTo>
                    <a:pt x="4749" y="1813"/>
                    <a:pt x="4820" y="1768"/>
                    <a:pt x="4876" y="1746"/>
                  </a:cubicBezTo>
                  <a:cubicBezTo>
                    <a:pt x="4891" y="1740"/>
                    <a:pt x="4908" y="1739"/>
                    <a:pt x="4924" y="1740"/>
                  </a:cubicBezTo>
                  <a:cubicBezTo>
                    <a:pt x="4932" y="1719"/>
                    <a:pt x="4942" y="1702"/>
                    <a:pt x="4953" y="1696"/>
                  </a:cubicBezTo>
                  <a:cubicBezTo>
                    <a:pt x="4991" y="1677"/>
                    <a:pt x="5120" y="1619"/>
                    <a:pt x="5139" y="1593"/>
                  </a:cubicBezTo>
                  <a:cubicBezTo>
                    <a:pt x="5158" y="1568"/>
                    <a:pt x="5178" y="1523"/>
                    <a:pt x="5203" y="1523"/>
                  </a:cubicBezTo>
                  <a:cubicBezTo>
                    <a:pt x="5229" y="1523"/>
                    <a:pt x="5229" y="1548"/>
                    <a:pt x="5268" y="1548"/>
                  </a:cubicBezTo>
                  <a:cubicBezTo>
                    <a:pt x="5306" y="1548"/>
                    <a:pt x="5351" y="1561"/>
                    <a:pt x="5332" y="1529"/>
                  </a:cubicBezTo>
                  <a:cubicBezTo>
                    <a:pt x="5313" y="1497"/>
                    <a:pt x="5326" y="1497"/>
                    <a:pt x="5371" y="1490"/>
                  </a:cubicBezTo>
                  <a:cubicBezTo>
                    <a:pt x="5416" y="1484"/>
                    <a:pt x="5409" y="1439"/>
                    <a:pt x="5441" y="1439"/>
                  </a:cubicBezTo>
                  <a:cubicBezTo>
                    <a:pt x="5473" y="1439"/>
                    <a:pt x="5467" y="1362"/>
                    <a:pt x="5499" y="1362"/>
                  </a:cubicBezTo>
                  <a:cubicBezTo>
                    <a:pt x="5531" y="1362"/>
                    <a:pt x="5544" y="1407"/>
                    <a:pt x="5583" y="1394"/>
                  </a:cubicBezTo>
                  <a:cubicBezTo>
                    <a:pt x="5590" y="1392"/>
                    <a:pt x="5600" y="1394"/>
                    <a:pt x="5610" y="1398"/>
                  </a:cubicBezTo>
                  <a:cubicBezTo>
                    <a:pt x="5618" y="1392"/>
                    <a:pt x="5626" y="1386"/>
                    <a:pt x="5635" y="1380"/>
                  </a:cubicBezTo>
                  <a:cubicBezTo>
                    <a:pt x="5631" y="1339"/>
                    <a:pt x="5635" y="1303"/>
                    <a:pt x="5628" y="1284"/>
                  </a:cubicBezTo>
                  <a:cubicBezTo>
                    <a:pt x="5613" y="1249"/>
                    <a:pt x="5628" y="1222"/>
                    <a:pt x="5621" y="1202"/>
                  </a:cubicBezTo>
                  <a:cubicBezTo>
                    <a:pt x="5616" y="1181"/>
                    <a:pt x="5613" y="1131"/>
                    <a:pt x="5636" y="1131"/>
                  </a:cubicBezTo>
                  <a:cubicBezTo>
                    <a:pt x="5660" y="1131"/>
                    <a:pt x="5689" y="1072"/>
                    <a:pt x="5719" y="1093"/>
                  </a:cubicBezTo>
                  <a:cubicBezTo>
                    <a:pt x="5748" y="1113"/>
                    <a:pt x="5807" y="1119"/>
                    <a:pt x="5807" y="1093"/>
                  </a:cubicBezTo>
                  <a:cubicBezTo>
                    <a:pt x="5807" y="1066"/>
                    <a:pt x="5849" y="1063"/>
                    <a:pt x="5855" y="1028"/>
                  </a:cubicBezTo>
                  <a:cubicBezTo>
                    <a:pt x="5861" y="992"/>
                    <a:pt x="5905" y="983"/>
                    <a:pt x="5914" y="951"/>
                  </a:cubicBezTo>
                  <a:cubicBezTo>
                    <a:pt x="5923" y="918"/>
                    <a:pt x="5937" y="842"/>
                    <a:pt x="5967" y="824"/>
                  </a:cubicBezTo>
                  <a:cubicBezTo>
                    <a:pt x="5996" y="806"/>
                    <a:pt x="5961" y="794"/>
                    <a:pt x="5964" y="741"/>
                  </a:cubicBezTo>
                  <a:close/>
                  <a:moveTo>
                    <a:pt x="4518" y="3536"/>
                  </a:moveTo>
                  <a:cubicBezTo>
                    <a:pt x="4485" y="3654"/>
                    <a:pt x="4561" y="3715"/>
                    <a:pt x="4571" y="3708"/>
                  </a:cubicBezTo>
                  <a:cubicBezTo>
                    <a:pt x="4600" y="3687"/>
                    <a:pt x="4721" y="3433"/>
                    <a:pt x="4695" y="3398"/>
                  </a:cubicBezTo>
                  <a:cubicBezTo>
                    <a:pt x="4668" y="3362"/>
                    <a:pt x="4550" y="3418"/>
                    <a:pt x="4518" y="3536"/>
                  </a:cubicBezTo>
                  <a:close/>
                  <a:moveTo>
                    <a:pt x="3464" y="3938"/>
                  </a:moveTo>
                  <a:cubicBezTo>
                    <a:pt x="3426" y="3938"/>
                    <a:pt x="3328" y="3994"/>
                    <a:pt x="3367" y="4074"/>
                  </a:cubicBezTo>
                  <a:cubicBezTo>
                    <a:pt x="3405" y="4153"/>
                    <a:pt x="3532" y="4100"/>
                    <a:pt x="3535" y="4065"/>
                  </a:cubicBezTo>
                  <a:cubicBezTo>
                    <a:pt x="3538" y="4029"/>
                    <a:pt x="3596" y="3973"/>
                    <a:pt x="3588" y="3947"/>
                  </a:cubicBezTo>
                  <a:cubicBezTo>
                    <a:pt x="3582" y="3926"/>
                    <a:pt x="3502" y="3938"/>
                    <a:pt x="3464" y="3938"/>
                  </a:cubicBezTo>
                  <a:close/>
                </a:path>
              </a:pathLst>
            </a:custGeom>
            <a:solidFill>
              <a:srgbClr val="D7587B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1" name="Freeform 145">
              <a:extLst>
                <a:ext uri="{FF2B5EF4-FFF2-40B4-BE49-F238E27FC236}">
                  <a16:creationId xmlns:a16="http://schemas.microsoft.com/office/drawing/2014/main" id="{FC8730A4-3A78-FF2C-580F-F23FFEE897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71659" y="3790450"/>
              <a:ext cx="294281" cy="410179"/>
            </a:xfrm>
            <a:custGeom>
              <a:avLst/>
              <a:gdLst>
                <a:gd name="T0" fmla="*/ 512 w 967"/>
                <a:gd name="T1" fmla="*/ 519 h 1348"/>
                <a:gd name="T2" fmla="*/ 633 w 967"/>
                <a:gd name="T3" fmla="*/ 607 h 1348"/>
                <a:gd name="T4" fmla="*/ 663 w 967"/>
                <a:gd name="T5" fmla="*/ 696 h 1348"/>
                <a:gd name="T6" fmla="*/ 704 w 967"/>
                <a:gd name="T7" fmla="*/ 740 h 1348"/>
                <a:gd name="T8" fmla="*/ 754 w 967"/>
                <a:gd name="T9" fmla="*/ 864 h 1348"/>
                <a:gd name="T10" fmla="*/ 787 w 967"/>
                <a:gd name="T11" fmla="*/ 838 h 1348"/>
                <a:gd name="T12" fmla="*/ 831 w 967"/>
                <a:gd name="T13" fmla="*/ 779 h 1348"/>
                <a:gd name="T14" fmla="*/ 805 w 967"/>
                <a:gd name="T15" fmla="*/ 658 h 1348"/>
                <a:gd name="T16" fmla="*/ 692 w 967"/>
                <a:gd name="T17" fmla="*/ 578 h 1348"/>
                <a:gd name="T18" fmla="*/ 624 w 967"/>
                <a:gd name="T19" fmla="*/ 489 h 1348"/>
                <a:gd name="T20" fmla="*/ 486 w 967"/>
                <a:gd name="T21" fmla="*/ 466 h 1348"/>
                <a:gd name="T22" fmla="*/ 436 w 967"/>
                <a:gd name="T23" fmla="*/ 374 h 1348"/>
                <a:gd name="T24" fmla="*/ 503 w 967"/>
                <a:gd name="T25" fmla="*/ 233 h 1348"/>
                <a:gd name="T26" fmla="*/ 498 w 967"/>
                <a:gd name="T27" fmla="*/ 70 h 1348"/>
                <a:gd name="T28" fmla="*/ 480 w 967"/>
                <a:gd name="T29" fmla="*/ 35 h 1348"/>
                <a:gd name="T30" fmla="*/ 335 w 967"/>
                <a:gd name="T31" fmla="*/ 23 h 1348"/>
                <a:gd name="T32" fmla="*/ 315 w 967"/>
                <a:gd name="T33" fmla="*/ 256 h 1348"/>
                <a:gd name="T34" fmla="*/ 267 w 967"/>
                <a:gd name="T35" fmla="*/ 244 h 1348"/>
                <a:gd name="T36" fmla="*/ 294 w 967"/>
                <a:gd name="T37" fmla="*/ 380 h 1348"/>
                <a:gd name="T38" fmla="*/ 320 w 967"/>
                <a:gd name="T39" fmla="*/ 457 h 1348"/>
                <a:gd name="T40" fmla="*/ 421 w 967"/>
                <a:gd name="T41" fmla="*/ 489 h 1348"/>
                <a:gd name="T42" fmla="*/ 512 w 967"/>
                <a:gd name="T43" fmla="*/ 519 h 1348"/>
                <a:gd name="T44" fmla="*/ 323 w 967"/>
                <a:gd name="T45" fmla="*/ 545 h 1348"/>
                <a:gd name="T46" fmla="*/ 418 w 967"/>
                <a:gd name="T47" fmla="*/ 652 h 1348"/>
                <a:gd name="T48" fmla="*/ 323 w 967"/>
                <a:gd name="T49" fmla="*/ 545 h 1348"/>
                <a:gd name="T50" fmla="*/ 489 w 967"/>
                <a:gd name="T51" fmla="*/ 832 h 1348"/>
                <a:gd name="T52" fmla="*/ 542 w 967"/>
                <a:gd name="T53" fmla="*/ 802 h 1348"/>
                <a:gd name="T54" fmla="*/ 551 w 967"/>
                <a:gd name="T55" fmla="*/ 882 h 1348"/>
                <a:gd name="T56" fmla="*/ 565 w 967"/>
                <a:gd name="T57" fmla="*/ 991 h 1348"/>
                <a:gd name="T58" fmla="*/ 672 w 967"/>
                <a:gd name="T59" fmla="*/ 832 h 1348"/>
                <a:gd name="T60" fmla="*/ 633 w 967"/>
                <a:gd name="T61" fmla="*/ 814 h 1348"/>
                <a:gd name="T62" fmla="*/ 483 w 967"/>
                <a:gd name="T63" fmla="*/ 696 h 1348"/>
                <a:gd name="T64" fmla="*/ 489 w 967"/>
                <a:gd name="T65" fmla="*/ 832 h 1348"/>
                <a:gd name="T66" fmla="*/ 140 w 967"/>
                <a:gd name="T67" fmla="*/ 888 h 1348"/>
                <a:gd name="T68" fmla="*/ 13 w 967"/>
                <a:gd name="T69" fmla="*/ 1053 h 1348"/>
                <a:gd name="T70" fmla="*/ 194 w 967"/>
                <a:gd name="T71" fmla="*/ 885 h 1348"/>
                <a:gd name="T72" fmla="*/ 220 w 967"/>
                <a:gd name="T73" fmla="*/ 779 h 1348"/>
                <a:gd name="T74" fmla="*/ 140 w 967"/>
                <a:gd name="T75" fmla="*/ 888 h 1348"/>
                <a:gd name="T76" fmla="*/ 666 w 967"/>
                <a:gd name="T77" fmla="*/ 947 h 1348"/>
                <a:gd name="T78" fmla="*/ 740 w 967"/>
                <a:gd name="T79" fmla="*/ 900 h 1348"/>
                <a:gd name="T80" fmla="*/ 666 w 967"/>
                <a:gd name="T81" fmla="*/ 947 h 1348"/>
                <a:gd name="T82" fmla="*/ 931 w 967"/>
                <a:gd name="T83" fmla="*/ 1177 h 1348"/>
                <a:gd name="T84" fmla="*/ 908 w 967"/>
                <a:gd name="T85" fmla="*/ 956 h 1348"/>
                <a:gd name="T86" fmla="*/ 837 w 967"/>
                <a:gd name="T87" fmla="*/ 950 h 1348"/>
                <a:gd name="T88" fmla="*/ 781 w 967"/>
                <a:gd name="T89" fmla="*/ 1003 h 1348"/>
                <a:gd name="T90" fmla="*/ 722 w 967"/>
                <a:gd name="T91" fmla="*/ 1047 h 1348"/>
                <a:gd name="T92" fmla="*/ 633 w 967"/>
                <a:gd name="T93" fmla="*/ 1027 h 1348"/>
                <a:gd name="T94" fmla="*/ 518 w 967"/>
                <a:gd name="T95" fmla="*/ 1095 h 1348"/>
                <a:gd name="T96" fmla="*/ 480 w 967"/>
                <a:gd name="T97" fmla="*/ 1198 h 1348"/>
                <a:gd name="T98" fmla="*/ 568 w 967"/>
                <a:gd name="T99" fmla="*/ 1151 h 1348"/>
                <a:gd name="T100" fmla="*/ 642 w 967"/>
                <a:gd name="T101" fmla="*/ 1124 h 1348"/>
                <a:gd name="T102" fmla="*/ 725 w 967"/>
                <a:gd name="T103" fmla="*/ 1295 h 1348"/>
                <a:gd name="T104" fmla="*/ 828 w 967"/>
                <a:gd name="T105" fmla="*/ 1348 h 1348"/>
                <a:gd name="T106" fmla="*/ 825 w 967"/>
                <a:gd name="T107" fmla="*/ 1221 h 1348"/>
                <a:gd name="T108" fmla="*/ 931 w 967"/>
                <a:gd name="T109" fmla="*/ 1177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67" h="1348">
                  <a:moveTo>
                    <a:pt x="512" y="519"/>
                  </a:moveTo>
                  <a:cubicBezTo>
                    <a:pt x="568" y="510"/>
                    <a:pt x="645" y="581"/>
                    <a:pt x="633" y="607"/>
                  </a:cubicBezTo>
                  <a:cubicBezTo>
                    <a:pt x="621" y="634"/>
                    <a:pt x="636" y="720"/>
                    <a:pt x="663" y="696"/>
                  </a:cubicBezTo>
                  <a:cubicBezTo>
                    <a:pt x="689" y="672"/>
                    <a:pt x="731" y="702"/>
                    <a:pt x="704" y="740"/>
                  </a:cubicBezTo>
                  <a:cubicBezTo>
                    <a:pt x="678" y="779"/>
                    <a:pt x="745" y="817"/>
                    <a:pt x="754" y="864"/>
                  </a:cubicBezTo>
                  <a:cubicBezTo>
                    <a:pt x="763" y="911"/>
                    <a:pt x="793" y="873"/>
                    <a:pt x="787" y="838"/>
                  </a:cubicBezTo>
                  <a:cubicBezTo>
                    <a:pt x="781" y="802"/>
                    <a:pt x="793" y="805"/>
                    <a:pt x="831" y="779"/>
                  </a:cubicBezTo>
                  <a:cubicBezTo>
                    <a:pt x="869" y="752"/>
                    <a:pt x="828" y="708"/>
                    <a:pt x="805" y="658"/>
                  </a:cubicBezTo>
                  <a:cubicBezTo>
                    <a:pt x="781" y="607"/>
                    <a:pt x="692" y="625"/>
                    <a:pt x="692" y="578"/>
                  </a:cubicBezTo>
                  <a:cubicBezTo>
                    <a:pt x="692" y="531"/>
                    <a:pt x="627" y="516"/>
                    <a:pt x="624" y="489"/>
                  </a:cubicBezTo>
                  <a:cubicBezTo>
                    <a:pt x="621" y="463"/>
                    <a:pt x="536" y="436"/>
                    <a:pt x="486" y="466"/>
                  </a:cubicBezTo>
                  <a:cubicBezTo>
                    <a:pt x="436" y="495"/>
                    <a:pt x="471" y="413"/>
                    <a:pt x="436" y="374"/>
                  </a:cubicBezTo>
                  <a:cubicBezTo>
                    <a:pt x="400" y="336"/>
                    <a:pt x="462" y="280"/>
                    <a:pt x="503" y="233"/>
                  </a:cubicBezTo>
                  <a:cubicBezTo>
                    <a:pt x="545" y="185"/>
                    <a:pt x="492" y="106"/>
                    <a:pt x="498" y="70"/>
                  </a:cubicBezTo>
                  <a:cubicBezTo>
                    <a:pt x="503" y="35"/>
                    <a:pt x="500" y="23"/>
                    <a:pt x="480" y="35"/>
                  </a:cubicBezTo>
                  <a:cubicBezTo>
                    <a:pt x="459" y="47"/>
                    <a:pt x="374" y="0"/>
                    <a:pt x="335" y="23"/>
                  </a:cubicBezTo>
                  <a:cubicBezTo>
                    <a:pt x="297" y="47"/>
                    <a:pt x="332" y="241"/>
                    <a:pt x="315" y="256"/>
                  </a:cubicBezTo>
                  <a:cubicBezTo>
                    <a:pt x="297" y="271"/>
                    <a:pt x="274" y="225"/>
                    <a:pt x="267" y="244"/>
                  </a:cubicBezTo>
                  <a:cubicBezTo>
                    <a:pt x="258" y="271"/>
                    <a:pt x="270" y="380"/>
                    <a:pt x="294" y="380"/>
                  </a:cubicBezTo>
                  <a:cubicBezTo>
                    <a:pt x="318" y="380"/>
                    <a:pt x="335" y="410"/>
                    <a:pt x="320" y="457"/>
                  </a:cubicBezTo>
                  <a:cubicBezTo>
                    <a:pt x="306" y="504"/>
                    <a:pt x="365" y="510"/>
                    <a:pt x="421" y="489"/>
                  </a:cubicBezTo>
                  <a:cubicBezTo>
                    <a:pt x="477" y="469"/>
                    <a:pt x="456" y="528"/>
                    <a:pt x="512" y="519"/>
                  </a:cubicBezTo>
                  <a:close/>
                  <a:moveTo>
                    <a:pt x="323" y="545"/>
                  </a:moveTo>
                  <a:cubicBezTo>
                    <a:pt x="332" y="587"/>
                    <a:pt x="353" y="672"/>
                    <a:pt x="418" y="652"/>
                  </a:cubicBezTo>
                  <a:cubicBezTo>
                    <a:pt x="483" y="631"/>
                    <a:pt x="317" y="516"/>
                    <a:pt x="323" y="545"/>
                  </a:cubicBezTo>
                  <a:close/>
                  <a:moveTo>
                    <a:pt x="489" y="832"/>
                  </a:moveTo>
                  <a:cubicBezTo>
                    <a:pt x="503" y="829"/>
                    <a:pt x="539" y="832"/>
                    <a:pt x="542" y="802"/>
                  </a:cubicBezTo>
                  <a:cubicBezTo>
                    <a:pt x="545" y="773"/>
                    <a:pt x="577" y="855"/>
                    <a:pt x="551" y="882"/>
                  </a:cubicBezTo>
                  <a:cubicBezTo>
                    <a:pt x="524" y="909"/>
                    <a:pt x="524" y="982"/>
                    <a:pt x="565" y="991"/>
                  </a:cubicBezTo>
                  <a:cubicBezTo>
                    <a:pt x="607" y="1000"/>
                    <a:pt x="683" y="858"/>
                    <a:pt x="672" y="832"/>
                  </a:cubicBezTo>
                  <a:cubicBezTo>
                    <a:pt x="660" y="805"/>
                    <a:pt x="624" y="849"/>
                    <a:pt x="633" y="814"/>
                  </a:cubicBezTo>
                  <a:cubicBezTo>
                    <a:pt x="642" y="779"/>
                    <a:pt x="527" y="687"/>
                    <a:pt x="483" y="696"/>
                  </a:cubicBezTo>
                  <a:cubicBezTo>
                    <a:pt x="439" y="705"/>
                    <a:pt x="454" y="839"/>
                    <a:pt x="489" y="832"/>
                  </a:cubicBezTo>
                  <a:close/>
                  <a:moveTo>
                    <a:pt x="140" y="888"/>
                  </a:moveTo>
                  <a:cubicBezTo>
                    <a:pt x="99" y="941"/>
                    <a:pt x="0" y="1029"/>
                    <a:pt x="13" y="1053"/>
                  </a:cubicBezTo>
                  <a:cubicBezTo>
                    <a:pt x="31" y="1086"/>
                    <a:pt x="140" y="923"/>
                    <a:pt x="194" y="885"/>
                  </a:cubicBezTo>
                  <a:cubicBezTo>
                    <a:pt x="247" y="847"/>
                    <a:pt x="238" y="814"/>
                    <a:pt x="220" y="779"/>
                  </a:cubicBezTo>
                  <a:cubicBezTo>
                    <a:pt x="202" y="743"/>
                    <a:pt x="182" y="835"/>
                    <a:pt x="140" y="888"/>
                  </a:cubicBezTo>
                  <a:close/>
                  <a:moveTo>
                    <a:pt x="666" y="947"/>
                  </a:moveTo>
                  <a:cubicBezTo>
                    <a:pt x="678" y="976"/>
                    <a:pt x="763" y="929"/>
                    <a:pt x="740" y="900"/>
                  </a:cubicBezTo>
                  <a:cubicBezTo>
                    <a:pt x="716" y="870"/>
                    <a:pt x="657" y="925"/>
                    <a:pt x="666" y="947"/>
                  </a:cubicBezTo>
                  <a:close/>
                  <a:moveTo>
                    <a:pt x="931" y="1177"/>
                  </a:moveTo>
                  <a:cubicBezTo>
                    <a:pt x="967" y="1136"/>
                    <a:pt x="908" y="1027"/>
                    <a:pt x="908" y="956"/>
                  </a:cubicBezTo>
                  <a:cubicBezTo>
                    <a:pt x="908" y="885"/>
                    <a:pt x="810" y="905"/>
                    <a:pt x="837" y="950"/>
                  </a:cubicBezTo>
                  <a:cubicBezTo>
                    <a:pt x="864" y="994"/>
                    <a:pt x="787" y="959"/>
                    <a:pt x="781" y="1003"/>
                  </a:cubicBezTo>
                  <a:cubicBezTo>
                    <a:pt x="775" y="1047"/>
                    <a:pt x="719" y="1012"/>
                    <a:pt x="722" y="1047"/>
                  </a:cubicBezTo>
                  <a:cubicBezTo>
                    <a:pt x="725" y="1083"/>
                    <a:pt x="663" y="1047"/>
                    <a:pt x="633" y="1027"/>
                  </a:cubicBezTo>
                  <a:cubicBezTo>
                    <a:pt x="604" y="1006"/>
                    <a:pt x="562" y="1083"/>
                    <a:pt x="518" y="1095"/>
                  </a:cubicBezTo>
                  <a:cubicBezTo>
                    <a:pt x="474" y="1106"/>
                    <a:pt x="450" y="1200"/>
                    <a:pt x="480" y="1198"/>
                  </a:cubicBezTo>
                  <a:cubicBezTo>
                    <a:pt x="515" y="1195"/>
                    <a:pt x="533" y="1147"/>
                    <a:pt x="568" y="1151"/>
                  </a:cubicBezTo>
                  <a:cubicBezTo>
                    <a:pt x="604" y="1153"/>
                    <a:pt x="592" y="1115"/>
                    <a:pt x="642" y="1124"/>
                  </a:cubicBezTo>
                  <a:cubicBezTo>
                    <a:pt x="692" y="1133"/>
                    <a:pt x="657" y="1283"/>
                    <a:pt x="725" y="1295"/>
                  </a:cubicBezTo>
                  <a:cubicBezTo>
                    <a:pt x="793" y="1307"/>
                    <a:pt x="796" y="1348"/>
                    <a:pt x="828" y="1348"/>
                  </a:cubicBezTo>
                  <a:cubicBezTo>
                    <a:pt x="861" y="1348"/>
                    <a:pt x="822" y="1254"/>
                    <a:pt x="825" y="1221"/>
                  </a:cubicBezTo>
                  <a:cubicBezTo>
                    <a:pt x="828" y="1189"/>
                    <a:pt x="896" y="1218"/>
                    <a:pt x="931" y="117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2" name="Freeform 146">
              <a:extLst>
                <a:ext uri="{FF2B5EF4-FFF2-40B4-BE49-F238E27FC236}">
                  <a16:creationId xmlns:a16="http://schemas.microsoft.com/office/drawing/2014/main" id="{B0E9FE3E-2400-76EB-F562-D072322590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97283" y="4452582"/>
              <a:ext cx="384984" cy="244898"/>
            </a:xfrm>
            <a:custGeom>
              <a:avLst/>
              <a:gdLst>
                <a:gd name="T0" fmla="*/ 910 w 1267"/>
                <a:gd name="T1" fmla="*/ 741 h 806"/>
                <a:gd name="T2" fmla="*/ 839 w 1267"/>
                <a:gd name="T3" fmla="*/ 674 h 806"/>
                <a:gd name="T4" fmla="*/ 738 w 1267"/>
                <a:gd name="T5" fmla="*/ 626 h 806"/>
                <a:gd name="T6" fmla="*/ 668 w 1267"/>
                <a:gd name="T7" fmla="*/ 494 h 806"/>
                <a:gd name="T8" fmla="*/ 644 w 1267"/>
                <a:gd name="T9" fmla="*/ 411 h 806"/>
                <a:gd name="T10" fmla="*/ 665 w 1267"/>
                <a:gd name="T11" fmla="*/ 346 h 806"/>
                <a:gd name="T12" fmla="*/ 467 w 1267"/>
                <a:gd name="T13" fmla="*/ 237 h 806"/>
                <a:gd name="T14" fmla="*/ 74 w 1267"/>
                <a:gd name="T15" fmla="*/ 21 h 806"/>
                <a:gd name="T16" fmla="*/ 0 w 1267"/>
                <a:gd name="T17" fmla="*/ 0 h 806"/>
                <a:gd name="T18" fmla="*/ 0 w 1267"/>
                <a:gd name="T19" fmla="*/ 630 h 806"/>
                <a:gd name="T20" fmla="*/ 107 w 1267"/>
                <a:gd name="T21" fmla="*/ 665 h 806"/>
                <a:gd name="T22" fmla="*/ 228 w 1267"/>
                <a:gd name="T23" fmla="*/ 597 h 806"/>
                <a:gd name="T24" fmla="*/ 287 w 1267"/>
                <a:gd name="T25" fmla="*/ 523 h 806"/>
                <a:gd name="T26" fmla="*/ 496 w 1267"/>
                <a:gd name="T27" fmla="*/ 570 h 806"/>
                <a:gd name="T28" fmla="*/ 715 w 1267"/>
                <a:gd name="T29" fmla="*/ 765 h 806"/>
                <a:gd name="T30" fmla="*/ 924 w 1267"/>
                <a:gd name="T31" fmla="*/ 803 h 806"/>
                <a:gd name="T32" fmla="*/ 910 w 1267"/>
                <a:gd name="T33" fmla="*/ 741 h 806"/>
                <a:gd name="T34" fmla="*/ 1078 w 1267"/>
                <a:gd name="T35" fmla="*/ 216 h 806"/>
                <a:gd name="T36" fmla="*/ 957 w 1267"/>
                <a:gd name="T37" fmla="*/ 287 h 806"/>
                <a:gd name="T38" fmla="*/ 744 w 1267"/>
                <a:gd name="T39" fmla="*/ 296 h 806"/>
                <a:gd name="T40" fmla="*/ 907 w 1267"/>
                <a:gd name="T41" fmla="*/ 370 h 806"/>
                <a:gd name="T42" fmla="*/ 1113 w 1267"/>
                <a:gd name="T43" fmla="*/ 266 h 806"/>
                <a:gd name="T44" fmla="*/ 1143 w 1267"/>
                <a:gd name="T45" fmla="*/ 178 h 806"/>
                <a:gd name="T46" fmla="*/ 1078 w 1267"/>
                <a:gd name="T47" fmla="*/ 216 h 806"/>
                <a:gd name="T48" fmla="*/ 1178 w 1267"/>
                <a:gd name="T49" fmla="*/ 104 h 806"/>
                <a:gd name="T50" fmla="*/ 1149 w 1267"/>
                <a:gd name="T51" fmla="*/ 110 h 806"/>
                <a:gd name="T52" fmla="*/ 1211 w 1267"/>
                <a:gd name="T53" fmla="*/ 204 h 806"/>
                <a:gd name="T54" fmla="*/ 1178 w 1267"/>
                <a:gd name="T55" fmla="*/ 104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7" h="806">
                  <a:moveTo>
                    <a:pt x="910" y="741"/>
                  </a:moveTo>
                  <a:cubicBezTo>
                    <a:pt x="889" y="733"/>
                    <a:pt x="836" y="697"/>
                    <a:pt x="839" y="674"/>
                  </a:cubicBezTo>
                  <a:cubicBezTo>
                    <a:pt x="842" y="650"/>
                    <a:pt x="780" y="653"/>
                    <a:pt x="738" y="626"/>
                  </a:cubicBezTo>
                  <a:cubicBezTo>
                    <a:pt x="697" y="600"/>
                    <a:pt x="712" y="514"/>
                    <a:pt x="668" y="494"/>
                  </a:cubicBezTo>
                  <a:cubicBezTo>
                    <a:pt x="623" y="473"/>
                    <a:pt x="591" y="408"/>
                    <a:pt x="644" y="411"/>
                  </a:cubicBezTo>
                  <a:cubicBezTo>
                    <a:pt x="697" y="414"/>
                    <a:pt x="706" y="384"/>
                    <a:pt x="665" y="346"/>
                  </a:cubicBezTo>
                  <a:cubicBezTo>
                    <a:pt x="623" y="308"/>
                    <a:pt x="473" y="293"/>
                    <a:pt x="467" y="237"/>
                  </a:cubicBezTo>
                  <a:cubicBezTo>
                    <a:pt x="461" y="181"/>
                    <a:pt x="192" y="48"/>
                    <a:pt x="74" y="21"/>
                  </a:cubicBezTo>
                  <a:cubicBezTo>
                    <a:pt x="53" y="17"/>
                    <a:pt x="28" y="9"/>
                    <a:pt x="0" y="0"/>
                  </a:cubicBezTo>
                  <a:cubicBezTo>
                    <a:pt x="0" y="630"/>
                    <a:pt x="0" y="630"/>
                    <a:pt x="0" y="630"/>
                  </a:cubicBezTo>
                  <a:cubicBezTo>
                    <a:pt x="28" y="648"/>
                    <a:pt x="62" y="663"/>
                    <a:pt x="107" y="665"/>
                  </a:cubicBezTo>
                  <a:cubicBezTo>
                    <a:pt x="237" y="671"/>
                    <a:pt x="204" y="597"/>
                    <a:pt x="228" y="597"/>
                  </a:cubicBezTo>
                  <a:cubicBezTo>
                    <a:pt x="251" y="597"/>
                    <a:pt x="260" y="556"/>
                    <a:pt x="287" y="523"/>
                  </a:cubicBezTo>
                  <a:cubicBezTo>
                    <a:pt x="313" y="491"/>
                    <a:pt x="428" y="517"/>
                    <a:pt x="496" y="570"/>
                  </a:cubicBezTo>
                  <a:cubicBezTo>
                    <a:pt x="564" y="623"/>
                    <a:pt x="644" y="780"/>
                    <a:pt x="715" y="765"/>
                  </a:cubicBezTo>
                  <a:cubicBezTo>
                    <a:pt x="786" y="750"/>
                    <a:pt x="859" y="806"/>
                    <a:pt x="924" y="803"/>
                  </a:cubicBezTo>
                  <a:cubicBezTo>
                    <a:pt x="989" y="800"/>
                    <a:pt x="930" y="750"/>
                    <a:pt x="910" y="741"/>
                  </a:cubicBezTo>
                  <a:close/>
                  <a:moveTo>
                    <a:pt x="1078" y="216"/>
                  </a:moveTo>
                  <a:cubicBezTo>
                    <a:pt x="1078" y="243"/>
                    <a:pt x="1031" y="257"/>
                    <a:pt x="957" y="287"/>
                  </a:cubicBezTo>
                  <a:cubicBezTo>
                    <a:pt x="883" y="316"/>
                    <a:pt x="749" y="253"/>
                    <a:pt x="744" y="296"/>
                  </a:cubicBezTo>
                  <a:cubicBezTo>
                    <a:pt x="741" y="322"/>
                    <a:pt x="827" y="370"/>
                    <a:pt x="907" y="370"/>
                  </a:cubicBezTo>
                  <a:cubicBezTo>
                    <a:pt x="986" y="370"/>
                    <a:pt x="1113" y="290"/>
                    <a:pt x="1113" y="266"/>
                  </a:cubicBezTo>
                  <a:cubicBezTo>
                    <a:pt x="1113" y="243"/>
                    <a:pt x="1163" y="201"/>
                    <a:pt x="1143" y="178"/>
                  </a:cubicBezTo>
                  <a:cubicBezTo>
                    <a:pt x="1122" y="154"/>
                    <a:pt x="1078" y="190"/>
                    <a:pt x="1078" y="216"/>
                  </a:cubicBezTo>
                  <a:close/>
                  <a:moveTo>
                    <a:pt x="1178" y="104"/>
                  </a:moveTo>
                  <a:cubicBezTo>
                    <a:pt x="1131" y="74"/>
                    <a:pt x="1090" y="54"/>
                    <a:pt x="1149" y="110"/>
                  </a:cubicBezTo>
                  <a:cubicBezTo>
                    <a:pt x="1208" y="166"/>
                    <a:pt x="1176" y="213"/>
                    <a:pt x="1211" y="204"/>
                  </a:cubicBezTo>
                  <a:cubicBezTo>
                    <a:pt x="1267" y="190"/>
                    <a:pt x="1225" y="133"/>
                    <a:pt x="1178" y="10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3" name="Freeform 147">
              <a:extLst>
                <a:ext uri="{FF2B5EF4-FFF2-40B4-BE49-F238E27FC236}">
                  <a16:creationId xmlns:a16="http://schemas.microsoft.com/office/drawing/2014/main" id="{441D9CE3-57D4-6632-42CC-A6C275C4E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5082" y="4069614"/>
              <a:ext cx="64500" cy="125976"/>
            </a:xfrm>
            <a:custGeom>
              <a:avLst/>
              <a:gdLst>
                <a:gd name="T0" fmla="*/ 50 w 215"/>
                <a:gd name="T1" fmla="*/ 2 h 414"/>
                <a:gd name="T2" fmla="*/ 14 w 215"/>
                <a:gd name="T3" fmla="*/ 97 h 414"/>
                <a:gd name="T4" fmla="*/ 8 w 215"/>
                <a:gd name="T5" fmla="*/ 229 h 414"/>
                <a:gd name="T6" fmla="*/ 59 w 215"/>
                <a:gd name="T7" fmla="*/ 377 h 414"/>
                <a:gd name="T8" fmla="*/ 212 w 215"/>
                <a:gd name="T9" fmla="*/ 235 h 414"/>
                <a:gd name="T10" fmla="*/ 50 w 215"/>
                <a:gd name="T11" fmla="*/ 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414">
                  <a:moveTo>
                    <a:pt x="50" y="2"/>
                  </a:moveTo>
                  <a:cubicBezTo>
                    <a:pt x="23" y="5"/>
                    <a:pt x="29" y="58"/>
                    <a:pt x="14" y="97"/>
                  </a:cubicBezTo>
                  <a:cubicBezTo>
                    <a:pt x="0" y="135"/>
                    <a:pt x="3" y="173"/>
                    <a:pt x="8" y="229"/>
                  </a:cubicBezTo>
                  <a:cubicBezTo>
                    <a:pt x="14" y="286"/>
                    <a:pt x="8" y="345"/>
                    <a:pt x="59" y="377"/>
                  </a:cubicBezTo>
                  <a:cubicBezTo>
                    <a:pt x="116" y="414"/>
                    <a:pt x="209" y="318"/>
                    <a:pt x="212" y="235"/>
                  </a:cubicBezTo>
                  <a:cubicBezTo>
                    <a:pt x="215" y="153"/>
                    <a:pt x="72" y="0"/>
                    <a:pt x="50" y="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4" name="Freeform 148">
              <a:extLst>
                <a:ext uri="{FF2B5EF4-FFF2-40B4-BE49-F238E27FC236}">
                  <a16:creationId xmlns:a16="http://schemas.microsoft.com/office/drawing/2014/main" id="{FAC1DCE9-40D0-AF53-93AF-EF99E57AA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334" y="4717637"/>
              <a:ext cx="225750" cy="446460"/>
            </a:xfrm>
            <a:custGeom>
              <a:avLst/>
              <a:gdLst>
                <a:gd name="T0" fmla="*/ 625 w 743"/>
                <a:gd name="T1" fmla="*/ 49 h 1468"/>
                <a:gd name="T2" fmla="*/ 590 w 743"/>
                <a:gd name="T3" fmla="*/ 78 h 1468"/>
                <a:gd name="T4" fmla="*/ 575 w 743"/>
                <a:gd name="T5" fmla="*/ 149 h 1468"/>
                <a:gd name="T6" fmla="*/ 516 w 743"/>
                <a:gd name="T7" fmla="*/ 193 h 1468"/>
                <a:gd name="T8" fmla="*/ 466 w 743"/>
                <a:gd name="T9" fmla="*/ 237 h 1468"/>
                <a:gd name="T10" fmla="*/ 463 w 743"/>
                <a:gd name="T11" fmla="*/ 290 h 1468"/>
                <a:gd name="T12" fmla="*/ 389 w 743"/>
                <a:gd name="T13" fmla="*/ 353 h 1468"/>
                <a:gd name="T14" fmla="*/ 251 w 743"/>
                <a:gd name="T15" fmla="*/ 423 h 1468"/>
                <a:gd name="T16" fmla="*/ 124 w 743"/>
                <a:gd name="T17" fmla="*/ 447 h 1468"/>
                <a:gd name="T18" fmla="*/ 82 w 743"/>
                <a:gd name="T19" fmla="*/ 580 h 1468"/>
                <a:gd name="T20" fmla="*/ 94 w 743"/>
                <a:gd name="T21" fmla="*/ 760 h 1468"/>
                <a:gd name="T22" fmla="*/ 70 w 743"/>
                <a:gd name="T23" fmla="*/ 963 h 1468"/>
                <a:gd name="T24" fmla="*/ 32 w 743"/>
                <a:gd name="T25" fmla="*/ 1203 h 1468"/>
                <a:gd name="T26" fmla="*/ 97 w 743"/>
                <a:gd name="T27" fmla="*/ 1391 h 1468"/>
                <a:gd name="T28" fmla="*/ 274 w 743"/>
                <a:gd name="T29" fmla="*/ 1436 h 1468"/>
                <a:gd name="T30" fmla="*/ 377 w 743"/>
                <a:gd name="T31" fmla="*/ 1397 h 1468"/>
                <a:gd name="T32" fmla="*/ 522 w 743"/>
                <a:gd name="T33" fmla="*/ 978 h 1468"/>
                <a:gd name="T34" fmla="*/ 631 w 743"/>
                <a:gd name="T35" fmla="*/ 589 h 1468"/>
                <a:gd name="T36" fmla="*/ 649 w 743"/>
                <a:gd name="T37" fmla="*/ 476 h 1468"/>
                <a:gd name="T38" fmla="*/ 675 w 743"/>
                <a:gd name="T39" fmla="*/ 414 h 1468"/>
                <a:gd name="T40" fmla="*/ 734 w 743"/>
                <a:gd name="T41" fmla="*/ 403 h 1468"/>
                <a:gd name="T42" fmla="*/ 696 w 743"/>
                <a:gd name="T43" fmla="*/ 214 h 1468"/>
                <a:gd name="T44" fmla="*/ 625 w 743"/>
                <a:gd name="T45" fmla="*/ 49 h 1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3" h="1468">
                  <a:moveTo>
                    <a:pt x="625" y="49"/>
                  </a:moveTo>
                  <a:cubicBezTo>
                    <a:pt x="612" y="0"/>
                    <a:pt x="602" y="66"/>
                    <a:pt x="590" y="78"/>
                  </a:cubicBezTo>
                  <a:cubicBezTo>
                    <a:pt x="578" y="90"/>
                    <a:pt x="572" y="125"/>
                    <a:pt x="575" y="149"/>
                  </a:cubicBezTo>
                  <a:cubicBezTo>
                    <a:pt x="578" y="173"/>
                    <a:pt x="540" y="196"/>
                    <a:pt x="516" y="193"/>
                  </a:cubicBezTo>
                  <a:cubicBezTo>
                    <a:pt x="493" y="190"/>
                    <a:pt x="454" y="205"/>
                    <a:pt x="466" y="237"/>
                  </a:cubicBezTo>
                  <a:cubicBezTo>
                    <a:pt x="478" y="270"/>
                    <a:pt x="448" y="264"/>
                    <a:pt x="463" y="290"/>
                  </a:cubicBezTo>
                  <a:cubicBezTo>
                    <a:pt x="478" y="317"/>
                    <a:pt x="431" y="350"/>
                    <a:pt x="389" y="353"/>
                  </a:cubicBezTo>
                  <a:cubicBezTo>
                    <a:pt x="348" y="355"/>
                    <a:pt x="295" y="429"/>
                    <a:pt x="251" y="423"/>
                  </a:cubicBezTo>
                  <a:cubicBezTo>
                    <a:pt x="206" y="418"/>
                    <a:pt x="162" y="453"/>
                    <a:pt x="124" y="447"/>
                  </a:cubicBezTo>
                  <a:cubicBezTo>
                    <a:pt x="85" y="441"/>
                    <a:pt x="112" y="527"/>
                    <a:pt x="82" y="580"/>
                  </a:cubicBezTo>
                  <a:cubicBezTo>
                    <a:pt x="53" y="633"/>
                    <a:pt x="67" y="695"/>
                    <a:pt x="94" y="760"/>
                  </a:cubicBezTo>
                  <a:cubicBezTo>
                    <a:pt x="121" y="825"/>
                    <a:pt x="141" y="878"/>
                    <a:pt x="70" y="963"/>
                  </a:cubicBezTo>
                  <a:cubicBezTo>
                    <a:pt x="0" y="1049"/>
                    <a:pt x="5" y="1143"/>
                    <a:pt x="32" y="1203"/>
                  </a:cubicBezTo>
                  <a:cubicBezTo>
                    <a:pt x="59" y="1262"/>
                    <a:pt x="59" y="1350"/>
                    <a:pt x="97" y="1391"/>
                  </a:cubicBezTo>
                  <a:cubicBezTo>
                    <a:pt x="135" y="1433"/>
                    <a:pt x="242" y="1468"/>
                    <a:pt x="274" y="1436"/>
                  </a:cubicBezTo>
                  <a:cubicBezTo>
                    <a:pt x="307" y="1403"/>
                    <a:pt x="341" y="1440"/>
                    <a:pt x="377" y="1397"/>
                  </a:cubicBezTo>
                  <a:cubicBezTo>
                    <a:pt x="413" y="1356"/>
                    <a:pt x="472" y="1129"/>
                    <a:pt x="522" y="978"/>
                  </a:cubicBezTo>
                  <a:cubicBezTo>
                    <a:pt x="572" y="828"/>
                    <a:pt x="637" y="630"/>
                    <a:pt x="631" y="589"/>
                  </a:cubicBezTo>
                  <a:cubicBezTo>
                    <a:pt x="625" y="547"/>
                    <a:pt x="667" y="521"/>
                    <a:pt x="649" y="476"/>
                  </a:cubicBezTo>
                  <a:cubicBezTo>
                    <a:pt x="631" y="432"/>
                    <a:pt x="655" y="379"/>
                    <a:pt x="675" y="414"/>
                  </a:cubicBezTo>
                  <a:cubicBezTo>
                    <a:pt x="696" y="450"/>
                    <a:pt x="726" y="450"/>
                    <a:pt x="734" y="403"/>
                  </a:cubicBezTo>
                  <a:cubicBezTo>
                    <a:pt x="743" y="355"/>
                    <a:pt x="699" y="282"/>
                    <a:pt x="696" y="214"/>
                  </a:cubicBezTo>
                  <a:cubicBezTo>
                    <a:pt x="693" y="146"/>
                    <a:pt x="634" y="81"/>
                    <a:pt x="625" y="4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5" name="Freeform 149">
              <a:extLst>
                <a:ext uri="{FF2B5EF4-FFF2-40B4-BE49-F238E27FC236}">
                  <a16:creationId xmlns:a16="http://schemas.microsoft.com/office/drawing/2014/main" id="{31C0D354-3791-2687-A8B2-FEFCE0A9CC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27263" y="3773318"/>
              <a:ext cx="362812" cy="219703"/>
            </a:xfrm>
            <a:custGeom>
              <a:avLst/>
              <a:gdLst>
                <a:gd name="T0" fmla="*/ 845 w 1193"/>
                <a:gd name="T1" fmla="*/ 28 h 723"/>
                <a:gd name="T2" fmla="*/ 648 w 1193"/>
                <a:gd name="T3" fmla="*/ 39 h 723"/>
                <a:gd name="T4" fmla="*/ 494 w 1193"/>
                <a:gd name="T5" fmla="*/ 173 h 723"/>
                <a:gd name="T6" fmla="*/ 426 w 1193"/>
                <a:gd name="T7" fmla="*/ 199 h 723"/>
                <a:gd name="T8" fmla="*/ 286 w 1193"/>
                <a:gd name="T9" fmla="*/ 176 h 723"/>
                <a:gd name="T10" fmla="*/ 164 w 1193"/>
                <a:gd name="T11" fmla="*/ 165 h 723"/>
                <a:gd name="T12" fmla="*/ 89 w 1193"/>
                <a:gd name="T13" fmla="*/ 153 h 723"/>
                <a:gd name="T14" fmla="*/ 47 w 1193"/>
                <a:gd name="T15" fmla="*/ 190 h 723"/>
                <a:gd name="T16" fmla="*/ 50 w 1193"/>
                <a:gd name="T17" fmla="*/ 245 h 723"/>
                <a:gd name="T18" fmla="*/ 3 w 1193"/>
                <a:gd name="T19" fmla="*/ 270 h 723"/>
                <a:gd name="T20" fmla="*/ 12 w 1193"/>
                <a:gd name="T21" fmla="*/ 331 h 723"/>
                <a:gd name="T22" fmla="*/ 41 w 1193"/>
                <a:gd name="T23" fmla="*/ 491 h 723"/>
                <a:gd name="T24" fmla="*/ 75 w 1193"/>
                <a:gd name="T25" fmla="*/ 637 h 723"/>
                <a:gd name="T26" fmla="*/ 257 w 1193"/>
                <a:gd name="T27" fmla="*/ 616 h 723"/>
                <a:gd name="T28" fmla="*/ 385 w 1193"/>
                <a:gd name="T29" fmla="*/ 576 h 723"/>
                <a:gd name="T30" fmla="*/ 494 w 1193"/>
                <a:gd name="T31" fmla="*/ 523 h 723"/>
                <a:gd name="T32" fmla="*/ 593 w 1193"/>
                <a:gd name="T33" fmla="*/ 507 h 723"/>
                <a:gd name="T34" fmla="*/ 672 w 1193"/>
                <a:gd name="T35" fmla="*/ 454 h 723"/>
                <a:gd name="T36" fmla="*/ 883 w 1193"/>
                <a:gd name="T37" fmla="*/ 385 h 723"/>
                <a:gd name="T38" fmla="*/ 978 w 1193"/>
                <a:gd name="T39" fmla="*/ 284 h 723"/>
                <a:gd name="T40" fmla="*/ 1064 w 1193"/>
                <a:gd name="T41" fmla="*/ 252 h 723"/>
                <a:gd name="T42" fmla="*/ 942 w 1193"/>
                <a:gd name="T43" fmla="*/ 0 h 723"/>
                <a:gd name="T44" fmla="*/ 845 w 1193"/>
                <a:gd name="T45" fmla="*/ 28 h 723"/>
                <a:gd name="T46" fmla="*/ 1088 w 1193"/>
                <a:gd name="T47" fmla="*/ 689 h 723"/>
                <a:gd name="T48" fmla="*/ 1190 w 1193"/>
                <a:gd name="T49" fmla="*/ 670 h 723"/>
                <a:gd name="T50" fmla="*/ 1088 w 1193"/>
                <a:gd name="T51" fmla="*/ 689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93" h="723">
                  <a:moveTo>
                    <a:pt x="845" y="28"/>
                  </a:moveTo>
                  <a:cubicBezTo>
                    <a:pt x="794" y="39"/>
                    <a:pt x="665" y="31"/>
                    <a:pt x="648" y="39"/>
                  </a:cubicBezTo>
                  <a:cubicBezTo>
                    <a:pt x="631" y="48"/>
                    <a:pt x="512" y="133"/>
                    <a:pt x="494" y="173"/>
                  </a:cubicBezTo>
                  <a:cubicBezTo>
                    <a:pt x="477" y="213"/>
                    <a:pt x="452" y="219"/>
                    <a:pt x="426" y="199"/>
                  </a:cubicBezTo>
                  <a:cubicBezTo>
                    <a:pt x="400" y="179"/>
                    <a:pt x="295" y="185"/>
                    <a:pt x="286" y="176"/>
                  </a:cubicBezTo>
                  <a:cubicBezTo>
                    <a:pt x="278" y="168"/>
                    <a:pt x="201" y="159"/>
                    <a:pt x="164" y="165"/>
                  </a:cubicBezTo>
                  <a:cubicBezTo>
                    <a:pt x="126" y="170"/>
                    <a:pt x="106" y="148"/>
                    <a:pt x="89" y="153"/>
                  </a:cubicBezTo>
                  <a:cubicBezTo>
                    <a:pt x="72" y="159"/>
                    <a:pt x="55" y="179"/>
                    <a:pt x="47" y="190"/>
                  </a:cubicBezTo>
                  <a:cubicBezTo>
                    <a:pt x="38" y="202"/>
                    <a:pt x="55" y="233"/>
                    <a:pt x="50" y="245"/>
                  </a:cubicBezTo>
                  <a:cubicBezTo>
                    <a:pt x="48" y="248"/>
                    <a:pt x="30" y="257"/>
                    <a:pt x="3" y="270"/>
                  </a:cubicBezTo>
                  <a:cubicBezTo>
                    <a:pt x="12" y="292"/>
                    <a:pt x="18" y="315"/>
                    <a:pt x="12" y="331"/>
                  </a:cubicBezTo>
                  <a:cubicBezTo>
                    <a:pt x="0" y="365"/>
                    <a:pt x="10" y="445"/>
                    <a:pt x="41" y="491"/>
                  </a:cubicBezTo>
                  <a:cubicBezTo>
                    <a:pt x="72" y="536"/>
                    <a:pt x="61" y="621"/>
                    <a:pt x="75" y="637"/>
                  </a:cubicBezTo>
                  <a:cubicBezTo>
                    <a:pt x="90" y="653"/>
                    <a:pt x="205" y="650"/>
                    <a:pt x="257" y="616"/>
                  </a:cubicBezTo>
                  <a:cubicBezTo>
                    <a:pt x="308" y="582"/>
                    <a:pt x="344" y="576"/>
                    <a:pt x="385" y="576"/>
                  </a:cubicBezTo>
                  <a:cubicBezTo>
                    <a:pt x="427" y="576"/>
                    <a:pt x="481" y="541"/>
                    <a:pt x="494" y="523"/>
                  </a:cubicBezTo>
                  <a:cubicBezTo>
                    <a:pt x="508" y="505"/>
                    <a:pt x="568" y="504"/>
                    <a:pt x="593" y="507"/>
                  </a:cubicBezTo>
                  <a:cubicBezTo>
                    <a:pt x="618" y="510"/>
                    <a:pt x="643" y="482"/>
                    <a:pt x="672" y="454"/>
                  </a:cubicBezTo>
                  <a:cubicBezTo>
                    <a:pt x="700" y="426"/>
                    <a:pt x="788" y="414"/>
                    <a:pt x="883" y="385"/>
                  </a:cubicBezTo>
                  <a:cubicBezTo>
                    <a:pt x="977" y="355"/>
                    <a:pt x="956" y="311"/>
                    <a:pt x="978" y="284"/>
                  </a:cubicBezTo>
                  <a:cubicBezTo>
                    <a:pt x="997" y="262"/>
                    <a:pt x="1023" y="268"/>
                    <a:pt x="1064" y="252"/>
                  </a:cubicBezTo>
                  <a:cubicBezTo>
                    <a:pt x="1018" y="158"/>
                    <a:pt x="967" y="53"/>
                    <a:pt x="942" y="0"/>
                  </a:cubicBezTo>
                  <a:cubicBezTo>
                    <a:pt x="896" y="14"/>
                    <a:pt x="859" y="25"/>
                    <a:pt x="845" y="28"/>
                  </a:cubicBezTo>
                  <a:close/>
                  <a:moveTo>
                    <a:pt x="1088" y="689"/>
                  </a:moveTo>
                  <a:cubicBezTo>
                    <a:pt x="1122" y="723"/>
                    <a:pt x="1187" y="684"/>
                    <a:pt x="1190" y="670"/>
                  </a:cubicBezTo>
                  <a:cubicBezTo>
                    <a:pt x="1193" y="656"/>
                    <a:pt x="1051" y="651"/>
                    <a:pt x="1088" y="68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6" name="Freeform 150">
              <a:extLst>
                <a:ext uri="{FF2B5EF4-FFF2-40B4-BE49-F238E27FC236}">
                  <a16:creationId xmlns:a16="http://schemas.microsoft.com/office/drawing/2014/main" id="{0232E7BD-F0C1-9670-AEEA-603DD86023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16532" y="4531192"/>
              <a:ext cx="245906" cy="178382"/>
            </a:xfrm>
            <a:custGeom>
              <a:avLst/>
              <a:gdLst>
                <a:gd name="T0" fmla="*/ 6 w 810"/>
                <a:gd name="T1" fmla="*/ 27 h 585"/>
                <a:gd name="T2" fmla="*/ 130 w 810"/>
                <a:gd name="T3" fmla="*/ 172 h 585"/>
                <a:gd name="T4" fmla="*/ 6 w 810"/>
                <a:gd name="T5" fmla="*/ 27 h 585"/>
                <a:gd name="T6" fmla="*/ 195 w 810"/>
                <a:gd name="T7" fmla="*/ 151 h 585"/>
                <a:gd name="T8" fmla="*/ 279 w 810"/>
                <a:gd name="T9" fmla="*/ 220 h 585"/>
                <a:gd name="T10" fmla="*/ 195 w 810"/>
                <a:gd name="T11" fmla="*/ 151 h 585"/>
                <a:gd name="T12" fmla="*/ 527 w 810"/>
                <a:gd name="T13" fmla="*/ 328 h 585"/>
                <a:gd name="T14" fmla="*/ 387 w 810"/>
                <a:gd name="T15" fmla="*/ 253 h 585"/>
                <a:gd name="T16" fmla="*/ 527 w 810"/>
                <a:gd name="T17" fmla="*/ 328 h 585"/>
                <a:gd name="T18" fmla="*/ 509 w 810"/>
                <a:gd name="T19" fmla="*/ 423 h 585"/>
                <a:gd name="T20" fmla="*/ 611 w 810"/>
                <a:gd name="T21" fmla="*/ 479 h 585"/>
                <a:gd name="T22" fmla="*/ 509 w 810"/>
                <a:gd name="T23" fmla="*/ 423 h 585"/>
                <a:gd name="T24" fmla="*/ 690 w 810"/>
                <a:gd name="T25" fmla="*/ 521 h 585"/>
                <a:gd name="T26" fmla="*/ 781 w 810"/>
                <a:gd name="T27" fmla="*/ 565 h 585"/>
                <a:gd name="T28" fmla="*/ 690 w 810"/>
                <a:gd name="T29" fmla="*/ 521 h 585"/>
                <a:gd name="T30" fmla="*/ 613 w 810"/>
                <a:gd name="T31" fmla="*/ 323 h 585"/>
                <a:gd name="T32" fmla="*/ 693 w 810"/>
                <a:gd name="T33" fmla="*/ 459 h 585"/>
                <a:gd name="T34" fmla="*/ 613 w 810"/>
                <a:gd name="T35" fmla="*/ 323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0" h="585">
                  <a:moveTo>
                    <a:pt x="6" y="27"/>
                  </a:moveTo>
                  <a:cubicBezTo>
                    <a:pt x="0" y="54"/>
                    <a:pt x="94" y="194"/>
                    <a:pt x="130" y="172"/>
                  </a:cubicBezTo>
                  <a:cubicBezTo>
                    <a:pt x="195" y="130"/>
                    <a:pt x="12" y="0"/>
                    <a:pt x="6" y="27"/>
                  </a:cubicBezTo>
                  <a:close/>
                  <a:moveTo>
                    <a:pt x="195" y="151"/>
                  </a:moveTo>
                  <a:cubicBezTo>
                    <a:pt x="192" y="162"/>
                    <a:pt x="263" y="231"/>
                    <a:pt x="279" y="220"/>
                  </a:cubicBezTo>
                  <a:cubicBezTo>
                    <a:pt x="294" y="209"/>
                    <a:pt x="199" y="131"/>
                    <a:pt x="195" y="151"/>
                  </a:cubicBezTo>
                  <a:close/>
                  <a:moveTo>
                    <a:pt x="527" y="328"/>
                  </a:moveTo>
                  <a:cubicBezTo>
                    <a:pt x="551" y="313"/>
                    <a:pt x="390" y="224"/>
                    <a:pt x="387" y="253"/>
                  </a:cubicBezTo>
                  <a:cubicBezTo>
                    <a:pt x="385" y="279"/>
                    <a:pt x="502" y="343"/>
                    <a:pt x="527" y="328"/>
                  </a:cubicBezTo>
                  <a:close/>
                  <a:moveTo>
                    <a:pt x="509" y="423"/>
                  </a:moveTo>
                  <a:cubicBezTo>
                    <a:pt x="518" y="467"/>
                    <a:pt x="584" y="494"/>
                    <a:pt x="611" y="479"/>
                  </a:cubicBezTo>
                  <a:cubicBezTo>
                    <a:pt x="637" y="463"/>
                    <a:pt x="500" y="377"/>
                    <a:pt x="509" y="423"/>
                  </a:cubicBezTo>
                  <a:close/>
                  <a:moveTo>
                    <a:pt x="690" y="521"/>
                  </a:moveTo>
                  <a:cubicBezTo>
                    <a:pt x="695" y="532"/>
                    <a:pt x="753" y="585"/>
                    <a:pt x="781" y="565"/>
                  </a:cubicBezTo>
                  <a:cubicBezTo>
                    <a:pt x="810" y="545"/>
                    <a:pt x="683" y="502"/>
                    <a:pt x="690" y="521"/>
                  </a:cubicBezTo>
                  <a:close/>
                  <a:moveTo>
                    <a:pt x="613" y="323"/>
                  </a:moveTo>
                  <a:cubicBezTo>
                    <a:pt x="591" y="372"/>
                    <a:pt x="679" y="456"/>
                    <a:pt x="693" y="459"/>
                  </a:cubicBezTo>
                  <a:cubicBezTo>
                    <a:pt x="706" y="461"/>
                    <a:pt x="630" y="286"/>
                    <a:pt x="613" y="32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7" name="Freeform 151">
              <a:extLst>
                <a:ext uri="{FF2B5EF4-FFF2-40B4-BE49-F238E27FC236}">
                  <a16:creationId xmlns:a16="http://schemas.microsoft.com/office/drawing/2014/main" id="{F27EF32D-FF05-F2C9-DCF5-33B8EE6D44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16532" y="4531192"/>
              <a:ext cx="245906" cy="178382"/>
            </a:xfrm>
            <a:custGeom>
              <a:avLst/>
              <a:gdLst>
                <a:gd name="T0" fmla="*/ 6 w 810"/>
                <a:gd name="T1" fmla="*/ 27 h 585"/>
                <a:gd name="T2" fmla="*/ 130 w 810"/>
                <a:gd name="T3" fmla="*/ 172 h 585"/>
                <a:gd name="T4" fmla="*/ 6 w 810"/>
                <a:gd name="T5" fmla="*/ 27 h 585"/>
                <a:gd name="T6" fmla="*/ 195 w 810"/>
                <a:gd name="T7" fmla="*/ 151 h 585"/>
                <a:gd name="T8" fmla="*/ 279 w 810"/>
                <a:gd name="T9" fmla="*/ 220 h 585"/>
                <a:gd name="T10" fmla="*/ 195 w 810"/>
                <a:gd name="T11" fmla="*/ 151 h 585"/>
                <a:gd name="T12" fmla="*/ 527 w 810"/>
                <a:gd name="T13" fmla="*/ 328 h 585"/>
                <a:gd name="T14" fmla="*/ 387 w 810"/>
                <a:gd name="T15" fmla="*/ 253 h 585"/>
                <a:gd name="T16" fmla="*/ 527 w 810"/>
                <a:gd name="T17" fmla="*/ 328 h 585"/>
                <a:gd name="T18" fmla="*/ 509 w 810"/>
                <a:gd name="T19" fmla="*/ 423 h 585"/>
                <a:gd name="T20" fmla="*/ 611 w 810"/>
                <a:gd name="T21" fmla="*/ 479 h 585"/>
                <a:gd name="T22" fmla="*/ 509 w 810"/>
                <a:gd name="T23" fmla="*/ 423 h 585"/>
                <a:gd name="T24" fmla="*/ 690 w 810"/>
                <a:gd name="T25" fmla="*/ 521 h 585"/>
                <a:gd name="T26" fmla="*/ 781 w 810"/>
                <a:gd name="T27" fmla="*/ 565 h 585"/>
                <a:gd name="T28" fmla="*/ 690 w 810"/>
                <a:gd name="T29" fmla="*/ 521 h 585"/>
                <a:gd name="T30" fmla="*/ 613 w 810"/>
                <a:gd name="T31" fmla="*/ 323 h 585"/>
                <a:gd name="T32" fmla="*/ 693 w 810"/>
                <a:gd name="T33" fmla="*/ 459 h 585"/>
                <a:gd name="T34" fmla="*/ 613 w 810"/>
                <a:gd name="T35" fmla="*/ 323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0" h="585">
                  <a:moveTo>
                    <a:pt x="6" y="27"/>
                  </a:moveTo>
                  <a:cubicBezTo>
                    <a:pt x="0" y="54"/>
                    <a:pt x="94" y="194"/>
                    <a:pt x="130" y="172"/>
                  </a:cubicBezTo>
                  <a:cubicBezTo>
                    <a:pt x="195" y="130"/>
                    <a:pt x="12" y="0"/>
                    <a:pt x="6" y="27"/>
                  </a:cubicBezTo>
                  <a:close/>
                  <a:moveTo>
                    <a:pt x="195" y="151"/>
                  </a:moveTo>
                  <a:cubicBezTo>
                    <a:pt x="192" y="162"/>
                    <a:pt x="263" y="231"/>
                    <a:pt x="279" y="220"/>
                  </a:cubicBezTo>
                  <a:cubicBezTo>
                    <a:pt x="294" y="209"/>
                    <a:pt x="199" y="131"/>
                    <a:pt x="195" y="151"/>
                  </a:cubicBezTo>
                  <a:close/>
                  <a:moveTo>
                    <a:pt x="527" y="328"/>
                  </a:moveTo>
                  <a:cubicBezTo>
                    <a:pt x="551" y="313"/>
                    <a:pt x="390" y="224"/>
                    <a:pt x="387" y="253"/>
                  </a:cubicBezTo>
                  <a:cubicBezTo>
                    <a:pt x="385" y="279"/>
                    <a:pt x="502" y="343"/>
                    <a:pt x="527" y="328"/>
                  </a:cubicBezTo>
                  <a:close/>
                  <a:moveTo>
                    <a:pt x="509" y="423"/>
                  </a:moveTo>
                  <a:cubicBezTo>
                    <a:pt x="518" y="467"/>
                    <a:pt x="584" y="494"/>
                    <a:pt x="611" y="479"/>
                  </a:cubicBezTo>
                  <a:cubicBezTo>
                    <a:pt x="637" y="463"/>
                    <a:pt x="500" y="377"/>
                    <a:pt x="509" y="423"/>
                  </a:cubicBezTo>
                  <a:close/>
                  <a:moveTo>
                    <a:pt x="690" y="521"/>
                  </a:moveTo>
                  <a:cubicBezTo>
                    <a:pt x="695" y="532"/>
                    <a:pt x="753" y="585"/>
                    <a:pt x="781" y="565"/>
                  </a:cubicBezTo>
                  <a:cubicBezTo>
                    <a:pt x="810" y="545"/>
                    <a:pt x="683" y="502"/>
                    <a:pt x="690" y="521"/>
                  </a:cubicBezTo>
                  <a:close/>
                  <a:moveTo>
                    <a:pt x="613" y="323"/>
                  </a:moveTo>
                  <a:cubicBezTo>
                    <a:pt x="591" y="372"/>
                    <a:pt x="679" y="456"/>
                    <a:pt x="693" y="459"/>
                  </a:cubicBezTo>
                  <a:cubicBezTo>
                    <a:pt x="706" y="461"/>
                    <a:pt x="630" y="286"/>
                    <a:pt x="613" y="32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8" name="Freeform 152">
              <a:extLst>
                <a:ext uri="{FF2B5EF4-FFF2-40B4-BE49-F238E27FC236}">
                  <a16:creationId xmlns:a16="http://schemas.microsoft.com/office/drawing/2014/main" id="{964ED15F-515C-625B-A36E-B403EA9755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8628" y="4694457"/>
              <a:ext cx="1247670" cy="1107584"/>
            </a:xfrm>
            <a:custGeom>
              <a:avLst/>
              <a:gdLst>
                <a:gd name="T0" fmla="*/ 4049 w 4106"/>
                <a:gd name="T1" fmla="*/ 1589 h 3644"/>
                <a:gd name="T2" fmla="*/ 3881 w 4106"/>
                <a:gd name="T3" fmla="*/ 1417 h 3644"/>
                <a:gd name="T4" fmla="*/ 3757 w 4106"/>
                <a:gd name="T5" fmla="*/ 1233 h 3644"/>
                <a:gd name="T6" fmla="*/ 3637 w 4106"/>
                <a:gd name="T7" fmla="*/ 1096 h 3644"/>
                <a:gd name="T8" fmla="*/ 3349 w 4106"/>
                <a:gd name="T9" fmla="*/ 819 h 3644"/>
                <a:gd name="T10" fmla="*/ 3252 w 4106"/>
                <a:gd name="T11" fmla="*/ 471 h 3644"/>
                <a:gd name="T12" fmla="*/ 3077 w 4106"/>
                <a:gd name="T13" fmla="*/ 294 h 3644"/>
                <a:gd name="T14" fmla="*/ 2918 w 4106"/>
                <a:gd name="T15" fmla="*/ 86 h 3644"/>
                <a:gd name="T16" fmla="*/ 2871 w 4106"/>
                <a:gd name="T17" fmla="*/ 454 h 3644"/>
                <a:gd name="T18" fmla="*/ 2634 w 4106"/>
                <a:gd name="T19" fmla="*/ 673 h 3644"/>
                <a:gd name="T20" fmla="*/ 2347 w 4106"/>
                <a:gd name="T21" fmla="*/ 518 h 3644"/>
                <a:gd name="T22" fmla="*/ 2298 w 4106"/>
                <a:gd name="T23" fmla="*/ 310 h 3644"/>
                <a:gd name="T24" fmla="*/ 2373 w 4106"/>
                <a:gd name="T25" fmla="*/ 148 h 3644"/>
                <a:gd name="T26" fmla="*/ 2223 w 4106"/>
                <a:gd name="T27" fmla="*/ 166 h 3644"/>
                <a:gd name="T28" fmla="*/ 1972 w 4106"/>
                <a:gd name="T29" fmla="*/ 115 h 3644"/>
                <a:gd name="T30" fmla="*/ 1720 w 4106"/>
                <a:gd name="T31" fmla="*/ 281 h 3644"/>
                <a:gd name="T32" fmla="*/ 1634 w 4106"/>
                <a:gd name="T33" fmla="*/ 449 h 3644"/>
                <a:gd name="T34" fmla="*/ 1481 w 4106"/>
                <a:gd name="T35" fmla="*/ 385 h 3644"/>
                <a:gd name="T36" fmla="*/ 1308 w 4106"/>
                <a:gd name="T37" fmla="*/ 403 h 3644"/>
                <a:gd name="T38" fmla="*/ 1167 w 4106"/>
                <a:gd name="T39" fmla="*/ 483 h 3644"/>
                <a:gd name="T40" fmla="*/ 1089 w 4106"/>
                <a:gd name="T41" fmla="*/ 649 h 3644"/>
                <a:gd name="T42" fmla="*/ 941 w 4106"/>
                <a:gd name="T43" fmla="*/ 664 h 3644"/>
                <a:gd name="T44" fmla="*/ 616 w 4106"/>
                <a:gd name="T45" fmla="*/ 972 h 3644"/>
                <a:gd name="T46" fmla="*/ 306 w 4106"/>
                <a:gd name="T47" fmla="*/ 1074 h 3644"/>
                <a:gd name="T48" fmla="*/ 117 w 4106"/>
                <a:gd name="T49" fmla="*/ 1153 h 3644"/>
                <a:gd name="T50" fmla="*/ 53 w 4106"/>
                <a:gd name="T51" fmla="*/ 1499 h 3644"/>
                <a:gd name="T52" fmla="*/ 80 w 4106"/>
                <a:gd name="T53" fmla="*/ 1651 h 3644"/>
                <a:gd name="T54" fmla="*/ 195 w 4106"/>
                <a:gd name="T55" fmla="*/ 2012 h 3644"/>
                <a:gd name="T56" fmla="*/ 204 w 4106"/>
                <a:gd name="T57" fmla="*/ 2455 h 3644"/>
                <a:gd name="T58" fmla="*/ 498 w 4106"/>
                <a:gd name="T59" fmla="*/ 2606 h 3644"/>
                <a:gd name="T60" fmla="*/ 925 w 4106"/>
                <a:gd name="T61" fmla="*/ 2482 h 3644"/>
                <a:gd name="T62" fmla="*/ 1393 w 4106"/>
                <a:gd name="T63" fmla="*/ 2300 h 3644"/>
                <a:gd name="T64" fmla="*/ 1946 w 4106"/>
                <a:gd name="T65" fmla="*/ 2269 h 3644"/>
                <a:gd name="T66" fmla="*/ 2127 w 4106"/>
                <a:gd name="T67" fmla="*/ 2375 h 3644"/>
                <a:gd name="T68" fmla="*/ 2322 w 4106"/>
                <a:gd name="T69" fmla="*/ 2541 h 3644"/>
                <a:gd name="T70" fmla="*/ 2464 w 4106"/>
                <a:gd name="T71" fmla="*/ 2519 h 3644"/>
                <a:gd name="T72" fmla="*/ 2550 w 4106"/>
                <a:gd name="T73" fmla="*/ 2559 h 3644"/>
                <a:gd name="T74" fmla="*/ 2694 w 4106"/>
                <a:gd name="T75" fmla="*/ 2803 h 3644"/>
                <a:gd name="T76" fmla="*/ 3051 w 4106"/>
                <a:gd name="T77" fmla="*/ 3046 h 3644"/>
                <a:gd name="T78" fmla="*/ 3236 w 4106"/>
                <a:gd name="T79" fmla="*/ 3019 h 3644"/>
                <a:gd name="T80" fmla="*/ 3363 w 4106"/>
                <a:gd name="T81" fmla="*/ 3084 h 3644"/>
                <a:gd name="T82" fmla="*/ 3710 w 4106"/>
                <a:gd name="T83" fmla="*/ 2922 h 3644"/>
                <a:gd name="T84" fmla="*/ 3925 w 4106"/>
                <a:gd name="T85" fmla="*/ 2353 h 3644"/>
                <a:gd name="T86" fmla="*/ 4062 w 4106"/>
                <a:gd name="T87" fmla="*/ 2019 h 3644"/>
                <a:gd name="T88" fmla="*/ 1860 w 4106"/>
                <a:gd name="T89" fmla="*/ 95 h 3644"/>
                <a:gd name="T90" fmla="*/ 2358 w 4106"/>
                <a:gd name="T91" fmla="*/ 2716 h 3644"/>
                <a:gd name="T92" fmla="*/ 3358 w 4106"/>
                <a:gd name="T93" fmla="*/ 3331 h 3644"/>
                <a:gd name="T94" fmla="*/ 3367 w 4106"/>
                <a:gd name="T95" fmla="*/ 3637 h 3644"/>
                <a:gd name="T96" fmla="*/ 3502 w 4106"/>
                <a:gd name="T97" fmla="*/ 3557 h 3644"/>
                <a:gd name="T98" fmla="*/ 3358 w 4106"/>
                <a:gd name="T99" fmla="*/ 3331 h 3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106" h="3644">
                  <a:moveTo>
                    <a:pt x="4078" y="1828"/>
                  </a:moveTo>
                  <a:cubicBezTo>
                    <a:pt x="4095" y="1815"/>
                    <a:pt x="4069" y="1744"/>
                    <a:pt x="4053" y="1755"/>
                  </a:cubicBezTo>
                  <a:cubicBezTo>
                    <a:pt x="4038" y="1766"/>
                    <a:pt x="4038" y="1645"/>
                    <a:pt x="4049" y="1589"/>
                  </a:cubicBezTo>
                  <a:cubicBezTo>
                    <a:pt x="4060" y="1534"/>
                    <a:pt x="4053" y="1541"/>
                    <a:pt x="4025" y="1569"/>
                  </a:cubicBezTo>
                  <a:cubicBezTo>
                    <a:pt x="3996" y="1598"/>
                    <a:pt x="3965" y="1514"/>
                    <a:pt x="3958" y="1492"/>
                  </a:cubicBezTo>
                  <a:cubicBezTo>
                    <a:pt x="3951" y="1470"/>
                    <a:pt x="3918" y="1408"/>
                    <a:pt x="3881" y="1417"/>
                  </a:cubicBezTo>
                  <a:cubicBezTo>
                    <a:pt x="3843" y="1426"/>
                    <a:pt x="3867" y="1364"/>
                    <a:pt x="3832" y="1370"/>
                  </a:cubicBezTo>
                  <a:cubicBezTo>
                    <a:pt x="3796" y="1377"/>
                    <a:pt x="3790" y="1319"/>
                    <a:pt x="3796" y="1266"/>
                  </a:cubicBezTo>
                  <a:cubicBezTo>
                    <a:pt x="3803" y="1213"/>
                    <a:pt x="3772" y="1255"/>
                    <a:pt x="3757" y="1233"/>
                  </a:cubicBezTo>
                  <a:cubicBezTo>
                    <a:pt x="3741" y="1211"/>
                    <a:pt x="3723" y="1229"/>
                    <a:pt x="3699" y="1237"/>
                  </a:cubicBezTo>
                  <a:cubicBezTo>
                    <a:pt x="3675" y="1246"/>
                    <a:pt x="3668" y="1191"/>
                    <a:pt x="3675" y="1169"/>
                  </a:cubicBezTo>
                  <a:cubicBezTo>
                    <a:pt x="3681" y="1147"/>
                    <a:pt x="3670" y="1120"/>
                    <a:pt x="3637" y="1096"/>
                  </a:cubicBezTo>
                  <a:cubicBezTo>
                    <a:pt x="3604" y="1071"/>
                    <a:pt x="3602" y="1051"/>
                    <a:pt x="3604" y="1023"/>
                  </a:cubicBezTo>
                  <a:cubicBezTo>
                    <a:pt x="3606" y="994"/>
                    <a:pt x="3416" y="897"/>
                    <a:pt x="3374" y="888"/>
                  </a:cubicBezTo>
                  <a:cubicBezTo>
                    <a:pt x="3332" y="879"/>
                    <a:pt x="3367" y="835"/>
                    <a:pt x="3349" y="819"/>
                  </a:cubicBezTo>
                  <a:cubicBezTo>
                    <a:pt x="3332" y="804"/>
                    <a:pt x="3325" y="746"/>
                    <a:pt x="3325" y="697"/>
                  </a:cubicBezTo>
                  <a:cubicBezTo>
                    <a:pt x="3325" y="649"/>
                    <a:pt x="3263" y="633"/>
                    <a:pt x="3265" y="593"/>
                  </a:cubicBezTo>
                  <a:cubicBezTo>
                    <a:pt x="3267" y="553"/>
                    <a:pt x="3248" y="516"/>
                    <a:pt x="3252" y="471"/>
                  </a:cubicBezTo>
                  <a:cubicBezTo>
                    <a:pt x="3256" y="427"/>
                    <a:pt x="3188" y="416"/>
                    <a:pt x="3186" y="392"/>
                  </a:cubicBezTo>
                  <a:cubicBezTo>
                    <a:pt x="3183" y="367"/>
                    <a:pt x="3146" y="390"/>
                    <a:pt x="3108" y="394"/>
                  </a:cubicBezTo>
                  <a:cubicBezTo>
                    <a:pt x="3070" y="398"/>
                    <a:pt x="3073" y="345"/>
                    <a:pt x="3077" y="294"/>
                  </a:cubicBezTo>
                  <a:cubicBezTo>
                    <a:pt x="3081" y="244"/>
                    <a:pt x="3062" y="159"/>
                    <a:pt x="3031" y="135"/>
                  </a:cubicBezTo>
                  <a:cubicBezTo>
                    <a:pt x="3000" y="111"/>
                    <a:pt x="2997" y="27"/>
                    <a:pt x="2982" y="13"/>
                  </a:cubicBezTo>
                  <a:cubicBezTo>
                    <a:pt x="2966" y="0"/>
                    <a:pt x="2915" y="58"/>
                    <a:pt x="2918" y="86"/>
                  </a:cubicBezTo>
                  <a:cubicBezTo>
                    <a:pt x="2920" y="115"/>
                    <a:pt x="2913" y="148"/>
                    <a:pt x="2893" y="166"/>
                  </a:cubicBezTo>
                  <a:cubicBezTo>
                    <a:pt x="2873" y="184"/>
                    <a:pt x="2907" y="252"/>
                    <a:pt x="2880" y="277"/>
                  </a:cubicBezTo>
                  <a:cubicBezTo>
                    <a:pt x="2853" y="301"/>
                    <a:pt x="2878" y="398"/>
                    <a:pt x="2871" y="454"/>
                  </a:cubicBezTo>
                  <a:cubicBezTo>
                    <a:pt x="2865" y="509"/>
                    <a:pt x="2867" y="569"/>
                    <a:pt x="2840" y="607"/>
                  </a:cubicBezTo>
                  <a:cubicBezTo>
                    <a:pt x="2814" y="644"/>
                    <a:pt x="2809" y="704"/>
                    <a:pt x="2756" y="724"/>
                  </a:cubicBezTo>
                  <a:cubicBezTo>
                    <a:pt x="2703" y="744"/>
                    <a:pt x="2632" y="702"/>
                    <a:pt x="2634" y="673"/>
                  </a:cubicBezTo>
                  <a:cubicBezTo>
                    <a:pt x="2637" y="644"/>
                    <a:pt x="2577" y="626"/>
                    <a:pt x="2546" y="631"/>
                  </a:cubicBezTo>
                  <a:cubicBezTo>
                    <a:pt x="2515" y="635"/>
                    <a:pt x="2497" y="591"/>
                    <a:pt x="2448" y="553"/>
                  </a:cubicBezTo>
                  <a:cubicBezTo>
                    <a:pt x="2400" y="516"/>
                    <a:pt x="2362" y="562"/>
                    <a:pt x="2347" y="518"/>
                  </a:cubicBezTo>
                  <a:cubicBezTo>
                    <a:pt x="2331" y="474"/>
                    <a:pt x="2316" y="467"/>
                    <a:pt x="2280" y="443"/>
                  </a:cubicBezTo>
                  <a:cubicBezTo>
                    <a:pt x="2245" y="418"/>
                    <a:pt x="2256" y="418"/>
                    <a:pt x="2289" y="394"/>
                  </a:cubicBezTo>
                  <a:cubicBezTo>
                    <a:pt x="2322" y="370"/>
                    <a:pt x="2316" y="339"/>
                    <a:pt x="2298" y="310"/>
                  </a:cubicBezTo>
                  <a:cubicBezTo>
                    <a:pt x="2280" y="281"/>
                    <a:pt x="2318" y="288"/>
                    <a:pt x="2362" y="263"/>
                  </a:cubicBezTo>
                  <a:cubicBezTo>
                    <a:pt x="2406" y="239"/>
                    <a:pt x="2362" y="210"/>
                    <a:pt x="2395" y="197"/>
                  </a:cubicBezTo>
                  <a:cubicBezTo>
                    <a:pt x="2428" y="184"/>
                    <a:pt x="2409" y="155"/>
                    <a:pt x="2373" y="148"/>
                  </a:cubicBezTo>
                  <a:cubicBezTo>
                    <a:pt x="2338" y="142"/>
                    <a:pt x="2349" y="184"/>
                    <a:pt x="2336" y="188"/>
                  </a:cubicBezTo>
                  <a:cubicBezTo>
                    <a:pt x="2322" y="193"/>
                    <a:pt x="2309" y="133"/>
                    <a:pt x="2298" y="135"/>
                  </a:cubicBezTo>
                  <a:cubicBezTo>
                    <a:pt x="2287" y="137"/>
                    <a:pt x="2245" y="195"/>
                    <a:pt x="2223" y="166"/>
                  </a:cubicBezTo>
                  <a:cubicBezTo>
                    <a:pt x="2200" y="137"/>
                    <a:pt x="2077" y="113"/>
                    <a:pt x="2028" y="106"/>
                  </a:cubicBezTo>
                  <a:cubicBezTo>
                    <a:pt x="1979" y="100"/>
                    <a:pt x="1964" y="38"/>
                    <a:pt x="1935" y="49"/>
                  </a:cubicBezTo>
                  <a:cubicBezTo>
                    <a:pt x="1906" y="60"/>
                    <a:pt x="1939" y="80"/>
                    <a:pt x="1972" y="115"/>
                  </a:cubicBezTo>
                  <a:cubicBezTo>
                    <a:pt x="2006" y="151"/>
                    <a:pt x="1862" y="175"/>
                    <a:pt x="1820" y="162"/>
                  </a:cubicBezTo>
                  <a:cubicBezTo>
                    <a:pt x="1778" y="148"/>
                    <a:pt x="1826" y="193"/>
                    <a:pt x="1791" y="190"/>
                  </a:cubicBezTo>
                  <a:cubicBezTo>
                    <a:pt x="1756" y="188"/>
                    <a:pt x="1749" y="250"/>
                    <a:pt x="1720" y="281"/>
                  </a:cubicBezTo>
                  <a:cubicBezTo>
                    <a:pt x="1691" y="312"/>
                    <a:pt x="1711" y="334"/>
                    <a:pt x="1680" y="354"/>
                  </a:cubicBezTo>
                  <a:cubicBezTo>
                    <a:pt x="1649" y="374"/>
                    <a:pt x="1647" y="396"/>
                    <a:pt x="1685" y="438"/>
                  </a:cubicBezTo>
                  <a:cubicBezTo>
                    <a:pt x="1722" y="480"/>
                    <a:pt x="1667" y="483"/>
                    <a:pt x="1634" y="449"/>
                  </a:cubicBezTo>
                  <a:cubicBezTo>
                    <a:pt x="1601" y="416"/>
                    <a:pt x="1567" y="416"/>
                    <a:pt x="1570" y="454"/>
                  </a:cubicBezTo>
                  <a:cubicBezTo>
                    <a:pt x="1572" y="491"/>
                    <a:pt x="1530" y="474"/>
                    <a:pt x="1536" y="432"/>
                  </a:cubicBezTo>
                  <a:cubicBezTo>
                    <a:pt x="1543" y="390"/>
                    <a:pt x="1490" y="410"/>
                    <a:pt x="1481" y="385"/>
                  </a:cubicBezTo>
                  <a:cubicBezTo>
                    <a:pt x="1472" y="361"/>
                    <a:pt x="1426" y="321"/>
                    <a:pt x="1397" y="323"/>
                  </a:cubicBezTo>
                  <a:cubicBezTo>
                    <a:pt x="1368" y="326"/>
                    <a:pt x="1368" y="357"/>
                    <a:pt x="1339" y="357"/>
                  </a:cubicBezTo>
                  <a:cubicBezTo>
                    <a:pt x="1311" y="357"/>
                    <a:pt x="1304" y="372"/>
                    <a:pt x="1308" y="403"/>
                  </a:cubicBezTo>
                  <a:cubicBezTo>
                    <a:pt x="1313" y="434"/>
                    <a:pt x="1264" y="401"/>
                    <a:pt x="1231" y="405"/>
                  </a:cubicBezTo>
                  <a:cubicBezTo>
                    <a:pt x="1198" y="410"/>
                    <a:pt x="1231" y="447"/>
                    <a:pt x="1213" y="449"/>
                  </a:cubicBezTo>
                  <a:cubicBezTo>
                    <a:pt x="1196" y="452"/>
                    <a:pt x="1196" y="483"/>
                    <a:pt x="1167" y="483"/>
                  </a:cubicBezTo>
                  <a:cubicBezTo>
                    <a:pt x="1138" y="483"/>
                    <a:pt x="1142" y="547"/>
                    <a:pt x="1147" y="580"/>
                  </a:cubicBezTo>
                  <a:cubicBezTo>
                    <a:pt x="1151" y="613"/>
                    <a:pt x="1103" y="564"/>
                    <a:pt x="1074" y="573"/>
                  </a:cubicBezTo>
                  <a:cubicBezTo>
                    <a:pt x="1045" y="582"/>
                    <a:pt x="1080" y="611"/>
                    <a:pt x="1089" y="649"/>
                  </a:cubicBezTo>
                  <a:cubicBezTo>
                    <a:pt x="1098" y="686"/>
                    <a:pt x="1074" y="684"/>
                    <a:pt x="1058" y="700"/>
                  </a:cubicBezTo>
                  <a:cubicBezTo>
                    <a:pt x="1043" y="715"/>
                    <a:pt x="1018" y="657"/>
                    <a:pt x="1018" y="624"/>
                  </a:cubicBezTo>
                  <a:cubicBezTo>
                    <a:pt x="1018" y="591"/>
                    <a:pt x="981" y="622"/>
                    <a:pt x="941" y="664"/>
                  </a:cubicBezTo>
                  <a:cubicBezTo>
                    <a:pt x="901" y="706"/>
                    <a:pt x="954" y="770"/>
                    <a:pt x="937" y="781"/>
                  </a:cubicBezTo>
                  <a:cubicBezTo>
                    <a:pt x="919" y="792"/>
                    <a:pt x="839" y="868"/>
                    <a:pt x="793" y="923"/>
                  </a:cubicBezTo>
                  <a:cubicBezTo>
                    <a:pt x="746" y="978"/>
                    <a:pt x="647" y="945"/>
                    <a:pt x="616" y="972"/>
                  </a:cubicBezTo>
                  <a:cubicBezTo>
                    <a:pt x="585" y="998"/>
                    <a:pt x="551" y="978"/>
                    <a:pt x="520" y="1003"/>
                  </a:cubicBezTo>
                  <a:cubicBezTo>
                    <a:pt x="489" y="1027"/>
                    <a:pt x="432" y="1074"/>
                    <a:pt x="425" y="1045"/>
                  </a:cubicBezTo>
                  <a:cubicBezTo>
                    <a:pt x="419" y="1016"/>
                    <a:pt x="339" y="1038"/>
                    <a:pt x="306" y="1074"/>
                  </a:cubicBezTo>
                  <a:cubicBezTo>
                    <a:pt x="272" y="1109"/>
                    <a:pt x="219" y="1140"/>
                    <a:pt x="182" y="1142"/>
                  </a:cubicBezTo>
                  <a:cubicBezTo>
                    <a:pt x="144" y="1144"/>
                    <a:pt x="144" y="1202"/>
                    <a:pt x="129" y="1215"/>
                  </a:cubicBezTo>
                  <a:cubicBezTo>
                    <a:pt x="113" y="1229"/>
                    <a:pt x="117" y="1169"/>
                    <a:pt x="117" y="1153"/>
                  </a:cubicBezTo>
                  <a:cubicBezTo>
                    <a:pt x="117" y="1138"/>
                    <a:pt x="82" y="1180"/>
                    <a:pt x="67" y="1226"/>
                  </a:cubicBezTo>
                  <a:cubicBezTo>
                    <a:pt x="51" y="1273"/>
                    <a:pt x="104" y="1291"/>
                    <a:pt x="71" y="1339"/>
                  </a:cubicBezTo>
                  <a:cubicBezTo>
                    <a:pt x="38" y="1388"/>
                    <a:pt x="7" y="1437"/>
                    <a:pt x="53" y="1499"/>
                  </a:cubicBezTo>
                  <a:cubicBezTo>
                    <a:pt x="100" y="1561"/>
                    <a:pt x="126" y="1601"/>
                    <a:pt x="111" y="1631"/>
                  </a:cubicBezTo>
                  <a:cubicBezTo>
                    <a:pt x="95" y="1662"/>
                    <a:pt x="62" y="1569"/>
                    <a:pt x="51" y="1581"/>
                  </a:cubicBezTo>
                  <a:cubicBezTo>
                    <a:pt x="40" y="1592"/>
                    <a:pt x="93" y="1631"/>
                    <a:pt x="80" y="1651"/>
                  </a:cubicBezTo>
                  <a:cubicBezTo>
                    <a:pt x="67" y="1671"/>
                    <a:pt x="19" y="1576"/>
                    <a:pt x="9" y="1598"/>
                  </a:cubicBezTo>
                  <a:cubicBezTo>
                    <a:pt x="0" y="1618"/>
                    <a:pt x="109" y="1769"/>
                    <a:pt x="111" y="1824"/>
                  </a:cubicBezTo>
                  <a:cubicBezTo>
                    <a:pt x="113" y="1879"/>
                    <a:pt x="199" y="1933"/>
                    <a:pt x="195" y="2012"/>
                  </a:cubicBezTo>
                  <a:cubicBezTo>
                    <a:pt x="191" y="2092"/>
                    <a:pt x="270" y="2220"/>
                    <a:pt x="284" y="2240"/>
                  </a:cubicBezTo>
                  <a:cubicBezTo>
                    <a:pt x="297" y="2260"/>
                    <a:pt x="252" y="2313"/>
                    <a:pt x="261" y="2373"/>
                  </a:cubicBezTo>
                  <a:cubicBezTo>
                    <a:pt x="270" y="2433"/>
                    <a:pt x="241" y="2455"/>
                    <a:pt x="204" y="2455"/>
                  </a:cubicBezTo>
                  <a:cubicBezTo>
                    <a:pt x="166" y="2455"/>
                    <a:pt x="188" y="2517"/>
                    <a:pt x="230" y="2521"/>
                  </a:cubicBezTo>
                  <a:cubicBezTo>
                    <a:pt x="272" y="2526"/>
                    <a:pt x="257" y="2555"/>
                    <a:pt x="303" y="2586"/>
                  </a:cubicBezTo>
                  <a:cubicBezTo>
                    <a:pt x="350" y="2617"/>
                    <a:pt x="461" y="2606"/>
                    <a:pt x="498" y="2606"/>
                  </a:cubicBezTo>
                  <a:cubicBezTo>
                    <a:pt x="536" y="2606"/>
                    <a:pt x="547" y="2548"/>
                    <a:pt x="598" y="2546"/>
                  </a:cubicBezTo>
                  <a:cubicBezTo>
                    <a:pt x="649" y="2544"/>
                    <a:pt x="644" y="2528"/>
                    <a:pt x="669" y="2497"/>
                  </a:cubicBezTo>
                  <a:cubicBezTo>
                    <a:pt x="693" y="2466"/>
                    <a:pt x="808" y="2475"/>
                    <a:pt x="925" y="2482"/>
                  </a:cubicBezTo>
                  <a:cubicBezTo>
                    <a:pt x="1043" y="2488"/>
                    <a:pt x="1094" y="2453"/>
                    <a:pt x="1111" y="2404"/>
                  </a:cubicBezTo>
                  <a:cubicBezTo>
                    <a:pt x="1127" y="2363"/>
                    <a:pt x="1211" y="2360"/>
                    <a:pt x="1244" y="2329"/>
                  </a:cubicBezTo>
                  <a:cubicBezTo>
                    <a:pt x="1277" y="2298"/>
                    <a:pt x="1306" y="2296"/>
                    <a:pt x="1393" y="2300"/>
                  </a:cubicBezTo>
                  <a:cubicBezTo>
                    <a:pt x="1479" y="2304"/>
                    <a:pt x="1559" y="2258"/>
                    <a:pt x="1614" y="2236"/>
                  </a:cubicBezTo>
                  <a:cubicBezTo>
                    <a:pt x="1669" y="2214"/>
                    <a:pt x="1771" y="2223"/>
                    <a:pt x="1824" y="2209"/>
                  </a:cubicBezTo>
                  <a:cubicBezTo>
                    <a:pt x="1877" y="2196"/>
                    <a:pt x="1886" y="2276"/>
                    <a:pt x="1946" y="2269"/>
                  </a:cubicBezTo>
                  <a:cubicBezTo>
                    <a:pt x="2006" y="2262"/>
                    <a:pt x="2032" y="2287"/>
                    <a:pt x="2063" y="2285"/>
                  </a:cubicBezTo>
                  <a:cubicBezTo>
                    <a:pt x="2094" y="2282"/>
                    <a:pt x="2090" y="2307"/>
                    <a:pt x="2121" y="2313"/>
                  </a:cubicBezTo>
                  <a:cubicBezTo>
                    <a:pt x="2152" y="2320"/>
                    <a:pt x="2147" y="2346"/>
                    <a:pt x="2127" y="2375"/>
                  </a:cubicBezTo>
                  <a:cubicBezTo>
                    <a:pt x="2107" y="2404"/>
                    <a:pt x="2174" y="2402"/>
                    <a:pt x="2216" y="2459"/>
                  </a:cubicBezTo>
                  <a:cubicBezTo>
                    <a:pt x="2258" y="2517"/>
                    <a:pt x="2218" y="2526"/>
                    <a:pt x="2240" y="2570"/>
                  </a:cubicBezTo>
                  <a:cubicBezTo>
                    <a:pt x="2262" y="2614"/>
                    <a:pt x="2278" y="2603"/>
                    <a:pt x="2322" y="2541"/>
                  </a:cubicBezTo>
                  <a:cubicBezTo>
                    <a:pt x="2367" y="2479"/>
                    <a:pt x="2415" y="2519"/>
                    <a:pt x="2422" y="2466"/>
                  </a:cubicBezTo>
                  <a:cubicBezTo>
                    <a:pt x="2428" y="2413"/>
                    <a:pt x="2475" y="2351"/>
                    <a:pt x="2506" y="2378"/>
                  </a:cubicBezTo>
                  <a:cubicBezTo>
                    <a:pt x="2537" y="2404"/>
                    <a:pt x="2484" y="2417"/>
                    <a:pt x="2464" y="2519"/>
                  </a:cubicBezTo>
                  <a:cubicBezTo>
                    <a:pt x="2444" y="2621"/>
                    <a:pt x="2409" y="2568"/>
                    <a:pt x="2402" y="2597"/>
                  </a:cubicBezTo>
                  <a:cubicBezTo>
                    <a:pt x="2395" y="2625"/>
                    <a:pt x="2495" y="2641"/>
                    <a:pt x="2495" y="2588"/>
                  </a:cubicBezTo>
                  <a:cubicBezTo>
                    <a:pt x="2495" y="2535"/>
                    <a:pt x="2513" y="2510"/>
                    <a:pt x="2550" y="2559"/>
                  </a:cubicBezTo>
                  <a:cubicBezTo>
                    <a:pt x="2588" y="2608"/>
                    <a:pt x="2528" y="2648"/>
                    <a:pt x="2537" y="2670"/>
                  </a:cubicBezTo>
                  <a:cubicBezTo>
                    <a:pt x="2546" y="2692"/>
                    <a:pt x="2588" y="2663"/>
                    <a:pt x="2610" y="2665"/>
                  </a:cubicBezTo>
                  <a:cubicBezTo>
                    <a:pt x="2649" y="2669"/>
                    <a:pt x="2703" y="2756"/>
                    <a:pt x="2694" y="2803"/>
                  </a:cubicBezTo>
                  <a:cubicBezTo>
                    <a:pt x="2685" y="2849"/>
                    <a:pt x="2672" y="2893"/>
                    <a:pt x="2747" y="2931"/>
                  </a:cubicBezTo>
                  <a:cubicBezTo>
                    <a:pt x="2822" y="2969"/>
                    <a:pt x="2794" y="2975"/>
                    <a:pt x="2849" y="2975"/>
                  </a:cubicBezTo>
                  <a:cubicBezTo>
                    <a:pt x="2904" y="2975"/>
                    <a:pt x="3020" y="3019"/>
                    <a:pt x="3051" y="3046"/>
                  </a:cubicBezTo>
                  <a:cubicBezTo>
                    <a:pt x="3081" y="3073"/>
                    <a:pt x="3161" y="3026"/>
                    <a:pt x="3177" y="2973"/>
                  </a:cubicBezTo>
                  <a:cubicBezTo>
                    <a:pt x="3192" y="2920"/>
                    <a:pt x="3250" y="2971"/>
                    <a:pt x="3219" y="2988"/>
                  </a:cubicBezTo>
                  <a:cubicBezTo>
                    <a:pt x="3188" y="3006"/>
                    <a:pt x="3234" y="3048"/>
                    <a:pt x="3236" y="3019"/>
                  </a:cubicBezTo>
                  <a:cubicBezTo>
                    <a:pt x="3239" y="2991"/>
                    <a:pt x="3252" y="2966"/>
                    <a:pt x="3263" y="3000"/>
                  </a:cubicBezTo>
                  <a:cubicBezTo>
                    <a:pt x="3274" y="3033"/>
                    <a:pt x="3314" y="3033"/>
                    <a:pt x="3329" y="3059"/>
                  </a:cubicBezTo>
                  <a:cubicBezTo>
                    <a:pt x="3345" y="3086"/>
                    <a:pt x="3363" y="3106"/>
                    <a:pt x="3363" y="3084"/>
                  </a:cubicBezTo>
                  <a:cubicBezTo>
                    <a:pt x="3363" y="3062"/>
                    <a:pt x="3371" y="3042"/>
                    <a:pt x="3407" y="3028"/>
                  </a:cubicBezTo>
                  <a:cubicBezTo>
                    <a:pt x="3442" y="3015"/>
                    <a:pt x="3464" y="2991"/>
                    <a:pt x="3502" y="2960"/>
                  </a:cubicBezTo>
                  <a:cubicBezTo>
                    <a:pt x="3540" y="2929"/>
                    <a:pt x="3695" y="2922"/>
                    <a:pt x="3710" y="2922"/>
                  </a:cubicBezTo>
                  <a:cubicBezTo>
                    <a:pt x="3726" y="2922"/>
                    <a:pt x="3735" y="2789"/>
                    <a:pt x="3743" y="2721"/>
                  </a:cubicBezTo>
                  <a:cubicBezTo>
                    <a:pt x="3752" y="2652"/>
                    <a:pt x="3810" y="2641"/>
                    <a:pt x="3819" y="2568"/>
                  </a:cubicBezTo>
                  <a:cubicBezTo>
                    <a:pt x="3828" y="2495"/>
                    <a:pt x="3905" y="2360"/>
                    <a:pt x="3925" y="2353"/>
                  </a:cubicBezTo>
                  <a:cubicBezTo>
                    <a:pt x="3945" y="2346"/>
                    <a:pt x="3983" y="2327"/>
                    <a:pt x="3985" y="2285"/>
                  </a:cubicBezTo>
                  <a:cubicBezTo>
                    <a:pt x="3987" y="2242"/>
                    <a:pt x="4038" y="2196"/>
                    <a:pt x="4038" y="2145"/>
                  </a:cubicBezTo>
                  <a:cubicBezTo>
                    <a:pt x="4038" y="2094"/>
                    <a:pt x="4067" y="2034"/>
                    <a:pt x="4062" y="2019"/>
                  </a:cubicBezTo>
                  <a:cubicBezTo>
                    <a:pt x="4058" y="2003"/>
                    <a:pt x="4040" y="1955"/>
                    <a:pt x="4073" y="1919"/>
                  </a:cubicBezTo>
                  <a:cubicBezTo>
                    <a:pt x="4106" y="1884"/>
                    <a:pt x="4060" y="1842"/>
                    <a:pt x="4078" y="1828"/>
                  </a:cubicBezTo>
                  <a:close/>
                  <a:moveTo>
                    <a:pt x="1860" y="95"/>
                  </a:moveTo>
                  <a:cubicBezTo>
                    <a:pt x="1855" y="69"/>
                    <a:pt x="1698" y="99"/>
                    <a:pt x="1731" y="126"/>
                  </a:cubicBezTo>
                  <a:cubicBezTo>
                    <a:pt x="1753" y="144"/>
                    <a:pt x="1864" y="122"/>
                    <a:pt x="1860" y="95"/>
                  </a:cubicBezTo>
                  <a:close/>
                  <a:moveTo>
                    <a:pt x="2358" y="2716"/>
                  </a:moveTo>
                  <a:cubicBezTo>
                    <a:pt x="2382" y="2738"/>
                    <a:pt x="2464" y="2732"/>
                    <a:pt x="2477" y="2701"/>
                  </a:cubicBezTo>
                  <a:cubicBezTo>
                    <a:pt x="2490" y="2670"/>
                    <a:pt x="2336" y="2696"/>
                    <a:pt x="2358" y="2716"/>
                  </a:cubicBezTo>
                  <a:close/>
                  <a:moveTo>
                    <a:pt x="3358" y="3331"/>
                  </a:moveTo>
                  <a:cubicBezTo>
                    <a:pt x="3298" y="3338"/>
                    <a:pt x="3209" y="3277"/>
                    <a:pt x="3188" y="3283"/>
                  </a:cubicBezTo>
                  <a:cubicBezTo>
                    <a:pt x="3163" y="3290"/>
                    <a:pt x="3265" y="3442"/>
                    <a:pt x="3234" y="3482"/>
                  </a:cubicBezTo>
                  <a:cubicBezTo>
                    <a:pt x="3203" y="3522"/>
                    <a:pt x="3325" y="3630"/>
                    <a:pt x="3367" y="3637"/>
                  </a:cubicBezTo>
                  <a:cubicBezTo>
                    <a:pt x="3409" y="3644"/>
                    <a:pt x="3394" y="3595"/>
                    <a:pt x="3422" y="3597"/>
                  </a:cubicBezTo>
                  <a:cubicBezTo>
                    <a:pt x="3451" y="3599"/>
                    <a:pt x="3440" y="3568"/>
                    <a:pt x="3445" y="3546"/>
                  </a:cubicBezTo>
                  <a:cubicBezTo>
                    <a:pt x="3449" y="3524"/>
                    <a:pt x="3478" y="3571"/>
                    <a:pt x="3502" y="3557"/>
                  </a:cubicBezTo>
                  <a:cubicBezTo>
                    <a:pt x="3526" y="3544"/>
                    <a:pt x="3495" y="3449"/>
                    <a:pt x="3531" y="3449"/>
                  </a:cubicBezTo>
                  <a:cubicBezTo>
                    <a:pt x="3566" y="3449"/>
                    <a:pt x="3538" y="3334"/>
                    <a:pt x="3526" y="3296"/>
                  </a:cubicBezTo>
                  <a:cubicBezTo>
                    <a:pt x="3515" y="3259"/>
                    <a:pt x="3418" y="3325"/>
                    <a:pt x="3358" y="333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79" name="Freeform 153">
              <a:extLst>
                <a:ext uri="{FF2B5EF4-FFF2-40B4-BE49-F238E27FC236}">
                  <a16:creationId xmlns:a16="http://schemas.microsoft.com/office/drawing/2014/main" id="{D1292701-B4DA-173F-2EA0-98C438F754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70273" y="5482566"/>
              <a:ext cx="378937" cy="452507"/>
            </a:xfrm>
            <a:custGeom>
              <a:avLst/>
              <a:gdLst>
                <a:gd name="T0" fmla="*/ 771 w 1247"/>
                <a:gd name="T1" fmla="*/ 720 h 1488"/>
                <a:gd name="T2" fmla="*/ 691 w 1247"/>
                <a:gd name="T3" fmla="*/ 744 h 1488"/>
                <a:gd name="T4" fmla="*/ 594 w 1247"/>
                <a:gd name="T5" fmla="*/ 704 h 1488"/>
                <a:gd name="T6" fmla="*/ 543 w 1247"/>
                <a:gd name="T7" fmla="*/ 791 h 1488"/>
                <a:gd name="T8" fmla="*/ 461 w 1247"/>
                <a:gd name="T9" fmla="*/ 930 h 1488"/>
                <a:gd name="T10" fmla="*/ 186 w 1247"/>
                <a:gd name="T11" fmla="*/ 1111 h 1488"/>
                <a:gd name="T12" fmla="*/ 60 w 1247"/>
                <a:gd name="T13" fmla="*/ 1231 h 1488"/>
                <a:gd name="T14" fmla="*/ 34 w 1247"/>
                <a:gd name="T15" fmla="*/ 1339 h 1488"/>
                <a:gd name="T16" fmla="*/ 124 w 1247"/>
                <a:gd name="T17" fmla="*/ 1379 h 1488"/>
                <a:gd name="T18" fmla="*/ 195 w 1247"/>
                <a:gd name="T19" fmla="*/ 1408 h 1488"/>
                <a:gd name="T20" fmla="*/ 379 w 1247"/>
                <a:gd name="T21" fmla="*/ 1366 h 1488"/>
                <a:gd name="T22" fmla="*/ 445 w 1247"/>
                <a:gd name="T23" fmla="*/ 1251 h 1488"/>
                <a:gd name="T24" fmla="*/ 496 w 1247"/>
                <a:gd name="T25" fmla="*/ 1147 h 1488"/>
                <a:gd name="T26" fmla="*/ 607 w 1247"/>
                <a:gd name="T27" fmla="*/ 1078 h 1488"/>
                <a:gd name="T28" fmla="*/ 640 w 1247"/>
                <a:gd name="T29" fmla="*/ 1025 h 1488"/>
                <a:gd name="T30" fmla="*/ 707 w 1247"/>
                <a:gd name="T31" fmla="*/ 932 h 1488"/>
                <a:gd name="T32" fmla="*/ 784 w 1247"/>
                <a:gd name="T33" fmla="*/ 802 h 1488"/>
                <a:gd name="T34" fmla="*/ 771 w 1247"/>
                <a:gd name="T35" fmla="*/ 720 h 1488"/>
                <a:gd name="T36" fmla="*/ 131 w 1247"/>
                <a:gd name="T37" fmla="*/ 1483 h 1488"/>
                <a:gd name="T38" fmla="*/ 169 w 1247"/>
                <a:gd name="T39" fmla="*/ 1439 h 1488"/>
                <a:gd name="T40" fmla="*/ 131 w 1247"/>
                <a:gd name="T41" fmla="*/ 1483 h 1488"/>
                <a:gd name="T42" fmla="*/ 1132 w 1247"/>
                <a:gd name="T43" fmla="*/ 363 h 1488"/>
                <a:gd name="T44" fmla="*/ 1034 w 1247"/>
                <a:gd name="T45" fmla="*/ 354 h 1488"/>
                <a:gd name="T46" fmla="*/ 974 w 1247"/>
                <a:gd name="T47" fmla="*/ 295 h 1488"/>
                <a:gd name="T48" fmla="*/ 930 w 1247"/>
                <a:gd name="T49" fmla="*/ 215 h 1488"/>
                <a:gd name="T50" fmla="*/ 928 w 1247"/>
                <a:gd name="T51" fmla="*/ 270 h 1488"/>
                <a:gd name="T52" fmla="*/ 888 w 1247"/>
                <a:gd name="T53" fmla="*/ 250 h 1488"/>
                <a:gd name="T54" fmla="*/ 850 w 1247"/>
                <a:gd name="T55" fmla="*/ 182 h 1488"/>
                <a:gd name="T56" fmla="*/ 813 w 1247"/>
                <a:gd name="T57" fmla="*/ 91 h 1488"/>
                <a:gd name="T58" fmla="*/ 689 w 1247"/>
                <a:gd name="T59" fmla="*/ 0 h 1488"/>
                <a:gd name="T60" fmla="*/ 720 w 1247"/>
                <a:gd name="T61" fmla="*/ 107 h 1488"/>
                <a:gd name="T62" fmla="*/ 788 w 1247"/>
                <a:gd name="T63" fmla="*/ 177 h 1488"/>
                <a:gd name="T64" fmla="*/ 848 w 1247"/>
                <a:gd name="T65" fmla="*/ 257 h 1488"/>
                <a:gd name="T66" fmla="*/ 833 w 1247"/>
                <a:gd name="T67" fmla="*/ 405 h 1488"/>
                <a:gd name="T68" fmla="*/ 751 w 1247"/>
                <a:gd name="T69" fmla="*/ 496 h 1488"/>
                <a:gd name="T70" fmla="*/ 884 w 1247"/>
                <a:gd name="T71" fmla="*/ 616 h 1488"/>
                <a:gd name="T72" fmla="*/ 855 w 1247"/>
                <a:gd name="T73" fmla="*/ 775 h 1488"/>
                <a:gd name="T74" fmla="*/ 946 w 1247"/>
                <a:gd name="T75" fmla="*/ 788 h 1488"/>
                <a:gd name="T76" fmla="*/ 1056 w 1247"/>
                <a:gd name="T77" fmla="*/ 633 h 1488"/>
                <a:gd name="T78" fmla="*/ 1087 w 1247"/>
                <a:gd name="T79" fmla="*/ 529 h 1488"/>
                <a:gd name="T80" fmla="*/ 1154 w 1247"/>
                <a:gd name="T81" fmla="*/ 507 h 1488"/>
                <a:gd name="T82" fmla="*/ 1196 w 1247"/>
                <a:gd name="T83" fmla="*/ 447 h 1488"/>
                <a:gd name="T84" fmla="*/ 1229 w 1247"/>
                <a:gd name="T85" fmla="*/ 359 h 1488"/>
                <a:gd name="T86" fmla="*/ 1132 w 1247"/>
                <a:gd name="T87" fmla="*/ 363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47" h="1488">
                  <a:moveTo>
                    <a:pt x="771" y="720"/>
                  </a:moveTo>
                  <a:cubicBezTo>
                    <a:pt x="740" y="698"/>
                    <a:pt x="724" y="729"/>
                    <a:pt x="691" y="744"/>
                  </a:cubicBezTo>
                  <a:cubicBezTo>
                    <a:pt x="658" y="760"/>
                    <a:pt x="636" y="671"/>
                    <a:pt x="594" y="704"/>
                  </a:cubicBezTo>
                  <a:cubicBezTo>
                    <a:pt x="552" y="737"/>
                    <a:pt x="589" y="751"/>
                    <a:pt x="543" y="791"/>
                  </a:cubicBezTo>
                  <a:cubicBezTo>
                    <a:pt x="496" y="830"/>
                    <a:pt x="516" y="844"/>
                    <a:pt x="461" y="930"/>
                  </a:cubicBezTo>
                  <a:cubicBezTo>
                    <a:pt x="405" y="1016"/>
                    <a:pt x="215" y="1065"/>
                    <a:pt x="186" y="1111"/>
                  </a:cubicBezTo>
                  <a:cubicBezTo>
                    <a:pt x="158" y="1158"/>
                    <a:pt x="62" y="1196"/>
                    <a:pt x="60" y="1231"/>
                  </a:cubicBezTo>
                  <a:cubicBezTo>
                    <a:pt x="58" y="1266"/>
                    <a:pt x="0" y="1292"/>
                    <a:pt x="34" y="1339"/>
                  </a:cubicBezTo>
                  <a:cubicBezTo>
                    <a:pt x="60" y="1377"/>
                    <a:pt x="96" y="1351"/>
                    <a:pt x="124" y="1379"/>
                  </a:cubicBezTo>
                  <a:cubicBezTo>
                    <a:pt x="153" y="1408"/>
                    <a:pt x="182" y="1384"/>
                    <a:pt x="195" y="1408"/>
                  </a:cubicBezTo>
                  <a:cubicBezTo>
                    <a:pt x="209" y="1432"/>
                    <a:pt x="306" y="1432"/>
                    <a:pt x="379" y="1366"/>
                  </a:cubicBezTo>
                  <a:cubicBezTo>
                    <a:pt x="452" y="1300"/>
                    <a:pt x="417" y="1269"/>
                    <a:pt x="445" y="1251"/>
                  </a:cubicBezTo>
                  <a:cubicBezTo>
                    <a:pt x="474" y="1233"/>
                    <a:pt x="479" y="1180"/>
                    <a:pt x="496" y="1147"/>
                  </a:cubicBezTo>
                  <a:cubicBezTo>
                    <a:pt x="514" y="1114"/>
                    <a:pt x="527" y="1078"/>
                    <a:pt x="607" y="1078"/>
                  </a:cubicBezTo>
                  <a:cubicBezTo>
                    <a:pt x="687" y="1078"/>
                    <a:pt x="645" y="1063"/>
                    <a:pt x="640" y="1025"/>
                  </a:cubicBezTo>
                  <a:cubicBezTo>
                    <a:pt x="636" y="988"/>
                    <a:pt x="707" y="981"/>
                    <a:pt x="707" y="932"/>
                  </a:cubicBezTo>
                  <a:cubicBezTo>
                    <a:pt x="707" y="884"/>
                    <a:pt x="804" y="839"/>
                    <a:pt x="784" y="802"/>
                  </a:cubicBezTo>
                  <a:cubicBezTo>
                    <a:pt x="764" y="764"/>
                    <a:pt x="802" y="742"/>
                    <a:pt x="771" y="720"/>
                  </a:cubicBezTo>
                  <a:close/>
                  <a:moveTo>
                    <a:pt x="131" y="1483"/>
                  </a:moveTo>
                  <a:cubicBezTo>
                    <a:pt x="146" y="1488"/>
                    <a:pt x="197" y="1474"/>
                    <a:pt x="169" y="1439"/>
                  </a:cubicBezTo>
                  <a:cubicBezTo>
                    <a:pt x="140" y="1404"/>
                    <a:pt x="94" y="1473"/>
                    <a:pt x="131" y="1483"/>
                  </a:cubicBezTo>
                  <a:close/>
                  <a:moveTo>
                    <a:pt x="1132" y="363"/>
                  </a:moveTo>
                  <a:cubicBezTo>
                    <a:pt x="1112" y="396"/>
                    <a:pt x="1072" y="354"/>
                    <a:pt x="1034" y="354"/>
                  </a:cubicBezTo>
                  <a:cubicBezTo>
                    <a:pt x="997" y="354"/>
                    <a:pt x="974" y="328"/>
                    <a:pt x="974" y="295"/>
                  </a:cubicBezTo>
                  <a:cubicBezTo>
                    <a:pt x="974" y="261"/>
                    <a:pt x="966" y="213"/>
                    <a:pt x="930" y="215"/>
                  </a:cubicBezTo>
                  <a:cubicBezTo>
                    <a:pt x="895" y="217"/>
                    <a:pt x="941" y="253"/>
                    <a:pt x="928" y="270"/>
                  </a:cubicBezTo>
                  <a:cubicBezTo>
                    <a:pt x="915" y="288"/>
                    <a:pt x="906" y="250"/>
                    <a:pt x="888" y="250"/>
                  </a:cubicBezTo>
                  <a:cubicBezTo>
                    <a:pt x="870" y="250"/>
                    <a:pt x="850" y="226"/>
                    <a:pt x="850" y="182"/>
                  </a:cubicBezTo>
                  <a:cubicBezTo>
                    <a:pt x="850" y="137"/>
                    <a:pt x="813" y="142"/>
                    <a:pt x="813" y="91"/>
                  </a:cubicBezTo>
                  <a:cubicBezTo>
                    <a:pt x="813" y="40"/>
                    <a:pt x="733" y="0"/>
                    <a:pt x="689" y="0"/>
                  </a:cubicBezTo>
                  <a:cubicBezTo>
                    <a:pt x="645" y="0"/>
                    <a:pt x="698" y="80"/>
                    <a:pt x="720" y="107"/>
                  </a:cubicBezTo>
                  <a:cubicBezTo>
                    <a:pt x="742" y="133"/>
                    <a:pt x="791" y="157"/>
                    <a:pt x="788" y="177"/>
                  </a:cubicBezTo>
                  <a:cubicBezTo>
                    <a:pt x="786" y="197"/>
                    <a:pt x="822" y="248"/>
                    <a:pt x="848" y="257"/>
                  </a:cubicBezTo>
                  <a:cubicBezTo>
                    <a:pt x="875" y="266"/>
                    <a:pt x="833" y="343"/>
                    <a:pt x="833" y="405"/>
                  </a:cubicBezTo>
                  <a:cubicBezTo>
                    <a:pt x="833" y="467"/>
                    <a:pt x="784" y="456"/>
                    <a:pt x="751" y="496"/>
                  </a:cubicBezTo>
                  <a:cubicBezTo>
                    <a:pt x="718" y="536"/>
                    <a:pt x="835" y="576"/>
                    <a:pt x="884" y="616"/>
                  </a:cubicBezTo>
                  <a:cubicBezTo>
                    <a:pt x="932" y="655"/>
                    <a:pt x="842" y="753"/>
                    <a:pt x="855" y="775"/>
                  </a:cubicBezTo>
                  <a:cubicBezTo>
                    <a:pt x="861" y="786"/>
                    <a:pt x="895" y="802"/>
                    <a:pt x="946" y="788"/>
                  </a:cubicBezTo>
                  <a:cubicBezTo>
                    <a:pt x="997" y="775"/>
                    <a:pt x="1021" y="664"/>
                    <a:pt x="1056" y="633"/>
                  </a:cubicBezTo>
                  <a:cubicBezTo>
                    <a:pt x="1092" y="602"/>
                    <a:pt x="1070" y="554"/>
                    <a:pt x="1087" y="529"/>
                  </a:cubicBezTo>
                  <a:cubicBezTo>
                    <a:pt x="1105" y="505"/>
                    <a:pt x="1129" y="507"/>
                    <a:pt x="1154" y="507"/>
                  </a:cubicBezTo>
                  <a:cubicBezTo>
                    <a:pt x="1178" y="507"/>
                    <a:pt x="1165" y="447"/>
                    <a:pt x="1196" y="447"/>
                  </a:cubicBezTo>
                  <a:cubicBezTo>
                    <a:pt x="1227" y="447"/>
                    <a:pt x="1211" y="405"/>
                    <a:pt x="1229" y="359"/>
                  </a:cubicBezTo>
                  <a:cubicBezTo>
                    <a:pt x="1247" y="312"/>
                    <a:pt x="1151" y="330"/>
                    <a:pt x="1132" y="36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0" name="Freeform 154">
              <a:extLst>
                <a:ext uri="{FF2B5EF4-FFF2-40B4-BE49-F238E27FC236}">
                  <a16:creationId xmlns:a16="http://schemas.microsoft.com/office/drawing/2014/main" id="{3D1903D5-991D-F260-4258-CE49B03DD3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01843" y="4868808"/>
              <a:ext cx="83649" cy="74578"/>
            </a:xfrm>
            <a:custGeom>
              <a:avLst/>
              <a:gdLst>
                <a:gd name="T0" fmla="*/ 34 w 275"/>
                <a:gd name="T1" fmla="*/ 211 h 246"/>
                <a:gd name="T2" fmla="*/ 149 w 275"/>
                <a:gd name="T3" fmla="*/ 180 h 246"/>
                <a:gd name="T4" fmla="*/ 34 w 275"/>
                <a:gd name="T5" fmla="*/ 211 h 246"/>
                <a:gd name="T6" fmla="*/ 171 w 275"/>
                <a:gd name="T7" fmla="*/ 93 h 246"/>
                <a:gd name="T8" fmla="*/ 275 w 275"/>
                <a:gd name="T9" fmla="*/ 38 h 246"/>
                <a:gd name="T10" fmla="*/ 171 w 275"/>
                <a:gd name="T11" fmla="*/ 9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" h="246">
                  <a:moveTo>
                    <a:pt x="34" y="211"/>
                  </a:moveTo>
                  <a:cubicBezTo>
                    <a:pt x="72" y="246"/>
                    <a:pt x="147" y="244"/>
                    <a:pt x="149" y="180"/>
                  </a:cubicBezTo>
                  <a:cubicBezTo>
                    <a:pt x="151" y="115"/>
                    <a:pt x="0" y="179"/>
                    <a:pt x="34" y="211"/>
                  </a:cubicBezTo>
                  <a:close/>
                  <a:moveTo>
                    <a:pt x="171" y="93"/>
                  </a:moveTo>
                  <a:cubicBezTo>
                    <a:pt x="196" y="102"/>
                    <a:pt x="275" y="76"/>
                    <a:pt x="275" y="38"/>
                  </a:cubicBezTo>
                  <a:cubicBezTo>
                    <a:pt x="275" y="0"/>
                    <a:pt x="134" y="80"/>
                    <a:pt x="171" y="9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1" name="Freeform 155">
              <a:extLst>
                <a:ext uri="{FF2B5EF4-FFF2-40B4-BE49-F238E27FC236}">
                  <a16:creationId xmlns:a16="http://schemas.microsoft.com/office/drawing/2014/main" id="{0D50BA6E-C974-F6A2-F80D-7D3608476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7669" y="2970092"/>
              <a:ext cx="433359" cy="275132"/>
            </a:xfrm>
            <a:custGeom>
              <a:avLst/>
              <a:gdLst>
                <a:gd name="T0" fmla="*/ 1420 w 1428"/>
                <a:gd name="T1" fmla="*/ 569 h 905"/>
                <a:gd name="T2" fmla="*/ 1331 w 1428"/>
                <a:gd name="T3" fmla="*/ 540 h 905"/>
                <a:gd name="T4" fmla="*/ 1228 w 1428"/>
                <a:gd name="T5" fmla="*/ 472 h 905"/>
                <a:gd name="T6" fmla="*/ 1113 w 1428"/>
                <a:gd name="T7" fmla="*/ 404 h 905"/>
                <a:gd name="T8" fmla="*/ 1013 w 1428"/>
                <a:gd name="T9" fmla="*/ 330 h 905"/>
                <a:gd name="T10" fmla="*/ 968 w 1428"/>
                <a:gd name="T11" fmla="*/ 248 h 905"/>
                <a:gd name="T12" fmla="*/ 927 w 1428"/>
                <a:gd name="T13" fmla="*/ 183 h 905"/>
                <a:gd name="T14" fmla="*/ 779 w 1428"/>
                <a:gd name="T15" fmla="*/ 165 h 905"/>
                <a:gd name="T16" fmla="*/ 744 w 1428"/>
                <a:gd name="T17" fmla="*/ 59 h 905"/>
                <a:gd name="T18" fmla="*/ 667 w 1428"/>
                <a:gd name="T19" fmla="*/ 32 h 905"/>
                <a:gd name="T20" fmla="*/ 596 w 1428"/>
                <a:gd name="T21" fmla="*/ 15 h 905"/>
                <a:gd name="T22" fmla="*/ 555 w 1428"/>
                <a:gd name="T23" fmla="*/ 35 h 905"/>
                <a:gd name="T24" fmla="*/ 520 w 1428"/>
                <a:gd name="T25" fmla="*/ 74 h 905"/>
                <a:gd name="T26" fmla="*/ 449 w 1428"/>
                <a:gd name="T27" fmla="*/ 127 h 905"/>
                <a:gd name="T28" fmla="*/ 414 w 1428"/>
                <a:gd name="T29" fmla="*/ 174 h 905"/>
                <a:gd name="T30" fmla="*/ 343 w 1428"/>
                <a:gd name="T31" fmla="*/ 157 h 905"/>
                <a:gd name="T32" fmla="*/ 273 w 1428"/>
                <a:gd name="T33" fmla="*/ 141 h 905"/>
                <a:gd name="T34" fmla="*/ 151 w 1428"/>
                <a:gd name="T35" fmla="*/ 46 h 905"/>
                <a:gd name="T36" fmla="*/ 48 w 1428"/>
                <a:gd name="T37" fmla="*/ 100 h 905"/>
                <a:gd name="T38" fmla="*/ 95 w 1428"/>
                <a:gd name="T39" fmla="*/ 82 h 905"/>
                <a:gd name="T40" fmla="*/ 171 w 1428"/>
                <a:gd name="T41" fmla="*/ 174 h 905"/>
                <a:gd name="T42" fmla="*/ 219 w 1428"/>
                <a:gd name="T43" fmla="*/ 233 h 905"/>
                <a:gd name="T44" fmla="*/ 118 w 1428"/>
                <a:gd name="T45" fmla="*/ 254 h 905"/>
                <a:gd name="T46" fmla="*/ 27 w 1428"/>
                <a:gd name="T47" fmla="*/ 254 h 905"/>
                <a:gd name="T48" fmla="*/ 48 w 1428"/>
                <a:gd name="T49" fmla="*/ 336 h 905"/>
                <a:gd name="T50" fmla="*/ 53 w 1428"/>
                <a:gd name="T51" fmla="*/ 398 h 905"/>
                <a:gd name="T52" fmla="*/ 109 w 1428"/>
                <a:gd name="T53" fmla="*/ 422 h 905"/>
                <a:gd name="T54" fmla="*/ 130 w 1428"/>
                <a:gd name="T55" fmla="*/ 502 h 905"/>
                <a:gd name="T56" fmla="*/ 130 w 1428"/>
                <a:gd name="T57" fmla="*/ 635 h 905"/>
                <a:gd name="T58" fmla="*/ 213 w 1428"/>
                <a:gd name="T59" fmla="*/ 620 h 905"/>
                <a:gd name="T60" fmla="*/ 301 w 1428"/>
                <a:gd name="T61" fmla="*/ 558 h 905"/>
                <a:gd name="T62" fmla="*/ 372 w 1428"/>
                <a:gd name="T63" fmla="*/ 549 h 905"/>
                <a:gd name="T64" fmla="*/ 487 w 1428"/>
                <a:gd name="T65" fmla="*/ 552 h 905"/>
                <a:gd name="T66" fmla="*/ 561 w 1428"/>
                <a:gd name="T67" fmla="*/ 584 h 905"/>
                <a:gd name="T68" fmla="*/ 608 w 1428"/>
                <a:gd name="T69" fmla="*/ 608 h 905"/>
                <a:gd name="T70" fmla="*/ 694 w 1428"/>
                <a:gd name="T71" fmla="*/ 634 h 905"/>
                <a:gd name="T72" fmla="*/ 738 w 1428"/>
                <a:gd name="T73" fmla="*/ 670 h 905"/>
                <a:gd name="T74" fmla="*/ 806 w 1428"/>
                <a:gd name="T75" fmla="*/ 726 h 905"/>
                <a:gd name="T76" fmla="*/ 877 w 1428"/>
                <a:gd name="T77" fmla="*/ 738 h 905"/>
                <a:gd name="T78" fmla="*/ 895 w 1428"/>
                <a:gd name="T79" fmla="*/ 860 h 905"/>
                <a:gd name="T80" fmla="*/ 916 w 1428"/>
                <a:gd name="T81" fmla="*/ 858 h 905"/>
                <a:gd name="T82" fmla="*/ 987 w 1428"/>
                <a:gd name="T83" fmla="*/ 878 h 905"/>
                <a:gd name="T84" fmla="*/ 1074 w 1428"/>
                <a:gd name="T85" fmla="*/ 846 h 905"/>
                <a:gd name="T86" fmla="*/ 1215 w 1428"/>
                <a:gd name="T87" fmla="*/ 763 h 905"/>
                <a:gd name="T88" fmla="*/ 1275 w 1428"/>
                <a:gd name="T89" fmla="*/ 665 h 905"/>
                <a:gd name="T90" fmla="*/ 1353 w 1428"/>
                <a:gd name="T91" fmla="*/ 617 h 905"/>
                <a:gd name="T92" fmla="*/ 1428 w 1428"/>
                <a:gd name="T93" fmla="*/ 635 h 905"/>
                <a:gd name="T94" fmla="*/ 1420 w 1428"/>
                <a:gd name="T95" fmla="*/ 569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28" h="905">
                  <a:moveTo>
                    <a:pt x="1420" y="569"/>
                  </a:moveTo>
                  <a:cubicBezTo>
                    <a:pt x="1420" y="569"/>
                    <a:pt x="1355" y="537"/>
                    <a:pt x="1331" y="540"/>
                  </a:cubicBezTo>
                  <a:cubicBezTo>
                    <a:pt x="1308" y="543"/>
                    <a:pt x="1269" y="487"/>
                    <a:pt x="1228" y="472"/>
                  </a:cubicBezTo>
                  <a:cubicBezTo>
                    <a:pt x="1187" y="457"/>
                    <a:pt x="1131" y="431"/>
                    <a:pt x="1113" y="404"/>
                  </a:cubicBezTo>
                  <a:cubicBezTo>
                    <a:pt x="1095" y="378"/>
                    <a:pt x="1022" y="351"/>
                    <a:pt x="1013" y="330"/>
                  </a:cubicBezTo>
                  <a:cubicBezTo>
                    <a:pt x="1004" y="310"/>
                    <a:pt x="989" y="274"/>
                    <a:pt x="968" y="248"/>
                  </a:cubicBezTo>
                  <a:cubicBezTo>
                    <a:pt x="948" y="221"/>
                    <a:pt x="948" y="186"/>
                    <a:pt x="927" y="183"/>
                  </a:cubicBezTo>
                  <a:cubicBezTo>
                    <a:pt x="906" y="180"/>
                    <a:pt x="779" y="183"/>
                    <a:pt x="779" y="165"/>
                  </a:cubicBezTo>
                  <a:cubicBezTo>
                    <a:pt x="779" y="147"/>
                    <a:pt x="771" y="65"/>
                    <a:pt x="744" y="59"/>
                  </a:cubicBezTo>
                  <a:cubicBezTo>
                    <a:pt x="718" y="53"/>
                    <a:pt x="682" y="47"/>
                    <a:pt x="667" y="32"/>
                  </a:cubicBezTo>
                  <a:cubicBezTo>
                    <a:pt x="653" y="17"/>
                    <a:pt x="605" y="0"/>
                    <a:pt x="596" y="15"/>
                  </a:cubicBezTo>
                  <a:cubicBezTo>
                    <a:pt x="588" y="29"/>
                    <a:pt x="564" y="35"/>
                    <a:pt x="555" y="35"/>
                  </a:cubicBezTo>
                  <a:cubicBezTo>
                    <a:pt x="546" y="35"/>
                    <a:pt x="549" y="77"/>
                    <a:pt x="520" y="74"/>
                  </a:cubicBezTo>
                  <a:cubicBezTo>
                    <a:pt x="490" y="71"/>
                    <a:pt x="449" y="106"/>
                    <a:pt x="449" y="127"/>
                  </a:cubicBezTo>
                  <a:cubicBezTo>
                    <a:pt x="449" y="147"/>
                    <a:pt x="452" y="177"/>
                    <a:pt x="414" y="174"/>
                  </a:cubicBezTo>
                  <a:cubicBezTo>
                    <a:pt x="394" y="172"/>
                    <a:pt x="367" y="169"/>
                    <a:pt x="343" y="157"/>
                  </a:cubicBezTo>
                  <a:cubicBezTo>
                    <a:pt x="338" y="162"/>
                    <a:pt x="306" y="184"/>
                    <a:pt x="273" y="141"/>
                  </a:cubicBezTo>
                  <a:cubicBezTo>
                    <a:pt x="238" y="93"/>
                    <a:pt x="183" y="46"/>
                    <a:pt x="151" y="46"/>
                  </a:cubicBezTo>
                  <a:cubicBezTo>
                    <a:pt x="123" y="46"/>
                    <a:pt x="25" y="46"/>
                    <a:pt x="48" y="100"/>
                  </a:cubicBezTo>
                  <a:cubicBezTo>
                    <a:pt x="55" y="88"/>
                    <a:pt x="68" y="80"/>
                    <a:pt x="95" y="82"/>
                  </a:cubicBezTo>
                  <a:cubicBezTo>
                    <a:pt x="166" y="88"/>
                    <a:pt x="133" y="171"/>
                    <a:pt x="171" y="174"/>
                  </a:cubicBezTo>
                  <a:cubicBezTo>
                    <a:pt x="210" y="177"/>
                    <a:pt x="254" y="236"/>
                    <a:pt x="219" y="233"/>
                  </a:cubicBezTo>
                  <a:cubicBezTo>
                    <a:pt x="183" y="230"/>
                    <a:pt x="154" y="265"/>
                    <a:pt x="118" y="254"/>
                  </a:cubicBezTo>
                  <a:cubicBezTo>
                    <a:pt x="83" y="242"/>
                    <a:pt x="39" y="212"/>
                    <a:pt x="27" y="254"/>
                  </a:cubicBezTo>
                  <a:cubicBezTo>
                    <a:pt x="15" y="295"/>
                    <a:pt x="0" y="339"/>
                    <a:pt x="48" y="336"/>
                  </a:cubicBezTo>
                  <a:cubicBezTo>
                    <a:pt x="95" y="333"/>
                    <a:pt x="86" y="366"/>
                    <a:pt x="53" y="398"/>
                  </a:cubicBezTo>
                  <a:cubicBezTo>
                    <a:pt x="21" y="431"/>
                    <a:pt x="104" y="392"/>
                    <a:pt x="109" y="422"/>
                  </a:cubicBezTo>
                  <a:cubicBezTo>
                    <a:pt x="115" y="451"/>
                    <a:pt x="142" y="454"/>
                    <a:pt x="130" y="502"/>
                  </a:cubicBezTo>
                  <a:cubicBezTo>
                    <a:pt x="123" y="531"/>
                    <a:pt x="128" y="591"/>
                    <a:pt x="130" y="635"/>
                  </a:cubicBezTo>
                  <a:cubicBezTo>
                    <a:pt x="162" y="635"/>
                    <a:pt x="204" y="632"/>
                    <a:pt x="213" y="620"/>
                  </a:cubicBezTo>
                  <a:cubicBezTo>
                    <a:pt x="228" y="599"/>
                    <a:pt x="275" y="558"/>
                    <a:pt x="301" y="558"/>
                  </a:cubicBezTo>
                  <a:cubicBezTo>
                    <a:pt x="328" y="558"/>
                    <a:pt x="357" y="569"/>
                    <a:pt x="372" y="549"/>
                  </a:cubicBezTo>
                  <a:cubicBezTo>
                    <a:pt x="387" y="528"/>
                    <a:pt x="473" y="534"/>
                    <a:pt x="487" y="552"/>
                  </a:cubicBezTo>
                  <a:cubicBezTo>
                    <a:pt x="502" y="569"/>
                    <a:pt x="549" y="584"/>
                    <a:pt x="561" y="584"/>
                  </a:cubicBezTo>
                  <a:cubicBezTo>
                    <a:pt x="573" y="584"/>
                    <a:pt x="579" y="611"/>
                    <a:pt x="608" y="608"/>
                  </a:cubicBezTo>
                  <a:cubicBezTo>
                    <a:pt x="638" y="605"/>
                    <a:pt x="694" y="617"/>
                    <a:pt x="694" y="634"/>
                  </a:cubicBezTo>
                  <a:cubicBezTo>
                    <a:pt x="694" y="652"/>
                    <a:pt x="715" y="670"/>
                    <a:pt x="738" y="670"/>
                  </a:cubicBezTo>
                  <a:cubicBezTo>
                    <a:pt x="762" y="670"/>
                    <a:pt x="782" y="729"/>
                    <a:pt x="806" y="726"/>
                  </a:cubicBezTo>
                  <a:cubicBezTo>
                    <a:pt x="830" y="723"/>
                    <a:pt x="877" y="723"/>
                    <a:pt x="877" y="738"/>
                  </a:cubicBezTo>
                  <a:cubicBezTo>
                    <a:pt x="877" y="750"/>
                    <a:pt x="881" y="820"/>
                    <a:pt x="895" y="860"/>
                  </a:cubicBezTo>
                  <a:cubicBezTo>
                    <a:pt x="903" y="855"/>
                    <a:pt x="911" y="855"/>
                    <a:pt x="916" y="858"/>
                  </a:cubicBezTo>
                  <a:cubicBezTo>
                    <a:pt x="928" y="866"/>
                    <a:pt x="979" y="850"/>
                    <a:pt x="987" y="878"/>
                  </a:cubicBezTo>
                  <a:cubicBezTo>
                    <a:pt x="995" y="905"/>
                    <a:pt x="1077" y="889"/>
                    <a:pt x="1074" y="846"/>
                  </a:cubicBezTo>
                  <a:cubicBezTo>
                    <a:pt x="1070" y="803"/>
                    <a:pt x="1204" y="803"/>
                    <a:pt x="1215" y="763"/>
                  </a:cubicBezTo>
                  <a:cubicBezTo>
                    <a:pt x="1227" y="724"/>
                    <a:pt x="1243" y="653"/>
                    <a:pt x="1275" y="665"/>
                  </a:cubicBezTo>
                  <a:cubicBezTo>
                    <a:pt x="1306" y="677"/>
                    <a:pt x="1326" y="614"/>
                    <a:pt x="1353" y="617"/>
                  </a:cubicBezTo>
                  <a:cubicBezTo>
                    <a:pt x="1379" y="621"/>
                    <a:pt x="1397" y="641"/>
                    <a:pt x="1428" y="635"/>
                  </a:cubicBezTo>
                  <a:lnTo>
                    <a:pt x="1420" y="569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2" name="Freeform 156">
              <a:extLst>
                <a:ext uri="{FF2B5EF4-FFF2-40B4-BE49-F238E27FC236}">
                  <a16:creationId xmlns:a16="http://schemas.microsoft.com/office/drawing/2014/main" id="{234D76C2-A199-7173-339D-254D58379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3622" y="3070873"/>
              <a:ext cx="599648" cy="506929"/>
            </a:xfrm>
            <a:custGeom>
              <a:avLst/>
              <a:gdLst>
                <a:gd name="T0" fmla="*/ 1919 w 1974"/>
                <a:gd name="T1" fmla="*/ 1438 h 1668"/>
                <a:gd name="T2" fmla="*/ 1872 w 1974"/>
                <a:gd name="T3" fmla="*/ 1328 h 1668"/>
                <a:gd name="T4" fmla="*/ 1769 w 1974"/>
                <a:gd name="T5" fmla="*/ 1241 h 1668"/>
                <a:gd name="T6" fmla="*/ 1702 w 1974"/>
                <a:gd name="T7" fmla="*/ 1154 h 1668"/>
                <a:gd name="T8" fmla="*/ 1805 w 1974"/>
                <a:gd name="T9" fmla="*/ 1013 h 1668"/>
                <a:gd name="T10" fmla="*/ 1706 w 1974"/>
                <a:gd name="T11" fmla="*/ 961 h 1668"/>
                <a:gd name="T12" fmla="*/ 1690 w 1974"/>
                <a:gd name="T13" fmla="*/ 847 h 1668"/>
                <a:gd name="T14" fmla="*/ 1690 w 1974"/>
                <a:gd name="T15" fmla="*/ 741 h 1668"/>
                <a:gd name="T16" fmla="*/ 1702 w 1974"/>
                <a:gd name="T17" fmla="*/ 654 h 1668"/>
                <a:gd name="T18" fmla="*/ 1741 w 1974"/>
                <a:gd name="T19" fmla="*/ 575 h 1668"/>
                <a:gd name="T20" fmla="*/ 1764 w 1974"/>
                <a:gd name="T21" fmla="*/ 530 h 1668"/>
                <a:gd name="T22" fmla="*/ 1746 w 1974"/>
                <a:gd name="T23" fmla="*/ 408 h 1668"/>
                <a:gd name="T24" fmla="*/ 1675 w 1974"/>
                <a:gd name="T25" fmla="*/ 396 h 1668"/>
                <a:gd name="T26" fmla="*/ 1607 w 1974"/>
                <a:gd name="T27" fmla="*/ 340 h 1668"/>
                <a:gd name="T28" fmla="*/ 1563 w 1974"/>
                <a:gd name="T29" fmla="*/ 304 h 1668"/>
                <a:gd name="T30" fmla="*/ 1477 w 1974"/>
                <a:gd name="T31" fmla="*/ 278 h 1668"/>
                <a:gd name="T32" fmla="*/ 1430 w 1974"/>
                <a:gd name="T33" fmla="*/ 254 h 1668"/>
                <a:gd name="T34" fmla="*/ 1356 w 1974"/>
                <a:gd name="T35" fmla="*/ 222 h 1668"/>
                <a:gd name="T36" fmla="*/ 1241 w 1974"/>
                <a:gd name="T37" fmla="*/ 219 h 1668"/>
                <a:gd name="T38" fmla="*/ 1170 w 1974"/>
                <a:gd name="T39" fmla="*/ 228 h 1668"/>
                <a:gd name="T40" fmla="*/ 1082 w 1974"/>
                <a:gd name="T41" fmla="*/ 290 h 1668"/>
                <a:gd name="T42" fmla="*/ 999 w 1974"/>
                <a:gd name="T43" fmla="*/ 305 h 1668"/>
                <a:gd name="T44" fmla="*/ 996 w 1974"/>
                <a:gd name="T45" fmla="*/ 357 h 1668"/>
                <a:gd name="T46" fmla="*/ 781 w 1974"/>
                <a:gd name="T47" fmla="*/ 405 h 1668"/>
                <a:gd name="T48" fmla="*/ 598 w 1974"/>
                <a:gd name="T49" fmla="*/ 296 h 1668"/>
                <a:gd name="T50" fmla="*/ 477 w 1974"/>
                <a:gd name="T51" fmla="*/ 178 h 1668"/>
                <a:gd name="T52" fmla="*/ 406 w 1974"/>
                <a:gd name="T53" fmla="*/ 126 h 1668"/>
                <a:gd name="T54" fmla="*/ 386 w 1974"/>
                <a:gd name="T55" fmla="*/ 35 h 1668"/>
                <a:gd name="T56" fmla="*/ 185 w 1974"/>
                <a:gd name="T57" fmla="*/ 122 h 1668"/>
                <a:gd name="T58" fmla="*/ 118 w 1974"/>
                <a:gd name="T59" fmla="*/ 83 h 1668"/>
                <a:gd name="T60" fmla="*/ 59 w 1974"/>
                <a:gd name="T61" fmla="*/ 8 h 1668"/>
                <a:gd name="T62" fmla="*/ 23 w 1974"/>
                <a:gd name="T63" fmla="*/ 59 h 1668"/>
                <a:gd name="T64" fmla="*/ 27 w 1974"/>
                <a:gd name="T65" fmla="*/ 142 h 1668"/>
                <a:gd name="T66" fmla="*/ 27 w 1974"/>
                <a:gd name="T67" fmla="*/ 248 h 1668"/>
                <a:gd name="T68" fmla="*/ 74 w 1974"/>
                <a:gd name="T69" fmla="*/ 327 h 1668"/>
                <a:gd name="T70" fmla="*/ 110 w 1974"/>
                <a:gd name="T71" fmla="*/ 406 h 1668"/>
                <a:gd name="T72" fmla="*/ 165 w 1974"/>
                <a:gd name="T73" fmla="*/ 465 h 1668"/>
                <a:gd name="T74" fmla="*/ 205 w 1974"/>
                <a:gd name="T75" fmla="*/ 500 h 1668"/>
                <a:gd name="T76" fmla="*/ 193 w 1974"/>
                <a:gd name="T77" fmla="*/ 559 h 1668"/>
                <a:gd name="T78" fmla="*/ 153 w 1974"/>
                <a:gd name="T79" fmla="*/ 638 h 1668"/>
                <a:gd name="T80" fmla="*/ 165 w 1974"/>
                <a:gd name="T81" fmla="*/ 729 h 1668"/>
                <a:gd name="T82" fmla="*/ 212 w 1974"/>
                <a:gd name="T83" fmla="*/ 784 h 1668"/>
                <a:gd name="T84" fmla="*/ 323 w 1974"/>
                <a:gd name="T85" fmla="*/ 859 h 1668"/>
                <a:gd name="T86" fmla="*/ 370 w 1974"/>
                <a:gd name="T87" fmla="*/ 918 h 1668"/>
                <a:gd name="T88" fmla="*/ 362 w 1974"/>
                <a:gd name="T89" fmla="*/ 985 h 1668"/>
                <a:gd name="T90" fmla="*/ 398 w 1974"/>
                <a:gd name="T91" fmla="*/ 1052 h 1668"/>
                <a:gd name="T92" fmla="*/ 454 w 1974"/>
                <a:gd name="T93" fmla="*/ 1131 h 1668"/>
                <a:gd name="T94" fmla="*/ 478 w 1974"/>
                <a:gd name="T95" fmla="*/ 1126 h 1668"/>
                <a:gd name="T96" fmla="*/ 524 w 1974"/>
                <a:gd name="T97" fmla="*/ 1115 h 1668"/>
                <a:gd name="T98" fmla="*/ 593 w 1974"/>
                <a:gd name="T99" fmla="*/ 1112 h 1668"/>
                <a:gd name="T100" fmla="*/ 695 w 1974"/>
                <a:gd name="T101" fmla="*/ 1268 h 1668"/>
                <a:gd name="T102" fmla="*/ 753 w 1974"/>
                <a:gd name="T103" fmla="*/ 1359 h 1668"/>
                <a:gd name="T104" fmla="*/ 874 w 1974"/>
                <a:gd name="T105" fmla="*/ 1420 h 1668"/>
                <a:gd name="T106" fmla="*/ 1101 w 1974"/>
                <a:gd name="T107" fmla="*/ 1507 h 1668"/>
                <a:gd name="T108" fmla="*/ 1262 w 1974"/>
                <a:gd name="T109" fmla="*/ 1463 h 1668"/>
                <a:gd name="T110" fmla="*/ 1339 w 1974"/>
                <a:gd name="T111" fmla="*/ 1594 h 1668"/>
                <a:gd name="T112" fmla="*/ 1687 w 1974"/>
                <a:gd name="T113" fmla="*/ 1659 h 1668"/>
                <a:gd name="T114" fmla="*/ 1791 w 1974"/>
                <a:gd name="T115" fmla="*/ 1668 h 1668"/>
                <a:gd name="T116" fmla="*/ 1789 w 1974"/>
                <a:gd name="T117" fmla="*/ 1643 h 1668"/>
                <a:gd name="T118" fmla="*/ 1852 w 1974"/>
                <a:gd name="T119" fmla="*/ 1541 h 1668"/>
                <a:gd name="T120" fmla="*/ 1943 w 1974"/>
                <a:gd name="T121" fmla="*/ 1513 h 1668"/>
                <a:gd name="T122" fmla="*/ 1919 w 1974"/>
                <a:gd name="T123" fmla="*/ 1438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4" h="1668">
                  <a:moveTo>
                    <a:pt x="1919" y="1438"/>
                  </a:moveTo>
                  <a:cubicBezTo>
                    <a:pt x="1895" y="1430"/>
                    <a:pt x="1919" y="1348"/>
                    <a:pt x="1872" y="1328"/>
                  </a:cubicBezTo>
                  <a:cubicBezTo>
                    <a:pt x="1824" y="1308"/>
                    <a:pt x="1782" y="1276"/>
                    <a:pt x="1769" y="1241"/>
                  </a:cubicBezTo>
                  <a:cubicBezTo>
                    <a:pt x="1757" y="1210"/>
                    <a:pt x="1698" y="1178"/>
                    <a:pt x="1702" y="1154"/>
                  </a:cubicBezTo>
                  <a:cubicBezTo>
                    <a:pt x="1706" y="1131"/>
                    <a:pt x="1820" y="1056"/>
                    <a:pt x="1805" y="1013"/>
                  </a:cubicBezTo>
                  <a:cubicBezTo>
                    <a:pt x="1789" y="969"/>
                    <a:pt x="1714" y="977"/>
                    <a:pt x="1706" y="961"/>
                  </a:cubicBezTo>
                  <a:cubicBezTo>
                    <a:pt x="1698" y="946"/>
                    <a:pt x="1710" y="890"/>
                    <a:pt x="1690" y="847"/>
                  </a:cubicBezTo>
                  <a:cubicBezTo>
                    <a:pt x="1671" y="804"/>
                    <a:pt x="1706" y="764"/>
                    <a:pt x="1690" y="741"/>
                  </a:cubicBezTo>
                  <a:cubicBezTo>
                    <a:pt x="1675" y="717"/>
                    <a:pt x="1698" y="670"/>
                    <a:pt x="1702" y="654"/>
                  </a:cubicBezTo>
                  <a:cubicBezTo>
                    <a:pt x="1706" y="638"/>
                    <a:pt x="1745" y="615"/>
                    <a:pt x="1741" y="575"/>
                  </a:cubicBezTo>
                  <a:cubicBezTo>
                    <a:pt x="1739" y="551"/>
                    <a:pt x="1751" y="536"/>
                    <a:pt x="1764" y="530"/>
                  </a:cubicBezTo>
                  <a:cubicBezTo>
                    <a:pt x="1750" y="490"/>
                    <a:pt x="1746" y="420"/>
                    <a:pt x="1746" y="408"/>
                  </a:cubicBezTo>
                  <a:cubicBezTo>
                    <a:pt x="1746" y="393"/>
                    <a:pt x="1699" y="393"/>
                    <a:pt x="1675" y="396"/>
                  </a:cubicBezTo>
                  <a:cubicBezTo>
                    <a:pt x="1651" y="399"/>
                    <a:pt x="1631" y="340"/>
                    <a:pt x="1607" y="340"/>
                  </a:cubicBezTo>
                  <a:cubicBezTo>
                    <a:pt x="1584" y="340"/>
                    <a:pt x="1563" y="322"/>
                    <a:pt x="1563" y="304"/>
                  </a:cubicBezTo>
                  <a:cubicBezTo>
                    <a:pt x="1563" y="287"/>
                    <a:pt x="1507" y="275"/>
                    <a:pt x="1477" y="278"/>
                  </a:cubicBezTo>
                  <a:cubicBezTo>
                    <a:pt x="1448" y="281"/>
                    <a:pt x="1442" y="254"/>
                    <a:pt x="1430" y="254"/>
                  </a:cubicBezTo>
                  <a:cubicBezTo>
                    <a:pt x="1418" y="254"/>
                    <a:pt x="1371" y="239"/>
                    <a:pt x="1356" y="222"/>
                  </a:cubicBezTo>
                  <a:cubicBezTo>
                    <a:pt x="1342" y="204"/>
                    <a:pt x="1256" y="198"/>
                    <a:pt x="1241" y="219"/>
                  </a:cubicBezTo>
                  <a:cubicBezTo>
                    <a:pt x="1226" y="239"/>
                    <a:pt x="1197" y="228"/>
                    <a:pt x="1170" y="228"/>
                  </a:cubicBezTo>
                  <a:cubicBezTo>
                    <a:pt x="1144" y="228"/>
                    <a:pt x="1097" y="269"/>
                    <a:pt x="1082" y="290"/>
                  </a:cubicBezTo>
                  <a:cubicBezTo>
                    <a:pt x="1073" y="302"/>
                    <a:pt x="1031" y="305"/>
                    <a:pt x="999" y="305"/>
                  </a:cubicBezTo>
                  <a:cubicBezTo>
                    <a:pt x="1001" y="331"/>
                    <a:pt x="1001" y="351"/>
                    <a:pt x="996" y="357"/>
                  </a:cubicBezTo>
                  <a:cubicBezTo>
                    <a:pt x="981" y="381"/>
                    <a:pt x="866" y="402"/>
                    <a:pt x="781" y="405"/>
                  </a:cubicBezTo>
                  <a:cubicBezTo>
                    <a:pt x="695" y="408"/>
                    <a:pt x="689" y="296"/>
                    <a:pt x="598" y="296"/>
                  </a:cubicBezTo>
                  <a:cubicBezTo>
                    <a:pt x="531" y="296"/>
                    <a:pt x="480" y="235"/>
                    <a:pt x="477" y="178"/>
                  </a:cubicBezTo>
                  <a:cubicBezTo>
                    <a:pt x="438" y="163"/>
                    <a:pt x="400" y="137"/>
                    <a:pt x="406" y="126"/>
                  </a:cubicBezTo>
                  <a:cubicBezTo>
                    <a:pt x="413" y="110"/>
                    <a:pt x="433" y="12"/>
                    <a:pt x="386" y="35"/>
                  </a:cubicBezTo>
                  <a:cubicBezTo>
                    <a:pt x="339" y="59"/>
                    <a:pt x="272" y="134"/>
                    <a:pt x="185" y="122"/>
                  </a:cubicBezTo>
                  <a:cubicBezTo>
                    <a:pt x="98" y="110"/>
                    <a:pt x="161" y="102"/>
                    <a:pt x="118" y="83"/>
                  </a:cubicBezTo>
                  <a:cubicBezTo>
                    <a:pt x="74" y="63"/>
                    <a:pt x="102" y="15"/>
                    <a:pt x="59" y="8"/>
                  </a:cubicBezTo>
                  <a:cubicBezTo>
                    <a:pt x="15" y="0"/>
                    <a:pt x="47" y="59"/>
                    <a:pt x="23" y="59"/>
                  </a:cubicBezTo>
                  <a:cubicBezTo>
                    <a:pt x="0" y="59"/>
                    <a:pt x="19" y="126"/>
                    <a:pt x="27" y="142"/>
                  </a:cubicBezTo>
                  <a:cubicBezTo>
                    <a:pt x="35" y="157"/>
                    <a:pt x="11" y="244"/>
                    <a:pt x="27" y="248"/>
                  </a:cubicBezTo>
                  <a:cubicBezTo>
                    <a:pt x="43" y="252"/>
                    <a:pt x="78" y="315"/>
                    <a:pt x="74" y="327"/>
                  </a:cubicBezTo>
                  <a:cubicBezTo>
                    <a:pt x="70" y="339"/>
                    <a:pt x="110" y="378"/>
                    <a:pt x="110" y="406"/>
                  </a:cubicBezTo>
                  <a:cubicBezTo>
                    <a:pt x="110" y="433"/>
                    <a:pt x="145" y="465"/>
                    <a:pt x="165" y="465"/>
                  </a:cubicBezTo>
                  <a:cubicBezTo>
                    <a:pt x="185" y="465"/>
                    <a:pt x="212" y="477"/>
                    <a:pt x="205" y="500"/>
                  </a:cubicBezTo>
                  <a:cubicBezTo>
                    <a:pt x="197" y="524"/>
                    <a:pt x="216" y="559"/>
                    <a:pt x="193" y="559"/>
                  </a:cubicBezTo>
                  <a:cubicBezTo>
                    <a:pt x="169" y="559"/>
                    <a:pt x="173" y="626"/>
                    <a:pt x="153" y="638"/>
                  </a:cubicBezTo>
                  <a:cubicBezTo>
                    <a:pt x="134" y="650"/>
                    <a:pt x="149" y="721"/>
                    <a:pt x="165" y="729"/>
                  </a:cubicBezTo>
                  <a:cubicBezTo>
                    <a:pt x="181" y="737"/>
                    <a:pt x="216" y="756"/>
                    <a:pt x="212" y="784"/>
                  </a:cubicBezTo>
                  <a:cubicBezTo>
                    <a:pt x="208" y="812"/>
                    <a:pt x="295" y="855"/>
                    <a:pt x="323" y="859"/>
                  </a:cubicBezTo>
                  <a:cubicBezTo>
                    <a:pt x="350" y="863"/>
                    <a:pt x="354" y="902"/>
                    <a:pt x="370" y="918"/>
                  </a:cubicBezTo>
                  <a:cubicBezTo>
                    <a:pt x="386" y="934"/>
                    <a:pt x="358" y="965"/>
                    <a:pt x="362" y="985"/>
                  </a:cubicBezTo>
                  <a:cubicBezTo>
                    <a:pt x="366" y="1005"/>
                    <a:pt x="402" y="1020"/>
                    <a:pt x="398" y="1052"/>
                  </a:cubicBezTo>
                  <a:cubicBezTo>
                    <a:pt x="395" y="1071"/>
                    <a:pt x="427" y="1103"/>
                    <a:pt x="454" y="1131"/>
                  </a:cubicBezTo>
                  <a:cubicBezTo>
                    <a:pt x="463" y="1128"/>
                    <a:pt x="471" y="1126"/>
                    <a:pt x="478" y="1126"/>
                  </a:cubicBezTo>
                  <a:cubicBezTo>
                    <a:pt x="505" y="1126"/>
                    <a:pt x="503" y="1097"/>
                    <a:pt x="524" y="1115"/>
                  </a:cubicBezTo>
                  <a:cubicBezTo>
                    <a:pt x="545" y="1132"/>
                    <a:pt x="573" y="1113"/>
                    <a:pt x="593" y="1112"/>
                  </a:cubicBezTo>
                  <a:cubicBezTo>
                    <a:pt x="614" y="1110"/>
                    <a:pt x="670" y="1216"/>
                    <a:pt x="695" y="1268"/>
                  </a:cubicBezTo>
                  <a:cubicBezTo>
                    <a:pt x="720" y="1320"/>
                    <a:pt x="719" y="1337"/>
                    <a:pt x="753" y="1359"/>
                  </a:cubicBezTo>
                  <a:cubicBezTo>
                    <a:pt x="787" y="1382"/>
                    <a:pt x="825" y="1370"/>
                    <a:pt x="874" y="1420"/>
                  </a:cubicBezTo>
                  <a:cubicBezTo>
                    <a:pt x="922" y="1470"/>
                    <a:pt x="1048" y="1504"/>
                    <a:pt x="1101" y="1507"/>
                  </a:cubicBezTo>
                  <a:cubicBezTo>
                    <a:pt x="1154" y="1510"/>
                    <a:pt x="1194" y="1450"/>
                    <a:pt x="1262" y="1463"/>
                  </a:cubicBezTo>
                  <a:cubicBezTo>
                    <a:pt x="1330" y="1476"/>
                    <a:pt x="1313" y="1563"/>
                    <a:pt x="1339" y="1594"/>
                  </a:cubicBezTo>
                  <a:cubicBezTo>
                    <a:pt x="1364" y="1625"/>
                    <a:pt x="1640" y="1646"/>
                    <a:pt x="1687" y="1659"/>
                  </a:cubicBezTo>
                  <a:cubicBezTo>
                    <a:pt x="1704" y="1664"/>
                    <a:pt x="1745" y="1667"/>
                    <a:pt x="1791" y="1668"/>
                  </a:cubicBezTo>
                  <a:cubicBezTo>
                    <a:pt x="1790" y="1658"/>
                    <a:pt x="1789" y="1649"/>
                    <a:pt x="1789" y="1643"/>
                  </a:cubicBezTo>
                  <a:cubicBezTo>
                    <a:pt x="1785" y="1596"/>
                    <a:pt x="1820" y="1556"/>
                    <a:pt x="1852" y="1541"/>
                  </a:cubicBezTo>
                  <a:cubicBezTo>
                    <a:pt x="1883" y="1525"/>
                    <a:pt x="1911" y="1517"/>
                    <a:pt x="1943" y="1513"/>
                  </a:cubicBezTo>
                  <a:cubicBezTo>
                    <a:pt x="1974" y="1509"/>
                    <a:pt x="1943" y="1446"/>
                    <a:pt x="1919" y="143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3" name="Freeform 157">
              <a:extLst>
                <a:ext uri="{FF2B5EF4-FFF2-40B4-BE49-F238E27FC236}">
                  <a16:creationId xmlns:a16="http://schemas.microsoft.com/office/drawing/2014/main" id="{E47CA3E6-2095-211C-9C1E-84849CB25A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0216" y="2469210"/>
              <a:ext cx="1235576" cy="582515"/>
            </a:xfrm>
            <a:custGeom>
              <a:avLst/>
              <a:gdLst>
                <a:gd name="T0" fmla="*/ 3930 w 4066"/>
                <a:gd name="T1" fmla="*/ 794 h 1914"/>
                <a:gd name="T2" fmla="*/ 3796 w 4066"/>
                <a:gd name="T3" fmla="*/ 664 h 1914"/>
                <a:gd name="T4" fmla="*/ 3535 w 4066"/>
                <a:gd name="T5" fmla="*/ 624 h 1914"/>
                <a:gd name="T6" fmla="*/ 3296 w 4066"/>
                <a:gd name="T7" fmla="*/ 454 h 1914"/>
                <a:gd name="T8" fmla="*/ 3017 w 4066"/>
                <a:gd name="T9" fmla="*/ 155 h 1914"/>
                <a:gd name="T10" fmla="*/ 2743 w 4066"/>
                <a:gd name="T11" fmla="*/ 268 h 1914"/>
                <a:gd name="T12" fmla="*/ 2678 w 4066"/>
                <a:gd name="T13" fmla="*/ 190 h 1914"/>
                <a:gd name="T14" fmla="*/ 2521 w 4066"/>
                <a:gd name="T15" fmla="*/ 175 h 1914"/>
                <a:gd name="T16" fmla="*/ 2450 w 4066"/>
                <a:gd name="T17" fmla="*/ 22 h 1914"/>
                <a:gd name="T18" fmla="*/ 2103 w 4066"/>
                <a:gd name="T19" fmla="*/ 88 h 1914"/>
                <a:gd name="T20" fmla="*/ 1709 w 4066"/>
                <a:gd name="T21" fmla="*/ 177 h 1914"/>
                <a:gd name="T22" fmla="*/ 1510 w 4066"/>
                <a:gd name="T23" fmla="*/ 279 h 1914"/>
                <a:gd name="T24" fmla="*/ 1474 w 4066"/>
                <a:gd name="T25" fmla="*/ 412 h 1914"/>
                <a:gd name="T26" fmla="*/ 1510 w 4066"/>
                <a:gd name="T27" fmla="*/ 540 h 1914"/>
                <a:gd name="T28" fmla="*/ 1399 w 4066"/>
                <a:gd name="T29" fmla="*/ 615 h 1914"/>
                <a:gd name="T30" fmla="*/ 1248 w 4066"/>
                <a:gd name="T31" fmla="*/ 602 h 1914"/>
                <a:gd name="T32" fmla="*/ 996 w 4066"/>
                <a:gd name="T33" fmla="*/ 624 h 1914"/>
                <a:gd name="T34" fmla="*/ 819 w 4066"/>
                <a:gd name="T35" fmla="*/ 620 h 1914"/>
                <a:gd name="T36" fmla="*/ 549 w 4066"/>
                <a:gd name="T37" fmla="*/ 513 h 1914"/>
                <a:gd name="T38" fmla="*/ 314 w 4066"/>
                <a:gd name="T39" fmla="*/ 584 h 1914"/>
                <a:gd name="T40" fmla="*/ 226 w 4066"/>
                <a:gd name="T41" fmla="*/ 748 h 1914"/>
                <a:gd name="T42" fmla="*/ 35 w 4066"/>
                <a:gd name="T43" fmla="*/ 779 h 1914"/>
                <a:gd name="T44" fmla="*/ 9 w 4066"/>
                <a:gd name="T45" fmla="*/ 921 h 1914"/>
                <a:gd name="T46" fmla="*/ 155 w 4066"/>
                <a:gd name="T47" fmla="*/ 1009 h 1914"/>
                <a:gd name="T48" fmla="*/ 252 w 4066"/>
                <a:gd name="T49" fmla="*/ 1186 h 1914"/>
                <a:gd name="T50" fmla="*/ 512 w 4066"/>
                <a:gd name="T51" fmla="*/ 1124 h 1914"/>
                <a:gd name="T52" fmla="*/ 580 w 4066"/>
                <a:gd name="T53" fmla="*/ 1328 h 1914"/>
                <a:gd name="T54" fmla="*/ 391 w 4066"/>
                <a:gd name="T55" fmla="*/ 1461 h 1914"/>
                <a:gd name="T56" fmla="*/ 571 w 4066"/>
                <a:gd name="T57" fmla="*/ 1644 h 1914"/>
                <a:gd name="T58" fmla="*/ 663 w 4066"/>
                <a:gd name="T59" fmla="*/ 1747 h 1914"/>
                <a:gd name="T60" fmla="*/ 959 w 4066"/>
                <a:gd name="T61" fmla="*/ 1803 h 1914"/>
                <a:gd name="T62" fmla="*/ 1232 w 4066"/>
                <a:gd name="T63" fmla="*/ 1278 h 1914"/>
                <a:gd name="T64" fmla="*/ 1389 w 4066"/>
                <a:gd name="T65" fmla="*/ 1293 h 1914"/>
                <a:gd name="T66" fmla="*/ 1689 w 4066"/>
                <a:gd name="T67" fmla="*/ 1543 h 1914"/>
                <a:gd name="T68" fmla="*/ 1992 w 4066"/>
                <a:gd name="T69" fmla="*/ 1705 h 1914"/>
                <a:gd name="T70" fmla="*/ 2217 w 4066"/>
                <a:gd name="T71" fmla="*/ 1882 h 1914"/>
                <a:gd name="T72" fmla="*/ 2424 w 4066"/>
                <a:gd name="T73" fmla="*/ 1782 h 1914"/>
                <a:gd name="T74" fmla="*/ 2652 w 4066"/>
                <a:gd name="T75" fmla="*/ 1656 h 1914"/>
                <a:gd name="T76" fmla="*/ 2977 w 4066"/>
                <a:gd name="T77" fmla="*/ 1638 h 1914"/>
                <a:gd name="T78" fmla="*/ 3411 w 4066"/>
                <a:gd name="T79" fmla="*/ 1712 h 1914"/>
                <a:gd name="T80" fmla="*/ 3422 w 4066"/>
                <a:gd name="T81" fmla="*/ 1485 h 1914"/>
                <a:gd name="T82" fmla="*/ 3551 w 4066"/>
                <a:gd name="T83" fmla="*/ 1341 h 1914"/>
                <a:gd name="T84" fmla="*/ 3684 w 4066"/>
                <a:gd name="T85" fmla="*/ 1121 h 1914"/>
                <a:gd name="T86" fmla="*/ 3937 w 4066"/>
                <a:gd name="T87" fmla="*/ 1094 h 1914"/>
                <a:gd name="T88" fmla="*/ 4031 w 4066"/>
                <a:gd name="T89" fmla="*/ 884 h 1914"/>
                <a:gd name="T90" fmla="*/ 1519 w 4066"/>
                <a:gd name="T91" fmla="*/ 1215 h 1914"/>
                <a:gd name="T92" fmla="*/ 3195 w 4066"/>
                <a:gd name="T93" fmla="*/ 1204 h 1914"/>
                <a:gd name="T94" fmla="*/ 2790 w 4066"/>
                <a:gd name="T95" fmla="*/ 1207 h 1914"/>
                <a:gd name="T96" fmla="*/ 3195 w 4066"/>
                <a:gd name="T97" fmla="*/ 1204 h 1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66" h="1914">
                  <a:moveTo>
                    <a:pt x="4045" y="782"/>
                  </a:moveTo>
                  <a:cubicBezTo>
                    <a:pt x="4042" y="761"/>
                    <a:pt x="4024" y="770"/>
                    <a:pt x="4010" y="779"/>
                  </a:cubicBezTo>
                  <a:cubicBezTo>
                    <a:pt x="3995" y="788"/>
                    <a:pt x="3948" y="794"/>
                    <a:pt x="3930" y="794"/>
                  </a:cubicBezTo>
                  <a:cubicBezTo>
                    <a:pt x="3912" y="794"/>
                    <a:pt x="3880" y="770"/>
                    <a:pt x="3880" y="752"/>
                  </a:cubicBezTo>
                  <a:cubicBezTo>
                    <a:pt x="3880" y="735"/>
                    <a:pt x="3876" y="715"/>
                    <a:pt x="3858" y="715"/>
                  </a:cubicBezTo>
                  <a:cubicBezTo>
                    <a:pt x="3841" y="715"/>
                    <a:pt x="3814" y="706"/>
                    <a:pt x="3796" y="664"/>
                  </a:cubicBezTo>
                  <a:cubicBezTo>
                    <a:pt x="3779" y="622"/>
                    <a:pt x="3752" y="622"/>
                    <a:pt x="3732" y="611"/>
                  </a:cubicBezTo>
                  <a:cubicBezTo>
                    <a:pt x="3712" y="600"/>
                    <a:pt x="3657" y="631"/>
                    <a:pt x="3632" y="640"/>
                  </a:cubicBezTo>
                  <a:cubicBezTo>
                    <a:pt x="3608" y="648"/>
                    <a:pt x="3566" y="631"/>
                    <a:pt x="3535" y="624"/>
                  </a:cubicBezTo>
                  <a:cubicBezTo>
                    <a:pt x="3504" y="617"/>
                    <a:pt x="3486" y="562"/>
                    <a:pt x="3458" y="569"/>
                  </a:cubicBezTo>
                  <a:cubicBezTo>
                    <a:pt x="3429" y="575"/>
                    <a:pt x="3422" y="633"/>
                    <a:pt x="3400" y="633"/>
                  </a:cubicBezTo>
                  <a:cubicBezTo>
                    <a:pt x="3378" y="633"/>
                    <a:pt x="3338" y="518"/>
                    <a:pt x="3296" y="454"/>
                  </a:cubicBezTo>
                  <a:cubicBezTo>
                    <a:pt x="3254" y="389"/>
                    <a:pt x="3179" y="261"/>
                    <a:pt x="3112" y="237"/>
                  </a:cubicBezTo>
                  <a:cubicBezTo>
                    <a:pt x="3046" y="212"/>
                    <a:pt x="3066" y="179"/>
                    <a:pt x="3083" y="161"/>
                  </a:cubicBezTo>
                  <a:cubicBezTo>
                    <a:pt x="3101" y="144"/>
                    <a:pt x="3044" y="139"/>
                    <a:pt x="3017" y="155"/>
                  </a:cubicBezTo>
                  <a:cubicBezTo>
                    <a:pt x="2990" y="170"/>
                    <a:pt x="2957" y="199"/>
                    <a:pt x="2926" y="206"/>
                  </a:cubicBezTo>
                  <a:cubicBezTo>
                    <a:pt x="2895" y="212"/>
                    <a:pt x="2851" y="261"/>
                    <a:pt x="2818" y="250"/>
                  </a:cubicBezTo>
                  <a:cubicBezTo>
                    <a:pt x="2785" y="239"/>
                    <a:pt x="2769" y="292"/>
                    <a:pt x="2743" y="268"/>
                  </a:cubicBezTo>
                  <a:cubicBezTo>
                    <a:pt x="2716" y="243"/>
                    <a:pt x="2778" y="226"/>
                    <a:pt x="2778" y="203"/>
                  </a:cubicBezTo>
                  <a:cubicBezTo>
                    <a:pt x="2778" y="181"/>
                    <a:pt x="2736" y="210"/>
                    <a:pt x="2725" y="197"/>
                  </a:cubicBezTo>
                  <a:cubicBezTo>
                    <a:pt x="2714" y="184"/>
                    <a:pt x="2678" y="170"/>
                    <a:pt x="2678" y="190"/>
                  </a:cubicBezTo>
                  <a:cubicBezTo>
                    <a:pt x="2678" y="210"/>
                    <a:pt x="2650" y="199"/>
                    <a:pt x="2650" y="184"/>
                  </a:cubicBezTo>
                  <a:cubicBezTo>
                    <a:pt x="2650" y="168"/>
                    <a:pt x="2630" y="139"/>
                    <a:pt x="2612" y="159"/>
                  </a:cubicBezTo>
                  <a:cubicBezTo>
                    <a:pt x="2594" y="179"/>
                    <a:pt x="2534" y="190"/>
                    <a:pt x="2521" y="175"/>
                  </a:cubicBezTo>
                  <a:cubicBezTo>
                    <a:pt x="2508" y="159"/>
                    <a:pt x="2530" y="153"/>
                    <a:pt x="2532" y="133"/>
                  </a:cubicBezTo>
                  <a:cubicBezTo>
                    <a:pt x="2534" y="113"/>
                    <a:pt x="2510" y="86"/>
                    <a:pt x="2515" y="62"/>
                  </a:cubicBezTo>
                  <a:cubicBezTo>
                    <a:pt x="2519" y="37"/>
                    <a:pt x="2472" y="13"/>
                    <a:pt x="2450" y="22"/>
                  </a:cubicBezTo>
                  <a:cubicBezTo>
                    <a:pt x="2428" y="31"/>
                    <a:pt x="2397" y="22"/>
                    <a:pt x="2373" y="11"/>
                  </a:cubicBezTo>
                  <a:cubicBezTo>
                    <a:pt x="2349" y="0"/>
                    <a:pt x="2253" y="18"/>
                    <a:pt x="2249" y="40"/>
                  </a:cubicBezTo>
                  <a:cubicBezTo>
                    <a:pt x="2244" y="62"/>
                    <a:pt x="2125" y="80"/>
                    <a:pt x="2103" y="88"/>
                  </a:cubicBezTo>
                  <a:cubicBezTo>
                    <a:pt x="2081" y="97"/>
                    <a:pt x="1992" y="110"/>
                    <a:pt x="1961" y="115"/>
                  </a:cubicBezTo>
                  <a:cubicBezTo>
                    <a:pt x="1930" y="119"/>
                    <a:pt x="1899" y="146"/>
                    <a:pt x="1859" y="146"/>
                  </a:cubicBezTo>
                  <a:cubicBezTo>
                    <a:pt x="1819" y="146"/>
                    <a:pt x="1744" y="150"/>
                    <a:pt x="1709" y="177"/>
                  </a:cubicBezTo>
                  <a:cubicBezTo>
                    <a:pt x="1673" y="203"/>
                    <a:pt x="1616" y="181"/>
                    <a:pt x="1589" y="190"/>
                  </a:cubicBezTo>
                  <a:cubicBezTo>
                    <a:pt x="1563" y="199"/>
                    <a:pt x="1518" y="186"/>
                    <a:pt x="1505" y="195"/>
                  </a:cubicBezTo>
                  <a:cubicBezTo>
                    <a:pt x="1492" y="203"/>
                    <a:pt x="1496" y="257"/>
                    <a:pt x="1510" y="279"/>
                  </a:cubicBezTo>
                  <a:cubicBezTo>
                    <a:pt x="1523" y="301"/>
                    <a:pt x="1594" y="310"/>
                    <a:pt x="1598" y="323"/>
                  </a:cubicBezTo>
                  <a:cubicBezTo>
                    <a:pt x="1603" y="336"/>
                    <a:pt x="1527" y="336"/>
                    <a:pt x="1492" y="341"/>
                  </a:cubicBezTo>
                  <a:cubicBezTo>
                    <a:pt x="1456" y="345"/>
                    <a:pt x="1465" y="389"/>
                    <a:pt x="1474" y="412"/>
                  </a:cubicBezTo>
                  <a:cubicBezTo>
                    <a:pt x="1483" y="434"/>
                    <a:pt x="1439" y="456"/>
                    <a:pt x="1412" y="465"/>
                  </a:cubicBezTo>
                  <a:cubicBezTo>
                    <a:pt x="1386" y="473"/>
                    <a:pt x="1412" y="518"/>
                    <a:pt x="1439" y="518"/>
                  </a:cubicBezTo>
                  <a:cubicBezTo>
                    <a:pt x="1465" y="518"/>
                    <a:pt x="1487" y="540"/>
                    <a:pt x="1510" y="540"/>
                  </a:cubicBezTo>
                  <a:cubicBezTo>
                    <a:pt x="1532" y="540"/>
                    <a:pt x="1536" y="584"/>
                    <a:pt x="1536" y="611"/>
                  </a:cubicBezTo>
                  <a:cubicBezTo>
                    <a:pt x="1536" y="637"/>
                    <a:pt x="1510" y="646"/>
                    <a:pt x="1474" y="646"/>
                  </a:cubicBezTo>
                  <a:cubicBezTo>
                    <a:pt x="1439" y="646"/>
                    <a:pt x="1421" y="620"/>
                    <a:pt x="1399" y="615"/>
                  </a:cubicBezTo>
                  <a:cubicBezTo>
                    <a:pt x="1377" y="611"/>
                    <a:pt x="1381" y="655"/>
                    <a:pt x="1363" y="664"/>
                  </a:cubicBezTo>
                  <a:cubicBezTo>
                    <a:pt x="1346" y="673"/>
                    <a:pt x="1341" y="633"/>
                    <a:pt x="1315" y="633"/>
                  </a:cubicBezTo>
                  <a:cubicBezTo>
                    <a:pt x="1288" y="633"/>
                    <a:pt x="1257" y="628"/>
                    <a:pt x="1248" y="602"/>
                  </a:cubicBezTo>
                  <a:cubicBezTo>
                    <a:pt x="1240" y="575"/>
                    <a:pt x="1177" y="571"/>
                    <a:pt x="1151" y="598"/>
                  </a:cubicBezTo>
                  <a:cubicBezTo>
                    <a:pt x="1124" y="624"/>
                    <a:pt x="1116" y="611"/>
                    <a:pt x="1093" y="593"/>
                  </a:cubicBezTo>
                  <a:cubicBezTo>
                    <a:pt x="1071" y="575"/>
                    <a:pt x="1005" y="602"/>
                    <a:pt x="996" y="624"/>
                  </a:cubicBezTo>
                  <a:cubicBezTo>
                    <a:pt x="987" y="646"/>
                    <a:pt x="938" y="655"/>
                    <a:pt x="903" y="633"/>
                  </a:cubicBezTo>
                  <a:cubicBezTo>
                    <a:pt x="868" y="611"/>
                    <a:pt x="845" y="602"/>
                    <a:pt x="845" y="633"/>
                  </a:cubicBezTo>
                  <a:cubicBezTo>
                    <a:pt x="845" y="664"/>
                    <a:pt x="819" y="637"/>
                    <a:pt x="819" y="620"/>
                  </a:cubicBezTo>
                  <a:cubicBezTo>
                    <a:pt x="819" y="602"/>
                    <a:pt x="761" y="567"/>
                    <a:pt x="735" y="549"/>
                  </a:cubicBezTo>
                  <a:cubicBezTo>
                    <a:pt x="708" y="531"/>
                    <a:pt x="624" y="531"/>
                    <a:pt x="620" y="513"/>
                  </a:cubicBezTo>
                  <a:cubicBezTo>
                    <a:pt x="615" y="496"/>
                    <a:pt x="562" y="482"/>
                    <a:pt x="549" y="513"/>
                  </a:cubicBezTo>
                  <a:cubicBezTo>
                    <a:pt x="536" y="544"/>
                    <a:pt x="513" y="522"/>
                    <a:pt x="496" y="513"/>
                  </a:cubicBezTo>
                  <a:cubicBezTo>
                    <a:pt x="478" y="505"/>
                    <a:pt x="438" y="527"/>
                    <a:pt x="420" y="535"/>
                  </a:cubicBezTo>
                  <a:cubicBezTo>
                    <a:pt x="403" y="544"/>
                    <a:pt x="345" y="584"/>
                    <a:pt x="314" y="584"/>
                  </a:cubicBezTo>
                  <a:cubicBezTo>
                    <a:pt x="283" y="584"/>
                    <a:pt x="301" y="624"/>
                    <a:pt x="261" y="633"/>
                  </a:cubicBezTo>
                  <a:cubicBezTo>
                    <a:pt x="221" y="642"/>
                    <a:pt x="230" y="668"/>
                    <a:pt x="235" y="686"/>
                  </a:cubicBezTo>
                  <a:cubicBezTo>
                    <a:pt x="239" y="704"/>
                    <a:pt x="261" y="735"/>
                    <a:pt x="226" y="748"/>
                  </a:cubicBezTo>
                  <a:cubicBezTo>
                    <a:pt x="190" y="761"/>
                    <a:pt x="177" y="704"/>
                    <a:pt x="146" y="682"/>
                  </a:cubicBezTo>
                  <a:cubicBezTo>
                    <a:pt x="115" y="659"/>
                    <a:pt x="88" y="686"/>
                    <a:pt x="88" y="717"/>
                  </a:cubicBezTo>
                  <a:cubicBezTo>
                    <a:pt x="88" y="748"/>
                    <a:pt x="53" y="748"/>
                    <a:pt x="35" y="779"/>
                  </a:cubicBezTo>
                  <a:cubicBezTo>
                    <a:pt x="18" y="810"/>
                    <a:pt x="66" y="814"/>
                    <a:pt x="66" y="828"/>
                  </a:cubicBezTo>
                  <a:cubicBezTo>
                    <a:pt x="66" y="841"/>
                    <a:pt x="40" y="854"/>
                    <a:pt x="31" y="859"/>
                  </a:cubicBezTo>
                  <a:cubicBezTo>
                    <a:pt x="22" y="863"/>
                    <a:pt x="0" y="907"/>
                    <a:pt x="9" y="921"/>
                  </a:cubicBezTo>
                  <a:cubicBezTo>
                    <a:pt x="18" y="934"/>
                    <a:pt x="71" y="930"/>
                    <a:pt x="66" y="961"/>
                  </a:cubicBezTo>
                  <a:cubicBezTo>
                    <a:pt x="62" y="991"/>
                    <a:pt x="57" y="1022"/>
                    <a:pt x="84" y="1014"/>
                  </a:cubicBezTo>
                  <a:cubicBezTo>
                    <a:pt x="111" y="1005"/>
                    <a:pt x="137" y="1009"/>
                    <a:pt x="155" y="1009"/>
                  </a:cubicBezTo>
                  <a:cubicBezTo>
                    <a:pt x="173" y="1009"/>
                    <a:pt x="186" y="1045"/>
                    <a:pt x="217" y="1080"/>
                  </a:cubicBezTo>
                  <a:cubicBezTo>
                    <a:pt x="248" y="1115"/>
                    <a:pt x="261" y="1133"/>
                    <a:pt x="230" y="1142"/>
                  </a:cubicBezTo>
                  <a:cubicBezTo>
                    <a:pt x="199" y="1151"/>
                    <a:pt x="212" y="1169"/>
                    <a:pt x="252" y="1186"/>
                  </a:cubicBezTo>
                  <a:cubicBezTo>
                    <a:pt x="263" y="1191"/>
                    <a:pt x="274" y="1198"/>
                    <a:pt x="284" y="1206"/>
                  </a:cubicBezTo>
                  <a:cubicBezTo>
                    <a:pt x="291" y="1201"/>
                    <a:pt x="297" y="1197"/>
                    <a:pt x="302" y="1192"/>
                  </a:cubicBezTo>
                  <a:cubicBezTo>
                    <a:pt x="353" y="1148"/>
                    <a:pt x="444" y="1107"/>
                    <a:pt x="512" y="1124"/>
                  </a:cubicBezTo>
                  <a:cubicBezTo>
                    <a:pt x="580" y="1142"/>
                    <a:pt x="636" y="1113"/>
                    <a:pt x="665" y="1154"/>
                  </a:cubicBezTo>
                  <a:cubicBezTo>
                    <a:pt x="695" y="1195"/>
                    <a:pt x="665" y="1272"/>
                    <a:pt x="677" y="1301"/>
                  </a:cubicBezTo>
                  <a:cubicBezTo>
                    <a:pt x="689" y="1331"/>
                    <a:pt x="624" y="1334"/>
                    <a:pt x="580" y="1328"/>
                  </a:cubicBezTo>
                  <a:cubicBezTo>
                    <a:pt x="536" y="1322"/>
                    <a:pt x="444" y="1346"/>
                    <a:pt x="456" y="1372"/>
                  </a:cubicBezTo>
                  <a:cubicBezTo>
                    <a:pt x="468" y="1399"/>
                    <a:pt x="500" y="1461"/>
                    <a:pt x="441" y="1428"/>
                  </a:cubicBezTo>
                  <a:cubicBezTo>
                    <a:pt x="382" y="1396"/>
                    <a:pt x="358" y="1461"/>
                    <a:pt x="391" y="1461"/>
                  </a:cubicBezTo>
                  <a:cubicBezTo>
                    <a:pt x="423" y="1461"/>
                    <a:pt x="468" y="1499"/>
                    <a:pt x="468" y="1526"/>
                  </a:cubicBezTo>
                  <a:cubicBezTo>
                    <a:pt x="468" y="1552"/>
                    <a:pt x="471" y="1611"/>
                    <a:pt x="500" y="1602"/>
                  </a:cubicBezTo>
                  <a:cubicBezTo>
                    <a:pt x="530" y="1594"/>
                    <a:pt x="530" y="1647"/>
                    <a:pt x="571" y="1644"/>
                  </a:cubicBezTo>
                  <a:cubicBezTo>
                    <a:pt x="612" y="1641"/>
                    <a:pt x="651" y="1656"/>
                    <a:pt x="618" y="1694"/>
                  </a:cubicBezTo>
                  <a:cubicBezTo>
                    <a:pt x="586" y="1732"/>
                    <a:pt x="639" y="1839"/>
                    <a:pt x="651" y="1815"/>
                  </a:cubicBezTo>
                  <a:cubicBezTo>
                    <a:pt x="658" y="1800"/>
                    <a:pt x="652" y="1768"/>
                    <a:pt x="663" y="1747"/>
                  </a:cubicBezTo>
                  <a:cubicBezTo>
                    <a:pt x="640" y="1693"/>
                    <a:pt x="738" y="1693"/>
                    <a:pt x="766" y="1693"/>
                  </a:cubicBezTo>
                  <a:cubicBezTo>
                    <a:pt x="798" y="1693"/>
                    <a:pt x="853" y="1740"/>
                    <a:pt x="888" y="1788"/>
                  </a:cubicBezTo>
                  <a:cubicBezTo>
                    <a:pt x="924" y="1835"/>
                    <a:pt x="959" y="1803"/>
                    <a:pt x="959" y="1803"/>
                  </a:cubicBezTo>
                  <a:cubicBezTo>
                    <a:pt x="971" y="1362"/>
                    <a:pt x="971" y="1362"/>
                    <a:pt x="971" y="1362"/>
                  </a:cubicBezTo>
                  <a:cubicBezTo>
                    <a:pt x="1224" y="1295"/>
                    <a:pt x="1224" y="1295"/>
                    <a:pt x="1224" y="1295"/>
                  </a:cubicBezTo>
                  <a:cubicBezTo>
                    <a:pt x="1226" y="1288"/>
                    <a:pt x="1229" y="1283"/>
                    <a:pt x="1232" y="1278"/>
                  </a:cubicBezTo>
                  <a:cubicBezTo>
                    <a:pt x="1265" y="1231"/>
                    <a:pt x="1308" y="1270"/>
                    <a:pt x="1324" y="1281"/>
                  </a:cubicBezTo>
                  <a:cubicBezTo>
                    <a:pt x="1336" y="1290"/>
                    <a:pt x="1329" y="1231"/>
                    <a:pt x="1365" y="1234"/>
                  </a:cubicBezTo>
                  <a:cubicBezTo>
                    <a:pt x="1400" y="1237"/>
                    <a:pt x="1362" y="1293"/>
                    <a:pt x="1389" y="1293"/>
                  </a:cubicBezTo>
                  <a:cubicBezTo>
                    <a:pt x="1409" y="1293"/>
                    <a:pt x="1457" y="1366"/>
                    <a:pt x="1442" y="1424"/>
                  </a:cubicBezTo>
                  <a:cubicBezTo>
                    <a:pt x="1481" y="1456"/>
                    <a:pt x="1552" y="1532"/>
                    <a:pt x="1558" y="1551"/>
                  </a:cubicBezTo>
                  <a:cubicBezTo>
                    <a:pt x="1566" y="1575"/>
                    <a:pt x="1669" y="1535"/>
                    <a:pt x="1689" y="1543"/>
                  </a:cubicBezTo>
                  <a:cubicBezTo>
                    <a:pt x="1708" y="1551"/>
                    <a:pt x="1862" y="1551"/>
                    <a:pt x="1890" y="1551"/>
                  </a:cubicBezTo>
                  <a:cubicBezTo>
                    <a:pt x="1917" y="1551"/>
                    <a:pt x="1937" y="1602"/>
                    <a:pt x="1968" y="1610"/>
                  </a:cubicBezTo>
                  <a:cubicBezTo>
                    <a:pt x="2000" y="1618"/>
                    <a:pt x="1988" y="1669"/>
                    <a:pt x="1992" y="1705"/>
                  </a:cubicBezTo>
                  <a:cubicBezTo>
                    <a:pt x="1996" y="1740"/>
                    <a:pt x="2043" y="1776"/>
                    <a:pt x="2047" y="1807"/>
                  </a:cubicBezTo>
                  <a:cubicBezTo>
                    <a:pt x="2051" y="1839"/>
                    <a:pt x="2102" y="1823"/>
                    <a:pt x="2134" y="1831"/>
                  </a:cubicBezTo>
                  <a:cubicBezTo>
                    <a:pt x="2165" y="1839"/>
                    <a:pt x="2213" y="1851"/>
                    <a:pt x="2217" y="1882"/>
                  </a:cubicBezTo>
                  <a:cubicBezTo>
                    <a:pt x="2221" y="1914"/>
                    <a:pt x="2260" y="1890"/>
                    <a:pt x="2264" y="1866"/>
                  </a:cubicBezTo>
                  <a:cubicBezTo>
                    <a:pt x="2268" y="1843"/>
                    <a:pt x="2307" y="1811"/>
                    <a:pt x="2366" y="1788"/>
                  </a:cubicBezTo>
                  <a:cubicBezTo>
                    <a:pt x="2393" y="1777"/>
                    <a:pt x="2411" y="1777"/>
                    <a:pt x="2424" y="1782"/>
                  </a:cubicBezTo>
                  <a:cubicBezTo>
                    <a:pt x="2435" y="1754"/>
                    <a:pt x="2446" y="1730"/>
                    <a:pt x="2454" y="1726"/>
                  </a:cubicBezTo>
                  <a:cubicBezTo>
                    <a:pt x="2475" y="1718"/>
                    <a:pt x="2513" y="1688"/>
                    <a:pt x="2516" y="1659"/>
                  </a:cubicBezTo>
                  <a:cubicBezTo>
                    <a:pt x="2519" y="1629"/>
                    <a:pt x="2599" y="1629"/>
                    <a:pt x="2652" y="1656"/>
                  </a:cubicBezTo>
                  <a:cubicBezTo>
                    <a:pt x="2705" y="1682"/>
                    <a:pt x="2737" y="1682"/>
                    <a:pt x="2740" y="1641"/>
                  </a:cubicBezTo>
                  <a:cubicBezTo>
                    <a:pt x="2743" y="1600"/>
                    <a:pt x="2820" y="1588"/>
                    <a:pt x="2844" y="1600"/>
                  </a:cubicBezTo>
                  <a:cubicBezTo>
                    <a:pt x="2867" y="1611"/>
                    <a:pt x="2941" y="1653"/>
                    <a:pt x="2977" y="1638"/>
                  </a:cubicBezTo>
                  <a:cubicBezTo>
                    <a:pt x="3012" y="1623"/>
                    <a:pt x="3189" y="1641"/>
                    <a:pt x="3233" y="1653"/>
                  </a:cubicBezTo>
                  <a:cubicBezTo>
                    <a:pt x="3278" y="1664"/>
                    <a:pt x="3289" y="1635"/>
                    <a:pt x="3328" y="1679"/>
                  </a:cubicBezTo>
                  <a:cubicBezTo>
                    <a:pt x="3360" y="1716"/>
                    <a:pt x="3376" y="1683"/>
                    <a:pt x="3411" y="1712"/>
                  </a:cubicBezTo>
                  <a:cubicBezTo>
                    <a:pt x="3411" y="1700"/>
                    <a:pt x="3409" y="1686"/>
                    <a:pt x="3409" y="1671"/>
                  </a:cubicBezTo>
                  <a:cubicBezTo>
                    <a:pt x="3409" y="1642"/>
                    <a:pt x="3453" y="1618"/>
                    <a:pt x="3462" y="1596"/>
                  </a:cubicBezTo>
                  <a:cubicBezTo>
                    <a:pt x="3471" y="1574"/>
                    <a:pt x="3422" y="1507"/>
                    <a:pt x="3422" y="1485"/>
                  </a:cubicBezTo>
                  <a:cubicBezTo>
                    <a:pt x="3422" y="1463"/>
                    <a:pt x="3422" y="1410"/>
                    <a:pt x="3400" y="1399"/>
                  </a:cubicBezTo>
                  <a:cubicBezTo>
                    <a:pt x="3378" y="1388"/>
                    <a:pt x="3442" y="1359"/>
                    <a:pt x="3457" y="1360"/>
                  </a:cubicBezTo>
                  <a:cubicBezTo>
                    <a:pt x="3490" y="1361"/>
                    <a:pt x="3537" y="1327"/>
                    <a:pt x="3551" y="1341"/>
                  </a:cubicBezTo>
                  <a:cubicBezTo>
                    <a:pt x="3566" y="1356"/>
                    <a:pt x="3594" y="1360"/>
                    <a:pt x="3623" y="1360"/>
                  </a:cubicBezTo>
                  <a:cubicBezTo>
                    <a:pt x="3651" y="1360"/>
                    <a:pt x="3639" y="1327"/>
                    <a:pt x="3623" y="1313"/>
                  </a:cubicBezTo>
                  <a:cubicBezTo>
                    <a:pt x="3606" y="1298"/>
                    <a:pt x="3674" y="1166"/>
                    <a:pt x="3684" y="1121"/>
                  </a:cubicBezTo>
                  <a:cubicBezTo>
                    <a:pt x="3694" y="1076"/>
                    <a:pt x="3719" y="1117"/>
                    <a:pt x="3751" y="1121"/>
                  </a:cubicBezTo>
                  <a:cubicBezTo>
                    <a:pt x="3784" y="1125"/>
                    <a:pt x="3823" y="1119"/>
                    <a:pt x="3843" y="1129"/>
                  </a:cubicBezTo>
                  <a:cubicBezTo>
                    <a:pt x="3864" y="1139"/>
                    <a:pt x="3923" y="1117"/>
                    <a:pt x="3937" y="1094"/>
                  </a:cubicBezTo>
                  <a:cubicBezTo>
                    <a:pt x="3952" y="1072"/>
                    <a:pt x="3921" y="1066"/>
                    <a:pt x="3923" y="1014"/>
                  </a:cubicBezTo>
                  <a:cubicBezTo>
                    <a:pt x="3925" y="963"/>
                    <a:pt x="3956" y="939"/>
                    <a:pt x="3988" y="939"/>
                  </a:cubicBezTo>
                  <a:cubicBezTo>
                    <a:pt x="4021" y="939"/>
                    <a:pt x="4031" y="908"/>
                    <a:pt x="4031" y="884"/>
                  </a:cubicBezTo>
                  <a:cubicBezTo>
                    <a:pt x="4031" y="862"/>
                    <a:pt x="4058" y="848"/>
                    <a:pt x="4066" y="819"/>
                  </a:cubicBezTo>
                  <a:cubicBezTo>
                    <a:pt x="4055" y="808"/>
                    <a:pt x="4047" y="793"/>
                    <a:pt x="4045" y="782"/>
                  </a:cubicBezTo>
                  <a:close/>
                  <a:moveTo>
                    <a:pt x="1519" y="1215"/>
                  </a:moveTo>
                  <a:cubicBezTo>
                    <a:pt x="1507" y="1231"/>
                    <a:pt x="1390" y="1201"/>
                    <a:pt x="1381" y="1177"/>
                  </a:cubicBezTo>
                  <a:cubicBezTo>
                    <a:pt x="1370" y="1151"/>
                    <a:pt x="1544" y="1180"/>
                    <a:pt x="1519" y="1215"/>
                  </a:cubicBezTo>
                  <a:close/>
                  <a:moveTo>
                    <a:pt x="3195" y="1204"/>
                  </a:moveTo>
                  <a:cubicBezTo>
                    <a:pt x="3112" y="1204"/>
                    <a:pt x="2929" y="1163"/>
                    <a:pt x="2855" y="1242"/>
                  </a:cubicBezTo>
                  <a:cubicBezTo>
                    <a:pt x="2782" y="1322"/>
                    <a:pt x="2835" y="1363"/>
                    <a:pt x="2802" y="1369"/>
                  </a:cubicBezTo>
                  <a:cubicBezTo>
                    <a:pt x="2768" y="1376"/>
                    <a:pt x="2749" y="1248"/>
                    <a:pt x="2790" y="1207"/>
                  </a:cubicBezTo>
                  <a:cubicBezTo>
                    <a:pt x="2832" y="1166"/>
                    <a:pt x="2965" y="1148"/>
                    <a:pt x="3047" y="1169"/>
                  </a:cubicBezTo>
                  <a:cubicBezTo>
                    <a:pt x="3130" y="1189"/>
                    <a:pt x="3278" y="1151"/>
                    <a:pt x="3298" y="1157"/>
                  </a:cubicBezTo>
                  <a:cubicBezTo>
                    <a:pt x="3319" y="1163"/>
                    <a:pt x="3278" y="1204"/>
                    <a:pt x="3195" y="1204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4" name="Freeform 158">
              <a:extLst>
                <a:ext uri="{FF2B5EF4-FFF2-40B4-BE49-F238E27FC236}">
                  <a16:creationId xmlns:a16="http://schemas.microsoft.com/office/drawing/2014/main" id="{947F8615-CEE0-B55B-B748-3D6CB6D1F4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929" y="1039126"/>
              <a:ext cx="5183172" cy="1989419"/>
            </a:xfrm>
            <a:custGeom>
              <a:avLst/>
              <a:gdLst>
                <a:gd name="T0" fmla="*/ 4482 w 17054"/>
                <a:gd name="T1" fmla="*/ 130 h 6542"/>
                <a:gd name="T2" fmla="*/ 7578 w 17054"/>
                <a:gd name="T3" fmla="*/ 62 h 6542"/>
                <a:gd name="T4" fmla="*/ 5960 w 17054"/>
                <a:gd name="T5" fmla="*/ 1868 h 6542"/>
                <a:gd name="T6" fmla="*/ 8227 w 17054"/>
                <a:gd name="T7" fmla="*/ 617 h 6542"/>
                <a:gd name="T8" fmla="*/ 12445 w 17054"/>
                <a:gd name="T9" fmla="*/ 1373 h 6542"/>
                <a:gd name="T10" fmla="*/ 13076 w 17054"/>
                <a:gd name="T11" fmla="*/ 1455 h 6542"/>
                <a:gd name="T12" fmla="*/ 12182 w 17054"/>
                <a:gd name="T13" fmla="*/ 5289 h 6542"/>
                <a:gd name="T14" fmla="*/ 3026 w 17054"/>
                <a:gd name="T15" fmla="*/ 278 h 6542"/>
                <a:gd name="T16" fmla="*/ 16531 w 17054"/>
                <a:gd name="T17" fmla="*/ 3002 h 6542"/>
                <a:gd name="T18" fmla="*/ 14819 w 17054"/>
                <a:gd name="T19" fmla="*/ 2512 h 6542"/>
                <a:gd name="T20" fmla="*/ 13187 w 17054"/>
                <a:gd name="T21" fmla="*/ 2198 h 6542"/>
                <a:gd name="T22" fmla="*/ 12080 w 17054"/>
                <a:gd name="T23" fmla="*/ 1861 h 6542"/>
                <a:gd name="T24" fmla="*/ 11204 w 17054"/>
                <a:gd name="T25" fmla="*/ 2081 h 6542"/>
                <a:gd name="T26" fmla="*/ 10481 w 17054"/>
                <a:gd name="T27" fmla="*/ 1722 h 6542"/>
                <a:gd name="T28" fmla="*/ 9282 w 17054"/>
                <a:gd name="T29" fmla="*/ 1691 h 6542"/>
                <a:gd name="T30" fmla="*/ 9152 w 17054"/>
                <a:gd name="T31" fmla="*/ 1464 h 6542"/>
                <a:gd name="T32" fmla="*/ 8671 w 17054"/>
                <a:gd name="T33" fmla="*/ 1039 h 6542"/>
                <a:gd name="T34" fmla="*/ 7826 w 17054"/>
                <a:gd name="T35" fmla="*/ 1191 h 6542"/>
                <a:gd name="T36" fmla="*/ 6781 w 17054"/>
                <a:gd name="T37" fmla="*/ 1418 h 6542"/>
                <a:gd name="T38" fmla="*/ 6441 w 17054"/>
                <a:gd name="T39" fmla="*/ 1705 h 6542"/>
                <a:gd name="T40" fmla="*/ 5938 w 17054"/>
                <a:gd name="T41" fmla="*/ 2203 h 6542"/>
                <a:gd name="T42" fmla="*/ 5655 w 17054"/>
                <a:gd name="T43" fmla="*/ 2534 h 6542"/>
                <a:gd name="T44" fmla="*/ 5234 w 17054"/>
                <a:gd name="T45" fmla="*/ 3021 h 6542"/>
                <a:gd name="T46" fmla="*/ 5432 w 17054"/>
                <a:gd name="T47" fmla="*/ 2645 h 6542"/>
                <a:gd name="T48" fmla="*/ 4802 w 17054"/>
                <a:gd name="T49" fmla="*/ 2329 h 6542"/>
                <a:gd name="T50" fmla="*/ 4048 w 17054"/>
                <a:gd name="T51" fmla="*/ 2432 h 6542"/>
                <a:gd name="T52" fmla="*/ 3332 w 17054"/>
                <a:gd name="T53" fmla="*/ 2615 h 6542"/>
                <a:gd name="T54" fmla="*/ 2424 w 17054"/>
                <a:gd name="T55" fmla="*/ 2657 h 6542"/>
                <a:gd name="T56" fmla="*/ 1858 w 17054"/>
                <a:gd name="T57" fmla="*/ 3260 h 6542"/>
                <a:gd name="T58" fmla="*/ 1275 w 17054"/>
                <a:gd name="T59" fmla="*/ 2897 h 6542"/>
                <a:gd name="T60" fmla="*/ 1328 w 17054"/>
                <a:gd name="T61" fmla="*/ 2482 h 6542"/>
                <a:gd name="T62" fmla="*/ 972 w 17054"/>
                <a:gd name="T63" fmla="*/ 2860 h 6542"/>
                <a:gd name="T64" fmla="*/ 869 w 17054"/>
                <a:gd name="T65" fmla="*/ 3915 h 6542"/>
                <a:gd name="T66" fmla="*/ 911 w 17054"/>
                <a:gd name="T67" fmla="*/ 4594 h 6542"/>
                <a:gd name="T68" fmla="*/ 1418 w 17054"/>
                <a:gd name="T69" fmla="*/ 5117 h 6542"/>
                <a:gd name="T70" fmla="*/ 1991 w 17054"/>
                <a:gd name="T71" fmla="*/ 5595 h 6542"/>
                <a:gd name="T72" fmla="*/ 2038 w 17054"/>
                <a:gd name="T73" fmla="*/ 6241 h 6542"/>
                <a:gd name="T74" fmla="*/ 2956 w 17054"/>
                <a:gd name="T75" fmla="*/ 5910 h 6542"/>
                <a:gd name="T76" fmla="*/ 2932 w 17054"/>
                <a:gd name="T77" fmla="*/ 5338 h 6542"/>
                <a:gd name="T78" fmla="*/ 4034 w 17054"/>
                <a:gd name="T79" fmla="*/ 5369 h 6542"/>
                <a:gd name="T80" fmla="*/ 4632 w 17054"/>
                <a:gd name="T81" fmla="*/ 4820 h 6542"/>
                <a:gd name="T82" fmla="*/ 5597 w 17054"/>
                <a:gd name="T83" fmla="*/ 4911 h 6542"/>
                <a:gd name="T84" fmla="*/ 6716 w 17054"/>
                <a:gd name="T85" fmla="*/ 5487 h 6542"/>
                <a:gd name="T86" fmla="*/ 7749 w 17054"/>
                <a:gd name="T87" fmla="*/ 5369 h 6542"/>
                <a:gd name="T88" fmla="*/ 8643 w 17054"/>
                <a:gd name="T89" fmla="*/ 5425 h 6542"/>
                <a:gd name="T90" fmla="*/ 9977 w 17054"/>
                <a:gd name="T91" fmla="*/ 5210 h 6542"/>
                <a:gd name="T92" fmla="*/ 11019 w 17054"/>
                <a:gd name="T93" fmla="*/ 5623 h 6542"/>
                <a:gd name="T94" fmla="*/ 11156 w 17054"/>
                <a:gd name="T95" fmla="*/ 6305 h 6542"/>
                <a:gd name="T96" fmla="*/ 11924 w 17054"/>
                <a:gd name="T97" fmla="*/ 4880 h 6542"/>
                <a:gd name="T98" fmla="*/ 12032 w 17054"/>
                <a:gd name="T99" fmla="*/ 4324 h 6542"/>
                <a:gd name="T100" fmla="*/ 13380 w 17054"/>
                <a:gd name="T101" fmla="*/ 4185 h 6542"/>
                <a:gd name="T102" fmla="*/ 14300 w 17054"/>
                <a:gd name="T103" fmla="*/ 3710 h 6542"/>
                <a:gd name="T104" fmla="*/ 13625 w 17054"/>
                <a:gd name="T105" fmla="*/ 5261 h 6542"/>
                <a:gd name="T106" fmla="*/ 14278 w 17054"/>
                <a:gd name="T107" fmla="*/ 4371 h 6542"/>
                <a:gd name="T108" fmla="*/ 15327 w 17054"/>
                <a:gd name="T109" fmla="*/ 3836 h 6542"/>
                <a:gd name="T110" fmla="*/ 16037 w 17054"/>
                <a:gd name="T111" fmla="*/ 3250 h 6542"/>
                <a:gd name="T112" fmla="*/ 16720 w 17054"/>
                <a:gd name="T113" fmla="*/ 3319 h 6542"/>
                <a:gd name="T114" fmla="*/ 8776 w 17054"/>
                <a:gd name="T115" fmla="*/ 4869 h 6542"/>
                <a:gd name="T116" fmla="*/ 3428 w 17054"/>
                <a:gd name="T117" fmla="*/ 292 h 6542"/>
                <a:gd name="T118" fmla="*/ 3496 w 17054"/>
                <a:gd name="T119" fmla="*/ 183 h 6542"/>
                <a:gd name="T120" fmla="*/ 3714 w 17054"/>
                <a:gd name="T121" fmla="*/ 1806 h 6542"/>
                <a:gd name="T122" fmla="*/ 3726 w 17054"/>
                <a:gd name="T123" fmla="*/ 1376 h 6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4" h="6542">
                  <a:moveTo>
                    <a:pt x="258" y="4729"/>
                  </a:moveTo>
                  <a:cubicBezTo>
                    <a:pt x="245" y="4736"/>
                    <a:pt x="209" y="4723"/>
                    <a:pt x="198" y="4707"/>
                  </a:cubicBezTo>
                  <a:cubicBezTo>
                    <a:pt x="189" y="4695"/>
                    <a:pt x="162" y="4699"/>
                    <a:pt x="138" y="4702"/>
                  </a:cubicBezTo>
                  <a:cubicBezTo>
                    <a:pt x="143" y="4705"/>
                    <a:pt x="149" y="4709"/>
                    <a:pt x="153" y="4717"/>
                  </a:cubicBezTo>
                  <a:cubicBezTo>
                    <a:pt x="167" y="4740"/>
                    <a:pt x="100" y="4743"/>
                    <a:pt x="121" y="4771"/>
                  </a:cubicBezTo>
                  <a:cubicBezTo>
                    <a:pt x="141" y="4799"/>
                    <a:pt x="74" y="4801"/>
                    <a:pt x="74" y="4771"/>
                  </a:cubicBezTo>
                  <a:cubicBezTo>
                    <a:pt x="74" y="4742"/>
                    <a:pt x="3" y="4756"/>
                    <a:pt x="6" y="4776"/>
                  </a:cubicBezTo>
                  <a:cubicBezTo>
                    <a:pt x="7" y="4783"/>
                    <a:pt x="5" y="4791"/>
                    <a:pt x="0" y="4799"/>
                  </a:cubicBezTo>
                  <a:cubicBezTo>
                    <a:pt x="19" y="4806"/>
                    <a:pt x="41" y="4814"/>
                    <a:pt x="50" y="4818"/>
                  </a:cubicBezTo>
                  <a:cubicBezTo>
                    <a:pt x="64" y="4823"/>
                    <a:pt x="241" y="4841"/>
                    <a:pt x="310" y="4829"/>
                  </a:cubicBezTo>
                  <a:cubicBezTo>
                    <a:pt x="306" y="4816"/>
                    <a:pt x="313" y="4777"/>
                    <a:pt x="313" y="4762"/>
                  </a:cubicBezTo>
                  <a:cubicBezTo>
                    <a:pt x="313" y="4745"/>
                    <a:pt x="271" y="4723"/>
                    <a:pt x="258" y="4729"/>
                  </a:cubicBezTo>
                  <a:close/>
                  <a:moveTo>
                    <a:pt x="4529" y="183"/>
                  </a:moveTo>
                  <a:cubicBezTo>
                    <a:pt x="4641" y="171"/>
                    <a:pt x="4638" y="109"/>
                    <a:pt x="4579" y="98"/>
                  </a:cubicBezTo>
                  <a:cubicBezTo>
                    <a:pt x="4520" y="86"/>
                    <a:pt x="4511" y="133"/>
                    <a:pt x="4482" y="130"/>
                  </a:cubicBezTo>
                  <a:cubicBezTo>
                    <a:pt x="4452" y="127"/>
                    <a:pt x="4341" y="149"/>
                    <a:pt x="4364" y="174"/>
                  </a:cubicBezTo>
                  <a:cubicBezTo>
                    <a:pt x="4390" y="204"/>
                    <a:pt x="4473" y="189"/>
                    <a:pt x="4529" y="183"/>
                  </a:cubicBezTo>
                  <a:close/>
                  <a:moveTo>
                    <a:pt x="5098" y="1824"/>
                  </a:moveTo>
                  <a:cubicBezTo>
                    <a:pt x="5137" y="1830"/>
                    <a:pt x="5240" y="1809"/>
                    <a:pt x="5252" y="1789"/>
                  </a:cubicBezTo>
                  <a:cubicBezTo>
                    <a:pt x="5264" y="1768"/>
                    <a:pt x="5211" y="1745"/>
                    <a:pt x="5143" y="1745"/>
                  </a:cubicBezTo>
                  <a:cubicBezTo>
                    <a:pt x="5075" y="1745"/>
                    <a:pt x="5065" y="1819"/>
                    <a:pt x="5098" y="1824"/>
                  </a:cubicBezTo>
                  <a:close/>
                  <a:moveTo>
                    <a:pt x="7280" y="316"/>
                  </a:moveTo>
                  <a:cubicBezTo>
                    <a:pt x="7336" y="340"/>
                    <a:pt x="7315" y="354"/>
                    <a:pt x="7256" y="354"/>
                  </a:cubicBezTo>
                  <a:cubicBezTo>
                    <a:pt x="7197" y="354"/>
                    <a:pt x="7146" y="374"/>
                    <a:pt x="7185" y="390"/>
                  </a:cubicBezTo>
                  <a:cubicBezTo>
                    <a:pt x="7215" y="402"/>
                    <a:pt x="7212" y="434"/>
                    <a:pt x="7274" y="449"/>
                  </a:cubicBezTo>
                  <a:cubicBezTo>
                    <a:pt x="7336" y="464"/>
                    <a:pt x="7398" y="413"/>
                    <a:pt x="7392" y="378"/>
                  </a:cubicBezTo>
                  <a:cubicBezTo>
                    <a:pt x="7386" y="343"/>
                    <a:pt x="7607" y="310"/>
                    <a:pt x="7666" y="295"/>
                  </a:cubicBezTo>
                  <a:cubicBezTo>
                    <a:pt x="7725" y="281"/>
                    <a:pt x="7628" y="219"/>
                    <a:pt x="7693" y="213"/>
                  </a:cubicBezTo>
                  <a:cubicBezTo>
                    <a:pt x="7758" y="207"/>
                    <a:pt x="7731" y="177"/>
                    <a:pt x="7652" y="165"/>
                  </a:cubicBezTo>
                  <a:cubicBezTo>
                    <a:pt x="7572" y="154"/>
                    <a:pt x="7604" y="86"/>
                    <a:pt x="7578" y="62"/>
                  </a:cubicBezTo>
                  <a:cubicBezTo>
                    <a:pt x="7551" y="39"/>
                    <a:pt x="7536" y="92"/>
                    <a:pt x="7433" y="112"/>
                  </a:cubicBezTo>
                  <a:cubicBezTo>
                    <a:pt x="7330" y="133"/>
                    <a:pt x="7280" y="160"/>
                    <a:pt x="7321" y="180"/>
                  </a:cubicBezTo>
                  <a:cubicBezTo>
                    <a:pt x="7362" y="201"/>
                    <a:pt x="7321" y="251"/>
                    <a:pt x="7277" y="248"/>
                  </a:cubicBezTo>
                  <a:cubicBezTo>
                    <a:pt x="7232" y="245"/>
                    <a:pt x="7224" y="292"/>
                    <a:pt x="7280" y="316"/>
                  </a:cubicBezTo>
                  <a:close/>
                  <a:moveTo>
                    <a:pt x="7436" y="399"/>
                  </a:moveTo>
                  <a:cubicBezTo>
                    <a:pt x="7436" y="431"/>
                    <a:pt x="7341" y="463"/>
                    <a:pt x="7368" y="487"/>
                  </a:cubicBezTo>
                  <a:cubicBezTo>
                    <a:pt x="7392" y="508"/>
                    <a:pt x="7412" y="502"/>
                    <a:pt x="7442" y="508"/>
                  </a:cubicBezTo>
                  <a:cubicBezTo>
                    <a:pt x="7472" y="514"/>
                    <a:pt x="7486" y="587"/>
                    <a:pt x="7539" y="576"/>
                  </a:cubicBezTo>
                  <a:cubicBezTo>
                    <a:pt x="7593" y="564"/>
                    <a:pt x="7737" y="635"/>
                    <a:pt x="7823" y="635"/>
                  </a:cubicBezTo>
                  <a:cubicBezTo>
                    <a:pt x="7908" y="635"/>
                    <a:pt x="7917" y="564"/>
                    <a:pt x="7891" y="561"/>
                  </a:cubicBezTo>
                  <a:cubicBezTo>
                    <a:pt x="7864" y="558"/>
                    <a:pt x="7888" y="517"/>
                    <a:pt x="7935" y="449"/>
                  </a:cubicBezTo>
                  <a:cubicBezTo>
                    <a:pt x="7982" y="381"/>
                    <a:pt x="7787" y="331"/>
                    <a:pt x="7787" y="384"/>
                  </a:cubicBezTo>
                  <a:cubicBezTo>
                    <a:pt x="7787" y="437"/>
                    <a:pt x="7731" y="372"/>
                    <a:pt x="7714" y="340"/>
                  </a:cubicBezTo>
                  <a:cubicBezTo>
                    <a:pt x="7696" y="307"/>
                    <a:pt x="7436" y="366"/>
                    <a:pt x="7436" y="399"/>
                  </a:cubicBezTo>
                  <a:close/>
                  <a:moveTo>
                    <a:pt x="5960" y="1868"/>
                  </a:moveTo>
                  <a:cubicBezTo>
                    <a:pt x="6008" y="1892"/>
                    <a:pt x="6043" y="1883"/>
                    <a:pt x="6037" y="1836"/>
                  </a:cubicBezTo>
                  <a:cubicBezTo>
                    <a:pt x="6031" y="1789"/>
                    <a:pt x="5923" y="1850"/>
                    <a:pt x="5960" y="1868"/>
                  </a:cubicBezTo>
                  <a:close/>
                  <a:moveTo>
                    <a:pt x="7203" y="106"/>
                  </a:moveTo>
                  <a:cubicBezTo>
                    <a:pt x="7215" y="62"/>
                    <a:pt x="7019" y="81"/>
                    <a:pt x="7070" y="124"/>
                  </a:cubicBezTo>
                  <a:cubicBezTo>
                    <a:pt x="7088" y="139"/>
                    <a:pt x="7191" y="151"/>
                    <a:pt x="7203" y="106"/>
                  </a:cubicBezTo>
                  <a:close/>
                  <a:moveTo>
                    <a:pt x="15889" y="2246"/>
                  </a:moveTo>
                  <a:cubicBezTo>
                    <a:pt x="15948" y="2276"/>
                    <a:pt x="15984" y="2211"/>
                    <a:pt x="16031" y="2243"/>
                  </a:cubicBezTo>
                  <a:cubicBezTo>
                    <a:pt x="16078" y="2276"/>
                    <a:pt x="16193" y="2229"/>
                    <a:pt x="16240" y="2220"/>
                  </a:cubicBezTo>
                  <a:cubicBezTo>
                    <a:pt x="16288" y="2211"/>
                    <a:pt x="16264" y="2152"/>
                    <a:pt x="16131" y="2134"/>
                  </a:cubicBezTo>
                  <a:cubicBezTo>
                    <a:pt x="15998" y="2116"/>
                    <a:pt x="15826" y="2214"/>
                    <a:pt x="15889" y="2246"/>
                  </a:cubicBezTo>
                  <a:close/>
                  <a:moveTo>
                    <a:pt x="7894" y="815"/>
                  </a:moveTo>
                  <a:cubicBezTo>
                    <a:pt x="7935" y="838"/>
                    <a:pt x="8068" y="785"/>
                    <a:pt x="8156" y="788"/>
                  </a:cubicBezTo>
                  <a:cubicBezTo>
                    <a:pt x="8245" y="791"/>
                    <a:pt x="8493" y="720"/>
                    <a:pt x="8502" y="673"/>
                  </a:cubicBezTo>
                  <a:cubicBezTo>
                    <a:pt x="8510" y="626"/>
                    <a:pt x="8410" y="629"/>
                    <a:pt x="8372" y="587"/>
                  </a:cubicBezTo>
                  <a:cubicBezTo>
                    <a:pt x="8333" y="546"/>
                    <a:pt x="8248" y="582"/>
                    <a:pt x="8227" y="617"/>
                  </a:cubicBezTo>
                  <a:cubicBezTo>
                    <a:pt x="8206" y="652"/>
                    <a:pt x="8183" y="620"/>
                    <a:pt x="8239" y="564"/>
                  </a:cubicBezTo>
                  <a:cubicBezTo>
                    <a:pt x="8295" y="508"/>
                    <a:pt x="8183" y="464"/>
                    <a:pt x="8180" y="499"/>
                  </a:cubicBezTo>
                  <a:cubicBezTo>
                    <a:pt x="8177" y="534"/>
                    <a:pt x="8074" y="505"/>
                    <a:pt x="8074" y="537"/>
                  </a:cubicBezTo>
                  <a:cubicBezTo>
                    <a:pt x="8074" y="570"/>
                    <a:pt x="8035" y="585"/>
                    <a:pt x="8038" y="617"/>
                  </a:cubicBezTo>
                  <a:cubicBezTo>
                    <a:pt x="8041" y="649"/>
                    <a:pt x="7967" y="599"/>
                    <a:pt x="7964" y="673"/>
                  </a:cubicBezTo>
                  <a:cubicBezTo>
                    <a:pt x="7962" y="747"/>
                    <a:pt x="7850" y="790"/>
                    <a:pt x="7894" y="815"/>
                  </a:cubicBezTo>
                  <a:close/>
                  <a:moveTo>
                    <a:pt x="11701" y="1423"/>
                  </a:moveTo>
                  <a:cubicBezTo>
                    <a:pt x="11742" y="1443"/>
                    <a:pt x="11757" y="1464"/>
                    <a:pt x="11781" y="1488"/>
                  </a:cubicBezTo>
                  <a:cubicBezTo>
                    <a:pt x="11804" y="1511"/>
                    <a:pt x="11893" y="1476"/>
                    <a:pt x="11928" y="1464"/>
                  </a:cubicBezTo>
                  <a:cubicBezTo>
                    <a:pt x="11964" y="1452"/>
                    <a:pt x="11967" y="1517"/>
                    <a:pt x="12023" y="1482"/>
                  </a:cubicBezTo>
                  <a:cubicBezTo>
                    <a:pt x="12079" y="1446"/>
                    <a:pt x="12135" y="1464"/>
                    <a:pt x="12200" y="1464"/>
                  </a:cubicBezTo>
                  <a:cubicBezTo>
                    <a:pt x="12265" y="1464"/>
                    <a:pt x="12188" y="1384"/>
                    <a:pt x="12191" y="1349"/>
                  </a:cubicBezTo>
                  <a:cubicBezTo>
                    <a:pt x="12194" y="1314"/>
                    <a:pt x="12268" y="1337"/>
                    <a:pt x="12244" y="1367"/>
                  </a:cubicBezTo>
                  <a:cubicBezTo>
                    <a:pt x="12221" y="1396"/>
                    <a:pt x="12280" y="1464"/>
                    <a:pt x="12374" y="1458"/>
                  </a:cubicBezTo>
                  <a:cubicBezTo>
                    <a:pt x="12468" y="1452"/>
                    <a:pt x="12398" y="1393"/>
                    <a:pt x="12445" y="1373"/>
                  </a:cubicBezTo>
                  <a:cubicBezTo>
                    <a:pt x="12492" y="1352"/>
                    <a:pt x="12486" y="1328"/>
                    <a:pt x="12418" y="1287"/>
                  </a:cubicBezTo>
                  <a:cubicBezTo>
                    <a:pt x="12350" y="1246"/>
                    <a:pt x="12262" y="1272"/>
                    <a:pt x="12203" y="1246"/>
                  </a:cubicBezTo>
                  <a:cubicBezTo>
                    <a:pt x="12140" y="1217"/>
                    <a:pt x="12064" y="1216"/>
                    <a:pt x="12061" y="1281"/>
                  </a:cubicBezTo>
                  <a:cubicBezTo>
                    <a:pt x="12058" y="1346"/>
                    <a:pt x="11934" y="1210"/>
                    <a:pt x="11869" y="1190"/>
                  </a:cubicBezTo>
                  <a:cubicBezTo>
                    <a:pt x="11804" y="1169"/>
                    <a:pt x="11603" y="1374"/>
                    <a:pt x="11701" y="1423"/>
                  </a:cubicBezTo>
                  <a:close/>
                  <a:moveTo>
                    <a:pt x="12318" y="1801"/>
                  </a:moveTo>
                  <a:cubicBezTo>
                    <a:pt x="12371" y="1789"/>
                    <a:pt x="12280" y="1691"/>
                    <a:pt x="12188" y="1677"/>
                  </a:cubicBezTo>
                  <a:cubicBezTo>
                    <a:pt x="12096" y="1662"/>
                    <a:pt x="12011" y="1737"/>
                    <a:pt x="12023" y="1753"/>
                  </a:cubicBezTo>
                  <a:cubicBezTo>
                    <a:pt x="12049" y="1792"/>
                    <a:pt x="12265" y="1812"/>
                    <a:pt x="12318" y="1801"/>
                  </a:cubicBezTo>
                  <a:close/>
                  <a:moveTo>
                    <a:pt x="12082" y="1606"/>
                  </a:moveTo>
                  <a:cubicBezTo>
                    <a:pt x="12082" y="1561"/>
                    <a:pt x="11921" y="1622"/>
                    <a:pt x="11987" y="1644"/>
                  </a:cubicBezTo>
                  <a:cubicBezTo>
                    <a:pt x="12023" y="1656"/>
                    <a:pt x="12082" y="1650"/>
                    <a:pt x="12082" y="1606"/>
                  </a:cubicBezTo>
                  <a:close/>
                  <a:moveTo>
                    <a:pt x="12595" y="1420"/>
                  </a:moveTo>
                  <a:cubicBezTo>
                    <a:pt x="12666" y="1426"/>
                    <a:pt x="12702" y="1494"/>
                    <a:pt x="12837" y="1502"/>
                  </a:cubicBezTo>
                  <a:cubicBezTo>
                    <a:pt x="12973" y="1511"/>
                    <a:pt x="13073" y="1485"/>
                    <a:pt x="13076" y="1455"/>
                  </a:cubicBezTo>
                  <a:cubicBezTo>
                    <a:pt x="13079" y="1426"/>
                    <a:pt x="12952" y="1381"/>
                    <a:pt x="12914" y="1405"/>
                  </a:cubicBezTo>
                  <a:cubicBezTo>
                    <a:pt x="12876" y="1429"/>
                    <a:pt x="12846" y="1367"/>
                    <a:pt x="12799" y="1381"/>
                  </a:cubicBezTo>
                  <a:cubicBezTo>
                    <a:pt x="12752" y="1396"/>
                    <a:pt x="12687" y="1393"/>
                    <a:pt x="12663" y="1352"/>
                  </a:cubicBezTo>
                  <a:cubicBezTo>
                    <a:pt x="12640" y="1311"/>
                    <a:pt x="12560" y="1417"/>
                    <a:pt x="12595" y="1420"/>
                  </a:cubicBezTo>
                  <a:close/>
                  <a:moveTo>
                    <a:pt x="2734" y="222"/>
                  </a:moveTo>
                  <a:cubicBezTo>
                    <a:pt x="2802" y="160"/>
                    <a:pt x="2891" y="219"/>
                    <a:pt x="2903" y="189"/>
                  </a:cubicBezTo>
                  <a:cubicBezTo>
                    <a:pt x="2914" y="160"/>
                    <a:pt x="2776" y="151"/>
                    <a:pt x="2725" y="177"/>
                  </a:cubicBezTo>
                  <a:cubicBezTo>
                    <a:pt x="2675" y="204"/>
                    <a:pt x="2558" y="183"/>
                    <a:pt x="2572" y="216"/>
                  </a:cubicBezTo>
                  <a:cubicBezTo>
                    <a:pt x="2581" y="236"/>
                    <a:pt x="2666" y="284"/>
                    <a:pt x="2734" y="222"/>
                  </a:cubicBezTo>
                  <a:close/>
                  <a:moveTo>
                    <a:pt x="12294" y="5210"/>
                  </a:moveTo>
                  <a:cubicBezTo>
                    <a:pt x="12262" y="5124"/>
                    <a:pt x="12341" y="5041"/>
                    <a:pt x="12282" y="4997"/>
                  </a:cubicBezTo>
                  <a:cubicBezTo>
                    <a:pt x="12223" y="4953"/>
                    <a:pt x="12247" y="4861"/>
                    <a:pt x="12218" y="4879"/>
                  </a:cubicBezTo>
                  <a:cubicBezTo>
                    <a:pt x="12188" y="4897"/>
                    <a:pt x="12218" y="4976"/>
                    <a:pt x="12170" y="4982"/>
                  </a:cubicBezTo>
                  <a:cubicBezTo>
                    <a:pt x="12123" y="4988"/>
                    <a:pt x="12167" y="5032"/>
                    <a:pt x="12150" y="5092"/>
                  </a:cubicBezTo>
                  <a:cubicBezTo>
                    <a:pt x="12132" y="5151"/>
                    <a:pt x="12158" y="5236"/>
                    <a:pt x="12182" y="5289"/>
                  </a:cubicBezTo>
                  <a:cubicBezTo>
                    <a:pt x="12206" y="5342"/>
                    <a:pt x="12150" y="5626"/>
                    <a:pt x="12173" y="5673"/>
                  </a:cubicBezTo>
                  <a:cubicBezTo>
                    <a:pt x="12197" y="5720"/>
                    <a:pt x="12135" y="5929"/>
                    <a:pt x="12156" y="5953"/>
                  </a:cubicBezTo>
                  <a:cubicBezTo>
                    <a:pt x="12191" y="5995"/>
                    <a:pt x="12167" y="5897"/>
                    <a:pt x="12220" y="5888"/>
                  </a:cubicBezTo>
                  <a:cubicBezTo>
                    <a:pt x="12274" y="5880"/>
                    <a:pt x="12274" y="5947"/>
                    <a:pt x="12306" y="5962"/>
                  </a:cubicBezTo>
                  <a:cubicBezTo>
                    <a:pt x="12339" y="5977"/>
                    <a:pt x="12318" y="5868"/>
                    <a:pt x="12288" y="5874"/>
                  </a:cubicBezTo>
                  <a:cubicBezTo>
                    <a:pt x="12259" y="5880"/>
                    <a:pt x="12235" y="5803"/>
                    <a:pt x="12220" y="5756"/>
                  </a:cubicBezTo>
                  <a:cubicBezTo>
                    <a:pt x="12206" y="5708"/>
                    <a:pt x="12250" y="5652"/>
                    <a:pt x="12250" y="5593"/>
                  </a:cubicBezTo>
                  <a:cubicBezTo>
                    <a:pt x="12250" y="5534"/>
                    <a:pt x="12324" y="5537"/>
                    <a:pt x="12368" y="5581"/>
                  </a:cubicBezTo>
                  <a:cubicBezTo>
                    <a:pt x="12412" y="5626"/>
                    <a:pt x="12418" y="5596"/>
                    <a:pt x="12401" y="5564"/>
                  </a:cubicBezTo>
                  <a:cubicBezTo>
                    <a:pt x="12383" y="5531"/>
                    <a:pt x="12327" y="5295"/>
                    <a:pt x="12294" y="5210"/>
                  </a:cubicBezTo>
                  <a:close/>
                  <a:moveTo>
                    <a:pt x="3012" y="195"/>
                  </a:moveTo>
                  <a:cubicBezTo>
                    <a:pt x="3053" y="225"/>
                    <a:pt x="2897" y="216"/>
                    <a:pt x="2876" y="245"/>
                  </a:cubicBezTo>
                  <a:cubicBezTo>
                    <a:pt x="2855" y="275"/>
                    <a:pt x="2764" y="264"/>
                    <a:pt x="2782" y="298"/>
                  </a:cubicBezTo>
                  <a:cubicBezTo>
                    <a:pt x="2799" y="334"/>
                    <a:pt x="2947" y="337"/>
                    <a:pt x="2947" y="307"/>
                  </a:cubicBezTo>
                  <a:cubicBezTo>
                    <a:pt x="2947" y="278"/>
                    <a:pt x="3024" y="304"/>
                    <a:pt x="3026" y="278"/>
                  </a:cubicBezTo>
                  <a:cubicBezTo>
                    <a:pt x="3029" y="251"/>
                    <a:pt x="3062" y="222"/>
                    <a:pt x="3145" y="216"/>
                  </a:cubicBezTo>
                  <a:cubicBezTo>
                    <a:pt x="3227" y="210"/>
                    <a:pt x="3227" y="180"/>
                    <a:pt x="3150" y="145"/>
                  </a:cubicBezTo>
                  <a:cubicBezTo>
                    <a:pt x="3074" y="109"/>
                    <a:pt x="2970" y="165"/>
                    <a:pt x="3012" y="195"/>
                  </a:cubicBezTo>
                  <a:close/>
                  <a:moveTo>
                    <a:pt x="2885" y="2580"/>
                  </a:moveTo>
                  <a:cubicBezTo>
                    <a:pt x="2965" y="2654"/>
                    <a:pt x="3032" y="2547"/>
                    <a:pt x="3071" y="2541"/>
                  </a:cubicBezTo>
                  <a:cubicBezTo>
                    <a:pt x="3109" y="2536"/>
                    <a:pt x="3047" y="2494"/>
                    <a:pt x="2982" y="2476"/>
                  </a:cubicBezTo>
                  <a:cubicBezTo>
                    <a:pt x="2917" y="2459"/>
                    <a:pt x="2825" y="2524"/>
                    <a:pt x="2885" y="2580"/>
                  </a:cubicBezTo>
                  <a:close/>
                  <a:moveTo>
                    <a:pt x="17024" y="3083"/>
                  </a:moveTo>
                  <a:cubicBezTo>
                    <a:pt x="16995" y="3073"/>
                    <a:pt x="16900" y="3012"/>
                    <a:pt x="16876" y="2978"/>
                  </a:cubicBezTo>
                  <a:cubicBezTo>
                    <a:pt x="16853" y="2944"/>
                    <a:pt x="16739" y="2928"/>
                    <a:pt x="16739" y="2946"/>
                  </a:cubicBezTo>
                  <a:cubicBezTo>
                    <a:pt x="16739" y="2963"/>
                    <a:pt x="16702" y="2941"/>
                    <a:pt x="16693" y="2922"/>
                  </a:cubicBezTo>
                  <a:cubicBezTo>
                    <a:pt x="16685" y="2903"/>
                    <a:pt x="16565" y="2900"/>
                    <a:pt x="16564" y="2921"/>
                  </a:cubicBezTo>
                  <a:cubicBezTo>
                    <a:pt x="16562" y="2941"/>
                    <a:pt x="16592" y="2943"/>
                    <a:pt x="16609" y="2966"/>
                  </a:cubicBezTo>
                  <a:cubicBezTo>
                    <a:pt x="16627" y="2990"/>
                    <a:pt x="16586" y="3003"/>
                    <a:pt x="16595" y="3030"/>
                  </a:cubicBezTo>
                  <a:cubicBezTo>
                    <a:pt x="16603" y="3056"/>
                    <a:pt x="16550" y="3017"/>
                    <a:pt x="16531" y="3002"/>
                  </a:cubicBezTo>
                  <a:cubicBezTo>
                    <a:pt x="16512" y="2987"/>
                    <a:pt x="16521" y="2930"/>
                    <a:pt x="16527" y="2900"/>
                  </a:cubicBezTo>
                  <a:cubicBezTo>
                    <a:pt x="16533" y="2871"/>
                    <a:pt x="16493" y="2876"/>
                    <a:pt x="16488" y="2847"/>
                  </a:cubicBezTo>
                  <a:cubicBezTo>
                    <a:pt x="16484" y="2817"/>
                    <a:pt x="16351" y="2757"/>
                    <a:pt x="16295" y="2733"/>
                  </a:cubicBezTo>
                  <a:cubicBezTo>
                    <a:pt x="16239" y="2710"/>
                    <a:pt x="16167" y="2689"/>
                    <a:pt x="16147" y="2659"/>
                  </a:cubicBezTo>
                  <a:cubicBezTo>
                    <a:pt x="16128" y="2630"/>
                    <a:pt x="16028" y="2627"/>
                    <a:pt x="15990" y="2587"/>
                  </a:cubicBezTo>
                  <a:cubicBezTo>
                    <a:pt x="15951" y="2547"/>
                    <a:pt x="15783" y="2476"/>
                    <a:pt x="15711" y="2472"/>
                  </a:cubicBezTo>
                  <a:cubicBezTo>
                    <a:pt x="15638" y="2468"/>
                    <a:pt x="15655" y="2428"/>
                    <a:pt x="15619" y="2434"/>
                  </a:cubicBezTo>
                  <a:cubicBezTo>
                    <a:pt x="15584" y="2440"/>
                    <a:pt x="15432" y="2432"/>
                    <a:pt x="15385" y="2425"/>
                  </a:cubicBezTo>
                  <a:cubicBezTo>
                    <a:pt x="15337" y="2417"/>
                    <a:pt x="15327" y="2453"/>
                    <a:pt x="15293" y="2440"/>
                  </a:cubicBezTo>
                  <a:cubicBezTo>
                    <a:pt x="15259" y="2426"/>
                    <a:pt x="15083" y="2363"/>
                    <a:pt x="15063" y="2386"/>
                  </a:cubicBezTo>
                  <a:cubicBezTo>
                    <a:pt x="15042" y="2410"/>
                    <a:pt x="15051" y="2444"/>
                    <a:pt x="15030" y="2450"/>
                  </a:cubicBezTo>
                  <a:cubicBezTo>
                    <a:pt x="15010" y="2456"/>
                    <a:pt x="15030" y="2485"/>
                    <a:pt x="15079" y="2530"/>
                  </a:cubicBezTo>
                  <a:cubicBezTo>
                    <a:pt x="15128" y="2574"/>
                    <a:pt x="15098" y="2608"/>
                    <a:pt x="15054" y="2627"/>
                  </a:cubicBezTo>
                  <a:cubicBezTo>
                    <a:pt x="15010" y="2646"/>
                    <a:pt x="14939" y="2609"/>
                    <a:pt x="14917" y="2575"/>
                  </a:cubicBezTo>
                  <a:cubicBezTo>
                    <a:pt x="14895" y="2541"/>
                    <a:pt x="14834" y="2556"/>
                    <a:pt x="14819" y="2512"/>
                  </a:cubicBezTo>
                  <a:cubicBezTo>
                    <a:pt x="14805" y="2468"/>
                    <a:pt x="14837" y="2460"/>
                    <a:pt x="14867" y="2485"/>
                  </a:cubicBezTo>
                  <a:cubicBezTo>
                    <a:pt x="14896" y="2510"/>
                    <a:pt x="14936" y="2490"/>
                    <a:pt x="14940" y="2457"/>
                  </a:cubicBezTo>
                  <a:cubicBezTo>
                    <a:pt x="14945" y="2425"/>
                    <a:pt x="14861" y="2403"/>
                    <a:pt x="14815" y="2406"/>
                  </a:cubicBezTo>
                  <a:cubicBezTo>
                    <a:pt x="14769" y="2409"/>
                    <a:pt x="14744" y="2472"/>
                    <a:pt x="14697" y="2499"/>
                  </a:cubicBezTo>
                  <a:cubicBezTo>
                    <a:pt x="14650" y="2525"/>
                    <a:pt x="14467" y="2488"/>
                    <a:pt x="14447" y="2471"/>
                  </a:cubicBezTo>
                  <a:cubicBezTo>
                    <a:pt x="14428" y="2453"/>
                    <a:pt x="14173" y="2471"/>
                    <a:pt x="14146" y="2488"/>
                  </a:cubicBezTo>
                  <a:cubicBezTo>
                    <a:pt x="14120" y="2506"/>
                    <a:pt x="14139" y="2575"/>
                    <a:pt x="14126" y="2581"/>
                  </a:cubicBezTo>
                  <a:cubicBezTo>
                    <a:pt x="14112" y="2587"/>
                    <a:pt x="14099" y="2502"/>
                    <a:pt x="14099" y="2485"/>
                  </a:cubicBezTo>
                  <a:cubicBezTo>
                    <a:pt x="14099" y="2469"/>
                    <a:pt x="14068" y="2457"/>
                    <a:pt x="14022" y="2457"/>
                  </a:cubicBezTo>
                  <a:cubicBezTo>
                    <a:pt x="13977" y="2457"/>
                    <a:pt x="13950" y="2456"/>
                    <a:pt x="13969" y="2437"/>
                  </a:cubicBezTo>
                  <a:cubicBezTo>
                    <a:pt x="13988" y="2417"/>
                    <a:pt x="13951" y="2398"/>
                    <a:pt x="13987" y="2373"/>
                  </a:cubicBezTo>
                  <a:cubicBezTo>
                    <a:pt x="14022" y="2348"/>
                    <a:pt x="13922" y="2270"/>
                    <a:pt x="13825" y="2232"/>
                  </a:cubicBezTo>
                  <a:cubicBezTo>
                    <a:pt x="13727" y="2193"/>
                    <a:pt x="13506" y="2215"/>
                    <a:pt x="13447" y="2233"/>
                  </a:cubicBezTo>
                  <a:cubicBezTo>
                    <a:pt x="13388" y="2251"/>
                    <a:pt x="13270" y="2245"/>
                    <a:pt x="13214" y="2246"/>
                  </a:cubicBezTo>
                  <a:cubicBezTo>
                    <a:pt x="13158" y="2248"/>
                    <a:pt x="13203" y="2224"/>
                    <a:pt x="13187" y="2198"/>
                  </a:cubicBezTo>
                  <a:cubicBezTo>
                    <a:pt x="13171" y="2171"/>
                    <a:pt x="13075" y="2139"/>
                    <a:pt x="13062" y="2161"/>
                  </a:cubicBezTo>
                  <a:cubicBezTo>
                    <a:pt x="13048" y="2183"/>
                    <a:pt x="13023" y="2161"/>
                    <a:pt x="13023" y="2144"/>
                  </a:cubicBezTo>
                  <a:cubicBezTo>
                    <a:pt x="13023" y="2128"/>
                    <a:pt x="12933" y="2096"/>
                    <a:pt x="12898" y="2103"/>
                  </a:cubicBezTo>
                  <a:cubicBezTo>
                    <a:pt x="12862" y="2110"/>
                    <a:pt x="12846" y="2071"/>
                    <a:pt x="12887" y="2071"/>
                  </a:cubicBezTo>
                  <a:cubicBezTo>
                    <a:pt x="12929" y="2071"/>
                    <a:pt x="13000" y="2079"/>
                    <a:pt x="12969" y="2032"/>
                  </a:cubicBezTo>
                  <a:cubicBezTo>
                    <a:pt x="12938" y="1985"/>
                    <a:pt x="12672" y="1970"/>
                    <a:pt x="12647" y="1979"/>
                  </a:cubicBezTo>
                  <a:cubicBezTo>
                    <a:pt x="12622" y="1988"/>
                    <a:pt x="12645" y="2022"/>
                    <a:pt x="12588" y="2077"/>
                  </a:cubicBezTo>
                  <a:cubicBezTo>
                    <a:pt x="12530" y="2131"/>
                    <a:pt x="12474" y="2094"/>
                    <a:pt x="12482" y="2068"/>
                  </a:cubicBezTo>
                  <a:cubicBezTo>
                    <a:pt x="12489" y="2041"/>
                    <a:pt x="12560" y="2046"/>
                    <a:pt x="12560" y="2019"/>
                  </a:cubicBezTo>
                  <a:cubicBezTo>
                    <a:pt x="12560" y="1992"/>
                    <a:pt x="12462" y="2007"/>
                    <a:pt x="12448" y="1985"/>
                  </a:cubicBezTo>
                  <a:cubicBezTo>
                    <a:pt x="12433" y="1963"/>
                    <a:pt x="12468" y="1948"/>
                    <a:pt x="12504" y="1958"/>
                  </a:cubicBezTo>
                  <a:cubicBezTo>
                    <a:pt x="12539" y="1969"/>
                    <a:pt x="12601" y="1975"/>
                    <a:pt x="12604" y="1958"/>
                  </a:cubicBezTo>
                  <a:cubicBezTo>
                    <a:pt x="12607" y="1942"/>
                    <a:pt x="12567" y="1939"/>
                    <a:pt x="12508" y="1929"/>
                  </a:cubicBezTo>
                  <a:cubicBezTo>
                    <a:pt x="12449" y="1919"/>
                    <a:pt x="12306" y="1885"/>
                    <a:pt x="12231" y="1892"/>
                  </a:cubicBezTo>
                  <a:cubicBezTo>
                    <a:pt x="12156" y="1899"/>
                    <a:pt x="12122" y="1864"/>
                    <a:pt x="12080" y="1861"/>
                  </a:cubicBezTo>
                  <a:cubicBezTo>
                    <a:pt x="12039" y="1858"/>
                    <a:pt x="12039" y="1883"/>
                    <a:pt x="12058" y="1907"/>
                  </a:cubicBezTo>
                  <a:cubicBezTo>
                    <a:pt x="12077" y="1930"/>
                    <a:pt x="12018" y="1945"/>
                    <a:pt x="11970" y="1938"/>
                  </a:cubicBezTo>
                  <a:cubicBezTo>
                    <a:pt x="11921" y="1930"/>
                    <a:pt x="11850" y="1964"/>
                    <a:pt x="11878" y="2000"/>
                  </a:cubicBezTo>
                  <a:cubicBezTo>
                    <a:pt x="11906" y="2035"/>
                    <a:pt x="11934" y="1989"/>
                    <a:pt x="11958" y="2001"/>
                  </a:cubicBezTo>
                  <a:cubicBezTo>
                    <a:pt x="11981" y="2013"/>
                    <a:pt x="11896" y="2038"/>
                    <a:pt x="11931" y="2054"/>
                  </a:cubicBezTo>
                  <a:cubicBezTo>
                    <a:pt x="11967" y="2071"/>
                    <a:pt x="11961" y="2105"/>
                    <a:pt x="11962" y="2122"/>
                  </a:cubicBezTo>
                  <a:cubicBezTo>
                    <a:pt x="11964" y="2140"/>
                    <a:pt x="11903" y="2149"/>
                    <a:pt x="11881" y="2122"/>
                  </a:cubicBezTo>
                  <a:cubicBezTo>
                    <a:pt x="11859" y="2096"/>
                    <a:pt x="11828" y="2119"/>
                    <a:pt x="11787" y="2116"/>
                  </a:cubicBezTo>
                  <a:cubicBezTo>
                    <a:pt x="11745" y="2113"/>
                    <a:pt x="11714" y="2133"/>
                    <a:pt x="11759" y="2139"/>
                  </a:cubicBezTo>
                  <a:cubicBezTo>
                    <a:pt x="11803" y="2144"/>
                    <a:pt x="11818" y="2172"/>
                    <a:pt x="11759" y="2178"/>
                  </a:cubicBezTo>
                  <a:cubicBezTo>
                    <a:pt x="11700" y="2184"/>
                    <a:pt x="11714" y="2124"/>
                    <a:pt x="11679" y="2131"/>
                  </a:cubicBezTo>
                  <a:cubicBezTo>
                    <a:pt x="11643" y="2139"/>
                    <a:pt x="11567" y="2103"/>
                    <a:pt x="11525" y="2105"/>
                  </a:cubicBezTo>
                  <a:cubicBezTo>
                    <a:pt x="11484" y="2106"/>
                    <a:pt x="11465" y="2139"/>
                    <a:pt x="11410" y="2143"/>
                  </a:cubicBezTo>
                  <a:cubicBezTo>
                    <a:pt x="11356" y="2147"/>
                    <a:pt x="11282" y="2115"/>
                    <a:pt x="11260" y="2085"/>
                  </a:cubicBezTo>
                  <a:cubicBezTo>
                    <a:pt x="11238" y="2056"/>
                    <a:pt x="11230" y="2047"/>
                    <a:pt x="11204" y="2081"/>
                  </a:cubicBezTo>
                  <a:cubicBezTo>
                    <a:pt x="11177" y="2115"/>
                    <a:pt x="11176" y="2180"/>
                    <a:pt x="11149" y="2184"/>
                  </a:cubicBezTo>
                  <a:cubicBezTo>
                    <a:pt x="11123" y="2189"/>
                    <a:pt x="11112" y="2246"/>
                    <a:pt x="11086" y="2261"/>
                  </a:cubicBezTo>
                  <a:cubicBezTo>
                    <a:pt x="11059" y="2276"/>
                    <a:pt x="11058" y="2239"/>
                    <a:pt x="11024" y="2242"/>
                  </a:cubicBezTo>
                  <a:cubicBezTo>
                    <a:pt x="10990" y="2245"/>
                    <a:pt x="10881" y="2139"/>
                    <a:pt x="10875" y="2108"/>
                  </a:cubicBezTo>
                  <a:cubicBezTo>
                    <a:pt x="10869" y="2077"/>
                    <a:pt x="10801" y="2017"/>
                    <a:pt x="10783" y="2006"/>
                  </a:cubicBezTo>
                  <a:cubicBezTo>
                    <a:pt x="10765" y="1994"/>
                    <a:pt x="10801" y="1988"/>
                    <a:pt x="10823" y="2007"/>
                  </a:cubicBezTo>
                  <a:cubicBezTo>
                    <a:pt x="10845" y="2026"/>
                    <a:pt x="10873" y="2026"/>
                    <a:pt x="10895" y="2015"/>
                  </a:cubicBezTo>
                  <a:cubicBezTo>
                    <a:pt x="10917" y="2003"/>
                    <a:pt x="10914" y="1948"/>
                    <a:pt x="10876" y="1947"/>
                  </a:cubicBezTo>
                  <a:cubicBezTo>
                    <a:pt x="10838" y="1945"/>
                    <a:pt x="10852" y="1913"/>
                    <a:pt x="10872" y="1907"/>
                  </a:cubicBezTo>
                  <a:cubicBezTo>
                    <a:pt x="10891" y="1901"/>
                    <a:pt x="10827" y="1843"/>
                    <a:pt x="10851" y="1837"/>
                  </a:cubicBezTo>
                  <a:cubicBezTo>
                    <a:pt x="10875" y="1832"/>
                    <a:pt x="10864" y="1806"/>
                    <a:pt x="10832" y="1802"/>
                  </a:cubicBezTo>
                  <a:cubicBezTo>
                    <a:pt x="10799" y="1798"/>
                    <a:pt x="10765" y="1771"/>
                    <a:pt x="10764" y="1755"/>
                  </a:cubicBezTo>
                  <a:cubicBezTo>
                    <a:pt x="10762" y="1739"/>
                    <a:pt x="10625" y="1733"/>
                    <a:pt x="10631" y="1756"/>
                  </a:cubicBezTo>
                  <a:cubicBezTo>
                    <a:pt x="10637" y="1780"/>
                    <a:pt x="10587" y="1773"/>
                    <a:pt x="10594" y="1753"/>
                  </a:cubicBezTo>
                  <a:cubicBezTo>
                    <a:pt x="10602" y="1734"/>
                    <a:pt x="10546" y="1740"/>
                    <a:pt x="10481" y="1722"/>
                  </a:cubicBezTo>
                  <a:cubicBezTo>
                    <a:pt x="10416" y="1705"/>
                    <a:pt x="10414" y="1659"/>
                    <a:pt x="10392" y="1656"/>
                  </a:cubicBezTo>
                  <a:cubicBezTo>
                    <a:pt x="10370" y="1653"/>
                    <a:pt x="10377" y="1719"/>
                    <a:pt x="10345" y="1705"/>
                  </a:cubicBezTo>
                  <a:cubicBezTo>
                    <a:pt x="10312" y="1690"/>
                    <a:pt x="10277" y="1718"/>
                    <a:pt x="10295" y="1756"/>
                  </a:cubicBezTo>
                  <a:cubicBezTo>
                    <a:pt x="10312" y="1795"/>
                    <a:pt x="10296" y="1801"/>
                    <a:pt x="10293" y="1832"/>
                  </a:cubicBezTo>
                  <a:cubicBezTo>
                    <a:pt x="10290" y="1863"/>
                    <a:pt x="10272" y="1849"/>
                    <a:pt x="10234" y="1836"/>
                  </a:cubicBezTo>
                  <a:cubicBezTo>
                    <a:pt x="10196" y="1823"/>
                    <a:pt x="10196" y="1868"/>
                    <a:pt x="10113" y="1848"/>
                  </a:cubicBezTo>
                  <a:cubicBezTo>
                    <a:pt x="10030" y="1827"/>
                    <a:pt x="9994" y="1849"/>
                    <a:pt x="9979" y="1823"/>
                  </a:cubicBezTo>
                  <a:cubicBezTo>
                    <a:pt x="9964" y="1796"/>
                    <a:pt x="9939" y="1793"/>
                    <a:pt x="9936" y="1815"/>
                  </a:cubicBezTo>
                  <a:cubicBezTo>
                    <a:pt x="9933" y="1837"/>
                    <a:pt x="9806" y="1829"/>
                    <a:pt x="9796" y="1796"/>
                  </a:cubicBezTo>
                  <a:cubicBezTo>
                    <a:pt x="9786" y="1764"/>
                    <a:pt x="9818" y="1758"/>
                    <a:pt x="9837" y="1749"/>
                  </a:cubicBezTo>
                  <a:cubicBezTo>
                    <a:pt x="9856" y="1740"/>
                    <a:pt x="9817" y="1727"/>
                    <a:pt x="9747" y="1731"/>
                  </a:cubicBezTo>
                  <a:cubicBezTo>
                    <a:pt x="9678" y="1736"/>
                    <a:pt x="9633" y="1696"/>
                    <a:pt x="9563" y="1703"/>
                  </a:cubicBezTo>
                  <a:cubicBezTo>
                    <a:pt x="9492" y="1711"/>
                    <a:pt x="9334" y="1725"/>
                    <a:pt x="9312" y="1736"/>
                  </a:cubicBezTo>
                  <a:cubicBezTo>
                    <a:pt x="9290" y="1746"/>
                    <a:pt x="9332" y="1786"/>
                    <a:pt x="9298" y="1789"/>
                  </a:cubicBezTo>
                  <a:cubicBezTo>
                    <a:pt x="9265" y="1792"/>
                    <a:pt x="9288" y="1724"/>
                    <a:pt x="9282" y="1691"/>
                  </a:cubicBezTo>
                  <a:cubicBezTo>
                    <a:pt x="9276" y="1659"/>
                    <a:pt x="9225" y="1654"/>
                    <a:pt x="9232" y="1680"/>
                  </a:cubicBezTo>
                  <a:cubicBezTo>
                    <a:pt x="9239" y="1705"/>
                    <a:pt x="9151" y="1714"/>
                    <a:pt x="9129" y="1694"/>
                  </a:cubicBezTo>
                  <a:cubicBezTo>
                    <a:pt x="9107" y="1675"/>
                    <a:pt x="9071" y="1650"/>
                    <a:pt x="9014" y="1635"/>
                  </a:cubicBezTo>
                  <a:cubicBezTo>
                    <a:pt x="8956" y="1621"/>
                    <a:pt x="8885" y="1683"/>
                    <a:pt x="8902" y="1700"/>
                  </a:cubicBezTo>
                  <a:cubicBezTo>
                    <a:pt x="8918" y="1718"/>
                    <a:pt x="8961" y="1705"/>
                    <a:pt x="8962" y="1716"/>
                  </a:cubicBezTo>
                  <a:cubicBezTo>
                    <a:pt x="8965" y="1741"/>
                    <a:pt x="8840" y="1731"/>
                    <a:pt x="8840" y="1752"/>
                  </a:cubicBezTo>
                  <a:cubicBezTo>
                    <a:pt x="8840" y="1773"/>
                    <a:pt x="8723" y="1801"/>
                    <a:pt x="8688" y="1805"/>
                  </a:cubicBezTo>
                  <a:cubicBezTo>
                    <a:pt x="8590" y="1817"/>
                    <a:pt x="8569" y="1817"/>
                    <a:pt x="8524" y="1855"/>
                  </a:cubicBezTo>
                  <a:cubicBezTo>
                    <a:pt x="8478" y="1894"/>
                    <a:pt x="8513" y="1821"/>
                    <a:pt x="8549" y="1786"/>
                  </a:cubicBezTo>
                  <a:cubicBezTo>
                    <a:pt x="8584" y="1750"/>
                    <a:pt x="8621" y="1765"/>
                    <a:pt x="8642" y="1737"/>
                  </a:cubicBezTo>
                  <a:cubicBezTo>
                    <a:pt x="8662" y="1709"/>
                    <a:pt x="8695" y="1712"/>
                    <a:pt x="8751" y="1703"/>
                  </a:cubicBezTo>
                  <a:cubicBezTo>
                    <a:pt x="8807" y="1694"/>
                    <a:pt x="8804" y="1662"/>
                    <a:pt x="8831" y="1650"/>
                  </a:cubicBezTo>
                  <a:cubicBezTo>
                    <a:pt x="8857" y="1638"/>
                    <a:pt x="8922" y="1613"/>
                    <a:pt x="8934" y="1587"/>
                  </a:cubicBezTo>
                  <a:cubicBezTo>
                    <a:pt x="8946" y="1560"/>
                    <a:pt x="9079" y="1516"/>
                    <a:pt x="9105" y="1517"/>
                  </a:cubicBezTo>
                  <a:cubicBezTo>
                    <a:pt x="9132" y="1519"/>
                    <a:pt x="9138" y="1464"/>
                    <a:pt x="9152" y="1464"/>
                  </a:cubicBezTo>
                  <a:cubicBezTo>
                    <a:pt x="9167" y="1464"/>
                    <a:pt x="9244" y="1430"/>
                    <a:pt x="9273" y="1417"/>
                  </a:cubicBezTo>
                  <a:cubicBezTo>
                    <a:pt x="9303" y="1404"/>
                    <a:pt x="9318" y="1376"/>
                    <a:pt x="9319" y="1356"/>
                  </a:cubicBezTo>
                  <a:cubicBezTo>
                    <a:pt x="9321" y="1337"/>
                    <a:pt x="9279" y="1340"/>
                    <a:pt x="9275" y="1322"/>
                  </a:cubicBezTo>
                  <a:cubicBezTo>
                    <a:pt x="9270" y="1305"/>
                    <a:pt x="9294" y="1317"/>
                    <a:pt x="9325" y="1305"/>
                  </a:cubicBezTo>
                  <a:cubicBezTo>
                    <a:pt x="9356" y="1293"/>
                    <a:pt x="9325" y="1252"/>
                    <a:pt x="9300" y="1259"/>
                  </a:cubicBezTo>
                  <a:cubicBezTo>
                    <a:pt x="9275" y="1266"/>
                    <a:pt x="9313" y="1237"/>
                    <a:pt x="9291" y="1210"/>
                  </a:cubicBezTo>
                  <a:cubicBezTo>
                    <a:pt x="9269" y="1184"/>
                    <a:pt x="9225" y="1227"/>
                    <a:pt x="9226" y="1198"/>
                  </a:cubicBezTo>
                  <a:cubicBezTo>
                    <a:pt x="9228" y="1170"/>
                    <a:pt x="9223" y="1135"/>
                    <a:pt x="9205" y="1117"/>
                  </a:cubicBezTo>
                  <a:cubicBezTo>
                    <a:pt x="9188" y="1100"/>
                    <a:pt x="9155" y="1148"/>
                    <a:pt x="9118" y="1120"/>
                  </a:cubicBezTo>
                  <a:cubicBezTo>
                    <a:pt x="9082" y="1092"/>
                    <a:pt x="8974" y="1074"/>
                    <a:pt x="8974" y="1086"/>
                  </a:cubicBezTo>
                  <a:cubicBezTo>
                    <a:pt x="8974" y="1098"/>
                    <a:pt x="8922" y="1069"/>
                    <a:pt x="8912" y="1080"/>
                  </a:cubicBezTo>
                  <a:cubicBezTo>
                    <a:pt x="8902" y="1092"/>
                    <a:pt x="8816" y="1091"/>
                    <a:pt x="8789" y="1083"/>
                  </a:cubicBezTo>
                  <a:cubicBezTo>
                    <a:pt x="8763" y="1076"/>
                    <a:pt x="8726" y="1094"/>
                    <a:pt x="8724" y="1120"/>
                  </a:cubicBezTo>
                  <a:cubicBezTo>
                    <a:pt x="8723" y="1147"/>
                    <a:pt x="8618" y="1136"/>
                    <a:pt x="8599" y="1132"/>
                  </a:cubicBezTo>
                  <a:cubicBezTo>
                    <a:pt x="8580" y="1128"/>
                    <a:pt x="8671" y="1052"/>
                    <a:pt x="8671" y="1039"/>
                  </a:cubicBezTo>
                  <a:cubicBezTo>
                    <a:pt x="8671" y="1026"/>
                    <a:pt x="8516" y="1042"/>
                    <a:pt x="8507" y="1027"/>
                  </a:cubicBezTo>
                  <a:cubicBezTo>
                    <a:pt x="8499" y="1013"/>
                    <a:pt x="8423" y="1008"/>
                    <a:pt x="8389" y="1010"/>
                  </a:cubicBezTo>
                  <a:cubicBezTo>
                    <a:pt x="8355" y="1011"/>
                    <a:pt x="8388" y="1001"/>
                    <a:pt x="8419" y="998"/>
                  </a:cubicBezTo>
                  <a:cubicBezTo>
                    <a:pt x="8450" y="995"/>
                    <a:pt x="8478" y="968"/>
                    <a:pt x="8512" y="962"/>
                  </a:cubicBezTo>
                  <a:cubicBezTo>
                    <a:pt x="8546" y="956"/>
                    <a:pt x="8538" y="945"/>
                    <a:pt x="8524" y="924"/>
                  </a:cubicBezTo>
                  <a:cubicBezTo>
                    <a:pt x="8509" y="903"/>
                    <a:pt x="8474" y="914"/>
                    <a:pt x="8440" y="903"/>
                  </a:cubicBezTo>
                  <a:cubicBezTo>
                    <a:pt x="8406" y="893"/>
                    <a:pt x="8364" y="878"/>
                    <a:pt x="8335" y="877"/>
                  </a:cubicBezTo>
                  <a:cubicBezTo>
                    <a:pt x="8305" y="875"/>
                    <a:pt x="8273" y="891"/>
                    <a:pt x="8204" y="905"/>
                  </a:cubicBezTo>
                  <a:cubicBezTo>
                    <a:pt x="8134" y="918"/>
                    <a:pt x="8128" y="971"/>
                    <a:pt x="8093" y="987"/>
                  </a:cubicBezTo>
                  <a:cubicBezTo>
                    <a:pt x="8057" y="1004"/>
                    <a:pt x="7995" y="1069"/>
                    <a:pt x="8025" y="1074"/>
                  </a:cubicBezTo>
                  <a:cubicBezTo>
                    <a:pt x="8054" y="1080"/>
                    <a:pt x="8040" y="1098"/>
                    <a:pt x="8044" y="1117"/>
                  </a:cubicBezTo>
                  <a:cubicBezTo>
                    <a:pt x="8049" y="1136"/>
                    <a:pt x="8022" y="1141"/>
                    <a:pt x="7988" y="1135"/>
                  </a:cubicBezTo>
                  <a:cubicBezTo>
                    <a:pt x="7954" y="1129"/>
                    <a:pt x="7835" y="1131"/>
                    <a:pt x="7836" y="1156"/>
                  </a:cubicBezTo>
                  <a:cubicBezTo>
                    <a:pt x="7837" y="1181"/>
                    <a:pt x="7905" y="1193"/>
                    <a:pt x="7901" y="1206"/>
                  </a:cubicBezTo>
                  <a:cubicBezTo>
                    <a:pt x="7897" y="1219"/>
                    <a:pt x="7849" y="1204"/>
                    <a:pt x="7826" y="1191"/>
                  </a:cubicBezTo>
                  <a:cubicBezTo>
                    <a:pt x="7802" y="1178"/>
                    <a:pt x="7749" y="1185"/>
                    <a:pt x="7739" y="1210"/>
                  </a:cubicBezTo>
                  <a:cubicBezTo>
                    <a:pt x="7728" y="1235"/>
                    <a:pt x="7687" y="1229"/>
                    <a:pt x="7674" y="1224"/>
                  </a:cubicBezTo>
                  <a:cubicBezTo>
                    <a:pt x="7660" y="1218"/>
                    <a:pt x="7631" y="1235"/>
                    <a:pt x="7609" y="1228"/>
                  </a:cubicBezTo>
                  <a:cubicBezTo>
                    <a:pt x="7587" y="1221"/>
                    <a:pt x="7653" y="1188"/>
                    <a:pt x="7637" y="1172"/>
                  </a:cubicBezTo>
                  <a:cubicBezTo>
                    <a:pt x="7621" y="1156"/>
                    <a:pt x="7550" y="1170"/>
                    <a:pt x="7542" y="1197"/>
                  </a:cubicBezTo>
                  <a:cubicBezTo>
                    <a:pt x="7535" y="1224"/>
                    <a:pt x="7492" y="1178"/>
                    <a:pt x="7476" y="1187"/>
                  </a:cubicBezTo>
                  <a:cubicBezTo>
                    <a:pt x="7460" y="1196"/>
                    <a:pt x="7442" y="1206"/>
                    <a:pt x="7411" y="1219"/>
                  </a:cubicBezTo>
                  <a:cubicBezTo>
                    <a:pt x="7380" y="1232"/>
                    <a:pt x="7327" y="1204"/>
                    <a:pt x="7315" y="1228"/>
                  </a:cubicBezTo>
                  <a:cubicBezTo>
                    <a:pt x="7303" y="1252"/>
                    <a:pt x="7374" y="1259"/>
                    <a:pt x="7376" y="1269"/>
                  </a:cubicBezTo>
                  <a:cubicBezTo>
                    <a:pt x="7377" y="1280"/>
                    <a:pt x="7215" y="1278"/>
                    <a:pt x="7210" y="1294"/>
                  </a:cubicBezTo>
                  <a:cubicBezTo>
                    <a:pt x="7206" y="1311"/>
                    <a:pt x="7151" y="1311"/>
                    <a:pt x="7085" y="1312"/>
                  </a:cubicBezTo>
                  <a:cubicBezTo>
                    <a:pt x="7018" y="1314"/>
                    <a:pt x="7045" y="1346"/>
                    <a:pt x="6992" y="1356"/>
                  </a:cubicBezTo>
                  <a:cubicBezTo>
                    <a:pt x="6939" y="1367"/>
                    <a:pt x="6915" y="1368"/>
                    <a:pt x="6897" y="1395"/>
                  </a:cubicBezTo>
                  <a:cubicBezTo>
                    <a:pt x="6880" y="1421"/>
                    <a:pt x="6838" y="1426"/>
                    <a:pt x="6821" y="1405"/>
                  </a:cubicBezTo>
                  <a:cubicBezTo>
                    <a:pt x="6803" y="1384"/>
                    <a:pt x="6754" y="1415"/>
                    <a:pt x="6781" y="1418"/>
                  </a:cubicBezTo>
                  <a:cubicBezTo>
                    <a:pt x="6807" y="1421"/>
                    <a:pt x="6782" y="1448"/>
                    <a:pt x="6766" y="1442"/>
                  </a:cubicBezTo>
                  <a:cubicBezTo>
                    <a:pt x="6750" y="1436"/>
                    <a:pt x="6703" y="1470"/>
                    <a:pt x="6729" y="1467"/>
                  </a:cubicBezTo>
                  <a:cubicBezTo>
                    <a:pt x="6756" y="1464"/>
                    <a:pt x="6769" y="1486"/>
                    <a:pt x="6756" y="1502"/>
                  </a:cubicBezTo>
                  <a:cubicBezTo>
                    <a:pt x="6742" y="1519"/>
                    <a:pt x="6685" y="1483"/>
                    <a:pt x="6670" y="1498"/>
                  </a:cubicBezTo>
                  <a:cubicBezTo>
                    <a:pt x="6655" y="1513"/>
                    <a:pt x="6698" y="1532"/>
                    <a:pt x="6725" y="1529"/>
                  </a:cubicBezTo>
                  <a:cubicBezTo>
                    <a:pt x="6751" y="1526"/>
                    <a:pt x="6766" y="1544"/>
                    <a:pt x="6769" y="1563"/>
                  </a:cubicBezTo>
                  <a:cubicBezTo>
                    <a:pt x="6772" y="1582"/>
                    <a:pt x="6707" y="1551"/>
                    <a:pt x="6694" y="1567"/>
                  </a:cubicBezTo>
                  <a:cubicBezTo>
                    <a:pt x="6681" y="1584"/>
                    <a:pt x="6704" y="1591"/>
                    <a:pt x="6732" y="1594"/>
                  </a:cubicBezTo>
                  <a:cubicBezTo>
                    <a:pt x="6760" y="1597"/>
                    <a:pt x="6740" y="1607"/>
                    <a:pt x="6765" y="1629"/>
                  </a:cubicBezTo>
                  <a:cubicBezTo>
                    <a:pt x="6767" y="1631"/>
                    <a:pt x="6768" y="1633"/>
                    <a:pt x="6769" y="1634"/>
                  </a:cubicBezTo>
                  <a:cubicBezTo>
                    <a:pt x="6785" y="1653"/>
                    <a:pt x="6756" y="1659"/>
                    <a:pt x="6759" y="1677"/>
                  </a:cubicBezTo>
                  <a:cubicBezTo>
                    <a:pt x="6762" y="1696"/>
                    <a:pt x="6731" y="1703"/>
                    <a:pt x="6731" y="1685"/>
                  </a:cubicBezTo>
                  <a:cubicBezTo>
                    <a:pt x="6731" y="1668"/>
                    <a:pt x="6652" y="1662"/>
                    <a:pt x="6636" y="1681"/>
                  </a:cubicBezTo>
                  <a:cubicBezTo>
                    <a:pt x="6620" y="1700"/>
                    <a:pt x="6608" y="1715"/>
                    <a:pt x="6589" y="1697"/>
                  </a:cubicBezTo>
                  <a:cubicBezTo>
                    <a:pt x="6570" y="1680"/>
                    <a:pt x="6514" y="1702"/>
                    <a:pt x="6441" y="1705"/>
                  </a:cubicBezTo>
                  <a:cubicBezTo>
                    <a:pt x="6369" y="1708"/>
                    <a:pt x="6220" y="1714"/>
                    <a:pt x="6183" y="1727"/>
                  </a:cubicBezTo>
                  <a:cubicBezTo>
                    <a:pt x="6146" y="1740"/>
                    <a:pt x="6115" y="1792"/>
                    <a:pt x="6149" y="1826"/>
                  </a:cubicBezTo>
                  <a:cubicBezTo>
                    <a:pt x="6183" y="1860"/>
                    <a:pt x="6151" y="1874"/>
                    <a:pt x="6151" y="1897"/>
                  </a:cubicBezTo>
                  <a:cubicBezTo>
                    <a:pt x="6151" y="1919"/>
                    <a:pt x="6239" y="1964"/>
                    <a:pt x="6286" y="1969"/>
                  </a:cubicBezTo>
                  <a:cubicBezTo>
                    <a:pt x="6334" y="1973"/>
                    <a:pt x="6372" y="2031"/>
                    <a:pt x="6344" y="2066"/>
                  </a:cubicBezTo>
                  <a:cubicBezTo>
                    <a:pt x="6316" y="2102"/>
                    <a:pt x="6230" y="2056"/>
                    <a:pt x="6174" y="2012"/>
                  </a:cubicBezTo>
                  <a:cubicBezTo>
                    <a:pt x="6118" y="1967"/>
                    <a:pt x="5988" y="1950"/>
                    <a:pt x="5946" y="1953"/>
                  </a:cubicBezTo>
                  <a:cubicBezTo>
                    <a:pt x="5903" y="1955"/>
                    <a:pt x="5928" y="1914"/>
                    <a:pt x="5873" y="1916"/>
                  </a:cubicBezTo>
                  <a:cubicBezTo>
                    <a:pt x="5819" y="1917"/>
                    <a:pt x="5773" y="1966"/>
                    <a:pt x="5810" y="1966"/>
                  </a:cubicBezTo>
                  <a:cubicBezTo>
                    <a:pt x="5847" y="1966"/>
                    <a:pt x="5870" y="1963"/>
                    <a:pt x="5851" y="1981"/>
                  </a:cubicBezTo>
                  <a:cubicBezTo>
                    <a:pt x="5832" y="1998"/>
                    <a:pt x="5861" y="1994"/>
                    <a:pt x="5906" y="2013"/>
                  </a:cubicBezTo>
                  <a:cubicBezTo>
                    <a:pt x="5950" y="2032"/>
                    <a:pt x="5869" y="2059"/>
                    <a:pt x="5823" y="2028"/>
                  </a:cubicBezTo>
                  <a:cubicBezTo>
                    <a:pt x="5777" y="1997"/>
                    <a:pt x="5729" y="2026"/>
                    <a:pt x="5715" y="2050"/>
                  </a:cubicBezTo>
                  <a:cubicBezTo>
                    <a:pt x="5702" y="2074"/>
                    <a:pt x="5768" y="2141"/>
                    <a:pt x="5848" y="2153"/>
                  </a:cubicBezTo>
                  <a:cubicBezTo>
                    <a:pt x="5928" y="2165"/>
                    <a:pt x="5901" y="2190"/>
                    <a:pt x="5938" y="2203"/>
                  </a:cubicBezTo>
                  <a:cubicBezTo>
                    <a:pt x="5975" y="2217"/>
                    <a:pt x="5949" y="2232"/>
                    <a:pt x="5923" y="2233"/>
                  </a:cubicBezTo>
                  <a:cubicBezTo>
                    <a:pt x="5898" y="2234"/>
                    <a:pt x="5848" y="2195"/>
                    <a:pt x="5808" y="2174"/>
                  </a:cubicBezTo>
                  <a:cubicBezTo>
                    <a:pt x="5768" y="2153"/>
                    <a:pt x="5661" y="2183"/>
                    <a:pt x="5639" y="2159"/>
                  </a:cubicBezTo>
                  <a:cubicBezTo>
                    <a:pt x="5617" y="2136"/>
                    <a:pt x="5653" y="2112"/>
                    <a:pt x="5633" y="2094"/>
                  </a:cubicBezTo>
                  <a:cubicBezTo>
                    <a:pt x="5612" y="2077"/>
                    <a:pt x="5630" y="2037"/>
                    <a:pt x="5656" y="1995"/>
                  </a:cubicBezTo>
                  <a:cubicBezTo>
                    <a:pt x="5683" y="1954"/>
                    <a:pt x="5652" y="1883"/>
                    <a:pt x="5614" y="1871"/>
                  </a:cubicBezTo>
                  <a:cubicBezTo>
                    <a:pt x="5575" y="1860"/>
                    <a:pt x="5578" y="1899"/>
                    <a:pt x="5587" y="1911"/>
                  </a:cubicBezTo>
                  <a:cubicBezTo>
                    <a:pt x="5596" y="1923"/>
                    <a:pt x="5591" y="1979"/>
                    <a:pt x="5562" y="2016"/>
                  </a:cubicBezTo>
                  <a:cubicBezTo>
                    <a:pt x="5532" y="2053"/>
                    <a:pt x="5442" y="2053"/>
                    <a:pt x="5442" y="2078"/>
                  </a:cubicBezTo>
                  <a:cubicBezTo>
                    <a:pt x="5442" y="2103"/>
                    <a:pt x="5382" y="2122"/>
                    <a:pt x="5402" y="2140"/>
                  </a:cubicBezTo>
                  <a:cubicBezTo>
                    <a:pt x="5423" y="2158"/>
                    <a:pt x="5504" y="2249"/>
                    <a:pt x="5516" y="2277"/>
                  </a:cubicBezTo>
                  <a:cubicBezTo>
                    <a:pt x="5528" y="2305"/>
                    <a:pt x="5444" y="2394"/>
                    <a:pt x="5457" y="2445"/>
                  </a:cubicBezTo>
                  <a:cubicBezTo>
                    <a:pt x="5470" y="2497"/>
                    <a:pt x="5445" y="2521"/>
                    <a:pt x="5461" y="2546"/>
                  </a:cubicBezTo>
                  <a:cubicBezTo>
                    <a:pt x="5478" y="2571"/>
                    <a:pt x="5515" y="2549"/>
                    <a:pt x="5538" y="2559"/>
                  </a:cubicBezTo>
                  <a:cubicBezTo>
                    <a:pt x="5562" y="2569"/>
                    <a:pt x="5600" y="2544"/>
                    <a:pt x="5655" y="2534"/>
                  </a:cubicBezTo>
                  <a:cubicBezTo>
                    <a:pt x="5709" y="2524"/>
                    <a:pt x="5810" y="2581"/>
                    <a:pt x="5847" y="2599"/>
                  </a:cubicBezTo>
                  <a:cubicBezTo>
                    <a:pt x="5884" y="2617"/>
                    <a:pt x="5864" y="2646"/>
                    <a:pt x="5884" y="2676"/>
                  </a:cubicBezTo>
                  <a:cubicBezTo>
                    <a:pt x="5903" y="2705"/>
                    <a:pt x="5839" y="2705"/>
                    <a:pt x="5838" y="2750"/>
                  </a:cubicBezTo>
                  <a:cubicBezTo>
                    <a:pt x="5836" y="2794"/>
                    <a:pt x="5949" y="2813"/>
                    <a:pt x="5953" y="2826"/>
                  </a:cubicBezTo>
                  <a:cubicBezTo>
                    <a:pt x="5957" y="2839"/>
                    <a:pt x="5873" y="2829"/>
                    <a:pt x="5841" y="2817"/>
                  </a:cubicBezTo>
                  <a:cubicBezTo>
                    <a:pt x="5808" y="2806"/>
                    <a:pt x="5805" y="2763"/>
                    <a:pt x="5795" y="2754"/>
                  </a:cubicBezTo>
                  <a:cubicBezTo>
                    <a:pt x="5785" y="2745"/>
                    <a:pt x="5817" y="2710"/>
                    <a:pt x="5820" y="2682"/>
                  </a:cubicBezTo>
                  <a:cubicBezTo>
                    <a:pt x="5823" y="2654"/>
                    <a:pt x="5783" y="2637"/>
                    <a:pt x="5770" y="2618"/>
                  </a:cubicBezTo>
                  <a:cubicBezTo>
                    <a:pt x="5757" y="2599"/>
                    <a:pt x="5733" y="2571"/>
                    <a:pt x="5707" y="2577"/>
                  </a:cubicBezTo>
                  <a:cubicBezTo>
                    <a:pt x="5680" y="2583"/>
                    <a:pt x="5583" y="2592"/>
                    <a:pt x="5553" y="2618"/>
                  </a:cubicBezTo>
                  <a:cubicBezTo>
                    <a:pt x="5523" y="2645"/>
                    <a:pt x="5557" y="2720"/>
                    <a:pt x="5574" y="2757"/>
                  </a:cubicBezTo>
                  <a:cubicBezTo>
                    <a:pt x="5590" y="2794"/>
                    <a:pt x="5488" y="2845"/>
                    <a:pt x="5491" y="2875"/>
                  </a:cubicBezTo>
                  <a:cubicBezTo>
                    <a:pt x="5494" y="2905"/>
                    <a:pt x="5460" y="2918"/>
                    <a:pt x="5416" y="2941"/>
                  </a:cubicBezTo>
                  <a:cubicBezTo>
                    <a:pt x="5372" y="2965"/>
                    <a:pt x="5323" y="2983"/>
                    <a:pt x="5324" y="3021"/>
                  </a:cubicBezTo>
                  <a:cubicBezTo>
                    <a:pt x="5326" y="3059"/>
                    <a:pt x="5265" y="3039"/>
                    <a:pt x="5234" y="3021"/>
                  </a:cubicBezTo>
                  <a:cubicBezTo>
                    <a:pt x="5203" y="3003"/>
                    <a:pt x="5163" y="3031"/>
                    <a:pt x="5119" y="3030"/>
                  </a:cubicBezTo>
                  <a:cubicBezTo>
                    <a:pt x="5075" y="3028"/>
                    <a:pt x="5075" y="2991"/>
                    <a:pt x="5039" y="3005"/>
                  </a:cubicBezTo>
                  <a:cubicBezTo>
                    <a:pt x="5004" y="3018"/>
                    <a:pt x="4980" y="2989"/>
                    <a:pt x="4991" y="2962"/>
                  </a:cubicBezTo>
                  <a:cubicBezTo>
                    <a:pt x="5001" y="2935"/>
                    <a:pt x="5041" y="2956"/>
                    <a:pt x="5044" y="2975"/>
                  </a:cubicBezTo>
                  <a:cubicBezTo>
                    <a:pt x="5047" y="2994"/>
                    <a:pt x="5072" y="2986"/>
                    <a:pt x="5101" y="2969"/>
                  </a:cubicBezTo>
                  <a:cubicBezTo>
                    <a:pt x="5131" y="2953"/>
                    <a:pt x="5116" y="2990"/>
                    <a:pt x="5159" y="2993"/>
                  </a:cubicBezTo>
                  <a:cubicBezTo>
                    <a:pt x="5202" y="2996"/>
                    <a:pt x="5178" y="2971"/>
                    <a:pt x="5211" y="2974"/>
                  </a:cubicBezTo>
                  <a:cubicBezTo>
                    <a:pt x="5243" y="2977"/>
                    <a:pt x="5245" y="2966"/>
                    <a:pt x="5234" y="2950"/>
                  </a:cubicBezTo>
                  <a:cubicBezTo>
                    <a:pt x="5224" y="2934"/>
                    <a:pt x="5258" y="2922"/>
                    <a:pt x="5279" y="2913"/>
                  </a:cubicBezTo>
                  <a:cubicBezTo>
                    <a:pt x="5302" y="2903"/>
                    <a:pt x="5290" y="2871"/>
                    <a:pt x="5310" y="2860"/>
                  </a:cubicBezTo>
                  <a:cubicBezTo>
                    <a:pt x="5329" y="2850"/>
                    <a:pt x="5315" y="2829"/>
                    <a:pt x="5336" y="2828"/>
                  </a:cubicBezTo>
                  <a:cubicBezTo>
                    <a:pt x="5357" y="2826"/>
                    <a:pt x="5366" y="2795"/>
                    <a:pt x="5385" y="2795"/>
                  </a:cubicBezTo>
                  <a:cubicBezTo>
                    <a:pt x="5404" y="2795"/>
                    <a:pt x="5414" y="2764"/>
                    <a:pt x="5402" y="2748"/>
                  </a:cubicBezTo>
                  <a:cubicBezTo>
                    <a:pt x="5391" y="2732"/>
                    <a:pt x="5410" y="2688"/>
                    <a:pt x="5429" y="2682"/>
                  </a:cubicBezTo>
                  <a:cubicBezTo>
                    <a:pt x="5448" y="2676"/>
                    <a:pt x="5450" y="2658"/>
                    <a:pt x="5432" y="2645"/>
                  </a:cubicBezTo>
                  <a:cubicBezTo>
                    <a:pt x="5414" y="2631"/>
                    <a:pt x="5349" y="2587"/>
                    <a:pt x="5354" y="2559"/>
                  </a:cubicBezTo>
                  <a:cubicBezTo>
                    <a:pt x="5358" y="2531"/>
                    <a:pt x="5342" y="2479"/>
                    <a:pt x="5351" y="2457"/>
                  </a:cubicBezTo>
                  <a:cubicBezTo>
                    <a:pt x="5360" y="2435"/>
                    <a:pt x="5352" y="2389"/>
                    <a:pt x="5349" y="2363"/>
                  </a:cubicBezTo>
                  <a:cubicBezTo>
                    <a:pt x="5346" y="2336"/>
                    <a:pt x="5366" y="2307"/>
                    <a:pt x="5375" y="2258"/>
                  </a:cubicBezTo>
                  <a:cubicBezTo>
                    <a:pt x="5383" y="2209"/>
                    <a:pt x="5323" y="2158"/>
                    <a:pt x="5293" y="2144"/>
                  </a:cubicBezTo>
                  <a:cubicBezTo>
                    <a:pt x="5264" y="2131"/>
                    <a:pt x="5283" y="2105"/>
                    <a:pt x="5326" y="2069"/>
                  </a:cubicBezTo>
                  <a:cubicBezTo>
                    <a:pt x="5369" y="2034"/>
                    <a:pt x="5372" y="1923"/>
                    <a:pt x="5369" y="1899"/>
                  </a:cubicBezTo>
                  <a:cubicBezTo>
                    <a:pt x="5366" y="1876"/>
                    <a:pt x="5279" y="1855"/>
                    <a:pt x="5245" y="1858"/>
                  </a:cubicBezTo>
                  <a:cubicBezTo>
                    <a:pt x="5211" y="1861"/>
                    <a:pt x="5085" y="1855"/>
                    <a:pt x="5054" y="1849"/>
                  </a:cubicBezTo>
                  <a:cubicBezTo>
                    <a:pt x="5023" y="1843"/>
                    <a:pt x="5013" y="1876"/>
                    <a:pt x="4998" y="1905"/>
                  </a:cubicBezTo>
                  <a:cubicBezTo>
                    <a:pt x="4983" y="1935"/>
                    <a:pt x="4951" y="1981"/>
                    <a:pt x="4932" y="2047"/>
                  </a:cubicBezTo>
                  <a:cubicBezTo>
                    <a:pt x="4913" y="2113"/>
                    <a:pt x="4834" y="2134"/>
                    <a:pt x="4799" y="2149"/>
                  </a:cubicBezTo>
                  <a:cubicBezTo>
                    <a:pt x="4764" y="2164"/>
                    <a:pt x="4741" y="2212"/>
                    <a:pt x="4758" y="2236"/>
                  </a:cubicBezTo>
                  <a:cubicBezTo>
                    <a:pt x="4774" y="2260"/>
                    <a:pt x="4797" y="2240"/>
                    <a:pt x="4814" y="2249"/>
                  </a:cubicBezTo>
                  <a:cubicBezTo>
                    <a:pt x="4830" y="2258"/>
                    <a:pt x="4812" y="2320"/>
                    <a:pt x="4802" y="2329"/>
                  </a:cubicBezTo>
                  <a:cubicBezTo>
                    <a:pt x="4792" y="2338"/>
                    <a:pt x="4821" y="2360"/>
                    <a:pt x="4796" y="2376"/>
                  </a:cubicBezTo>
                  <a:cubicBezTo>
                    <a:pt x="4771" y="2392"/>
                    <a:pt x="4747" y="2426"/>
                    <a:pt x="4762" y="2444"/>
                  </a:cubicBezTo>
                  <a:cubicBezTo>
                    <a:pt x="4777" y="2462"/>
                    <a:pt x="4849" y="2471"/>
                    <a:pt x="4880" y="2488"/>
                  </a:cubicBezTo>
                  <a:cubicBezTo>
                    <a:pt x="4911" y="2506"/>
                    <a:pt x="4899" y="2538"/>
                    <a:pt x="4923" y="2569"/>
                  </a:cubicBezTo>
                  <a:cubicBezTo>
                    <a:pt x="4946" y="2600"/>
                    <a:pt x="4972" y="2581"/>
                    <a:pt x="4983" y="2600"/>
                  </a:cubicBezTo>
                  <a:cubicBezTo>
                    <a:pt x="4995" y="2620"/>
                    <a:pt x="4941" y="2696"/>
                    <a:pt x="4921" y="2699"/>
                  </a:cubicBezTo>
                  <a:cubicBezTo>
                    <a:pt x="4902" y="2702"/>
                    <a:pt x="4824" y="2621"/>
                    <a:pt x="4800" y="2603"/>
                  </a:cubicBezTo>
                  <a:cubicBezTo>
                    <a:pt x="4777" y="2586"/>
                    <a:pt x="4685" y="2558"/>
                    <a:pt x="4640" y="2534"/>
                  </a:cubicBezTo>
                  <a:cubicBezTo>
                    <a:pt x="4594" y="2510"/>
                    <a:pt x="4557" y="2513"/>
                    <a:pt x="4507" y="2479"/>
                  </a:cubicBezTo>
                  <a:cubicBezTo>
                    <a:pt x="4457" y="2445"/>
                    <a:pt x="4414" y="2429"/>
                    <a:pt x="4322" y="2431"/>
                  </a:cubicBezTo>
                  <a:cubicBezTo>
                    <a:pt x="4231" y="2432"/>
                    <a:pt x="4172" y="2410"/>
                    <a:pt x="4141" y="2415"/>
                  </a:cubicBezTo>
                  <a:cubicBezTo>
                    <a:pt x="4110" y="2419"/>
                    <a:pt x="4122" y="2384"/>
                    <a:pt x="4067" y="2360"/>
                  </a:cubicBezTo>
                  <a:cubicBezTo>
                    <a:pt x="4012" y="2336"/>
                    <a:pt x="3977" y="2304"/>
                    <a:pt x="3946" y="2320"/>
                  </a:cubicBezTo>
                  <a:cubicBezTo>
                    <a:pt x="3915" y="2336"/>
                    <a:pt x="3927" y="2395"/>
                    <a:pt x="3974" y="2403"/>
                  </a:cubicBezTo>
                  <a:cubicBezTo>
                    <a:pt x="4021" y="2410"/>
                    <a:pt x="3998" y="2435"/>
                    <a:pt x="4048" y="2432"/>
                  </a:cubicBezTo>
                  <a:cubicBezTo>
                    <a:pt x="4098" y="2429"/>
                    <a:pt x="4113" y="2447"/>
                    <a:pt x="4111" y="2478"/>
                  </a:cubicBezTo>
                  <a:cubicBezTo>
                    <a:pt x="4110" y="2509"/>
                    <a:pt x="4135" y="2540"/>
                    <a:pt x="4157" y="2561"/>
                  </a:cubicBezTo>
                  <a:cubicBezTo>
                    <a:pt x="4179" y="2581"/>
                    <a:pt x="4166" y="2615"/>
                    <a:pt x="4126" y="2615"/>
                  </a:cubicBezTo>
                  <a:cubicBezTo>
                    <a:pt x="4086" y="2615"/>
                    <a:pt x="4040" y="2621"/>
                    <a:pt x="4058" y="2649"/>
                  </a:cubicBezTo>
                  <a:cubicBezTo>
                    <a:pt x="4076" y="2677"/>
                    <a:pt x="4046" y="2685"/>
                    <a:pt x="4006" y="2670"/>
                  </a:cubicBezTo>
                  <a:cubicBezTo>
                    <a:pt x="3967" y="2655"/>
                    <a:pt x="3990" y="2627"/>
                    <a:pt x="4006" y="2611"/>
                  </a:cubicBezTo>
                  <a:cubicBezTo>
                    <a:pt x="4023" y="2595"/>
                    <a:pt x="3971" y="2574"/>
                    <a:pt x="3946" y="2565"/>
                  </a:cubicBezTo>
                  <a:cubicBezTo>
                    <a:pt x="3921" y="2556"/>
                    <a:pt x="3821" y="2630"/>
                    <a:pt x="3793" y="2642"/>
                  </a:cubicBezTo>
                  <a:cubicBezTo>
                    <a:pt x="3764" y="2654"/>
                    <a:pt x="3695" y="2624"/>
                    <a:pt x="3624" y="2642"/>
                  </a:cubicBezTo>
                  <a:cubicBezTo>
                    <a:pt x="3553" y="2659"/>
                    <a:pt x="3558" y="2716"/>
                    <a:pt x="3531" y="2710"/>
                  </a:cubicBezTo>
                  <a:cubicBezTo>
                    <a:pt x="3505" y="2704"/>
                    <a:pt x="3427" y="2717"/>
                    <a:pt x="3397" y="2699"/>
                  </a:cubicBezTo>
                  <a:cubicBezTo>
                    <a:pt x="3367" y="2682"/>
                    <a:pt x="3391" y="2671"/>
                    <a:pt x="3422" y="2673"/>
                  </a:cubicBezTo>
                  <a:cubicBezTo>
                    <a:pt x="3453" y="2674"/>
                    <a:pt x="3463" y="2664"/>
                    <a:pt x="3446" y="2643"/>
                  </a:cubicBezTo>
                  <a:cubicBezTo>
                    <a:pt x="3428" y="2623"/>
                    <a:pt x="3469" y="2590"/>
                    <a:pt x="3468" y="2575"/>
                  </a:cubicBezTo>
                  <a:cubicBezTo>
                    <a:pt x="3466" y="2561"/>
                    <a:pt x="3351" y="2599"/>
                    <a:pt x="3332" y="2615"/>
                  </a:cubicBezTo>
                  <a:cubicBezTo>
                    <a:pt x="3313" y="2631"/>
                    <a:pt x="3334" y="2661"/>
                    <a:pt x="3313" y="2671"/>
                  </a:cubicBezTo>
                  <a:cubicBezTo>
                    <a:pt x="3292" y="2682"/>
                    <a:pt x="3292" y="2654"/>
                    <a:pt x="3269" y="2645"/>
                  </a:cubicBezTo>
                  <a:cubicBezTo>
                    <a:pt x="3245" y="2636"/>
                    <a:pt x="3072" y="2676"/>
                    <a:pt x="3040" y="2713"/>
                  </a:cubicBezTo>
                  <a:cubicBezTo>
                    <a:pt x="3007" y="2750"/>
                    <a:pt x="2944" y="2751"/>
                    <a:pt x="2944" y="2772"/>
                  </a:cubicBezTo>
                  <a:cubicBezTo>
                    <a:pt x="2944" y="2792"/>
                    <a:pt x="2866" y="2791"/>
                    <a:pt x="2835" y="2806"/>
                  </a:cubicBezTo>
                  <a:cubicBezTo>
                    <a:pt x="2804" y="2820"/>
                    <a:pt x="2824" y="2881"/>
                    <a:pt x="2813" y="2910"/>
                  </a:cubicBezTo>
                  <a:cubicBezTo>
                    <a:pt x="2801" y="2940"/>
                    <a:pt x="2680" y="2931"/>
                    <a:pt x="2643" y="2932"/>
                  </a:cubicBezTo>
                  <a:cubicBezTo>
                    <a:pt x="2606" y="2934"/>
                    <a:pt x="2593" y="2862"/>
                    <a:pt x="2563" y="2857"/>
                  </a:cubicBezTo>
                  <a:cubicBezTo>
                    <a:pt x="2534" y="2853"/>
                    <a:pt x="2551" y="2811"/>
                    <a:pt x="2560" y="2794"/>
                  </a:cubicBezTo>
                  <a:cubicBezTo>
                    <a:pt x="2569" y="2776"/>
                    <a:pt x="2593" y="2791"/>
                    <a:pt x="2630" y="2767"/>
                  </a:cubicBezTo>
                  <a:cubicBezTo>
                    <a:pt x="2666" y="2744"/>
                    <a:pt x="2703" y="2779"/>
                    <a:pt x="2718" y="2763"/>
                  </a:cubicBezTo>
                  <a:cubicBezTo>
                    <a:pt x="2733" y="2747"/>
                    <a:pt x="2662" y="2704"/>
                    <a:pt x="2658" y="2667"/>
                  </a:cubicBezTo>
                  <a:cubicBezTo>
                    <a:pt x="2653" y="2630"/>
                    <a:pt x="2575" y="2620"/>
                    <a:pt x="2531" y="2631"/>
                  </a:cubicBezTo>
                  <a:cubicBezTo>
                    <a:pt x="2486" y="2643"/>
                    <a:pt x="2438" y="2633"/>
                    <a:pt x="2407" y="2618"/>
                  </a:cubicBezTo>
                  <a:cubicBezTo>
                    <a:pt x="2376" y="2603"/>
                    <a:pt x="2379" y="2645"/>
                    <a:pt x="2424" y="2657"/>
                  </a:cubicBezTo>
                  <a:cubicBezTo>
                    <a:pt x="2470" y="2668"/>
                    <a:pt x="2447" y="2704"/>
                    <a:pt x="2454" y="2726"/>
                  </a:cubicBezTo>
                  <a:cubicBezTo>
                    <a:pt x="2461" y="2748"/>
                    <a:pt x="2442" y="2798"/>
                    <a:pt x="2416" y="2837"/>
                  </a:cubicBezTo>
                  <a:cubicBezTo>
                    <a:pt x="2389" y="2875"/>
                    <a:pt x="2408" y="2873"/>
                    <a:pt x="2448" y="2872"/>
                  </a:cubicBezTo>
                  <a:cubicBezTo>
                    <a:pt x="2488" y="2871"/>
                    <a:pt x="2485" y="2922"/>
                    <a:pt x="2485" y="2960"/>
                  </a:cubicBezTo>
                  <a:cubicBezTo>
                    <a:pt x="2485" y="2999"/>
                    <a:pt x="2454" y="3009"/>
                    <a:pt x="2454" y="3037"/>
                  </a:cubicBezTo>
                  <a:cubicBezTo>
                    <a:pt x="2454" y="3065"/>
                    <a:pt x="2421" y="3024"/>
                    <a:pt x="2411" y="3036"/>
                  </a:cubicBezTo>
                  <a:cubicBezTo>
                    <a:pt x="2401" y="3048"/>
                    <a:pt x="2388" y="3030"/>
                    <a:pt x="2382" y="3006"/>
                  </a:cubicBezTo>
                  <a:cubicBezTo>
                    <a:pt x="2376" y="2983"/>
                    <a:pt x="2315" y="2996"/>
                    <a:pt x="2281" y="2987"/>
                  </a:cubicBezTo>
                  <a:cubicBezTo>
                    <a:pt x="2247" y="2978"/>
                    <a:pt x="2234" y="2993"/>
                    <a:pt x="2218" y="3018"/>
                  </a:cubicBezTo>
                  <a:cubicBezTo>
                    <a:pt x="2202" y="3043"/>
                    <a:pt x="2154" y="3053"/>
                    <a:pt x="2129" y="3056"/>
                  </a:cubicBezTo>
                  <a:cubicBezTo>
                    <a:pt x="2101" y="3060"/>
                    <a:pt x="2060" y="3108"/>
                    <a:pt x="2033" y="3126"/>
                  </a:cubicBezTo>
                  <a:cubicBezTo>
                    <a:pt x="2007" y="3144"/>
                    <a:pt x="2002" y="3177"/>
                    <a:pt x="2039" y="3213"/>
                  </a:cubicBezTo>
                  <a:cubicBezTo>
                    <a:pt x="2076" y="3248"/>
                    <a:pt x="2083" y="3272"/>
                    <a:pt x="2081" y="3291"/>
                  </a:cubicBezTo>
                  <a:cubicBezTo>
                    <a:pt x="2078" y="3310"/>
                    <a:pt x="1977" y="3304"/>
                    <a:pt x="1961" y="3284"/>
                  </a:cubicBezTo>
                  <a:cubicBezTo>
                    <a:pt x="1945" y="3263"/>
                    <a:pt x="1880" y="3256"/>
                    <a:pt x="1858" y="3260"/>
                  </a:cubicBezTo>
                  <a:cubicBezTo>
                    <a:pt x="1836" y="3265"/>
                    <a:pt x="1775" y="3194"/>
                    <a:pt x="1744" y="3192"/>
                  </a:cubicBezTo>
                  <a:cubicBezTo>
                    <a:pt x="1713" y="3191"/>
                    <a:pt x="1694" y="3229"/>
                    <a:pt x="1684" y="3248"/>
                  </a:cubicBezTo>
                  <a:cubicBezTo>
                    <a:pt x="1673" y="3267"/>
                    <a:pt x="1698" y="3273"/>
                    <a:pt x="1713" y="3306"/>
                  </a:cubicBezTo>
                  <a:cubicBezTo>
                    <a:pt x="1728" y="3338"/>
                    <a:pt x="1782" y="3340"/>
                    <a:pt x="1811" y="3340"/>
                  </a:cubicBezTo>
                  <a:cubicBezTo>
                    <a:pt x="1839" y="3340"/>
                    <a:pt x="1828" y="3383"/>
                    <a:pt x="1819" y="3400"/>
                  </a:cubicBezTo>
                  <a:cubicBezTo>
                    <a:pt x="1811" y="3418"/>
                    <a:pt x="1759" y="3431"/>
                    <a:pt x="1744" y="3412"/>
                  </a:cubicBezTo>
                  <a:cubicBezTo>
                    <a:pt x="1729" y="3393"/>
                    <a:pt x="1667" y="3412"/>
                    <a:pt x="1666" y="3388"/>
                  </a:cubicBezTo>
                  <a:cubicBezTo>
                    <a:pt x="1664" y="3365"/>
                    <a:pt x="1620" y="3329"/>
                    <a:pt x="1574" y="3337"/>
                  </a:cubicBezTo>
                  <a:cubicBezTo>
                    <a:pt x="1529" y="3344"/>
                    <a:pt x="1520" y="3315"/>
                    <a:pt x="1523" y="3279"/>
                  </a:cubicBezTo>
                  <a:cubicBezTo>
                    <a:pt x="1526" y="3244"/>
                    <a:pt x="1498" y="3223"/>
                    <a:pt x="1499" y="3207"/>
                  </a:cubicBezTo>
                  <a:cubicBezTo>
                    <a:pt x="1501" y="3191"/>
                    <a:pt x="1478" y="3158"/>
                    <a:pt x="1502" y="3142"/>
                  </a:cubicBezTo>
                  <a:cubicBezTo>
                    <a:pt x="1526" y="3126"/>
                    <a:pt x="1508" y="3101"/>
                    <a:pt x="1509" y="3079"/>
                  </a:cubicBezTo>
                  <a:cubicBezTo>
                    <a:pt x="1511" y="3056"/>
                    <a:pt x="1470" y="3023"/>
                    <a:pt x="1433" y="3023"/>
                  </a:cubicBezTo>
                  <a:cubicBezTo>
                    <a:pt x="1396" y="3023"/>
                    <a:pt x="1403" y="2986"/>
                    <a:pt x="1372" y="2978"/>
                  </a:cubicBezTo>
                  <a:cubicBezTo>
                    <a:pt x="1341" y="2971"/>
                    <a:pt x="1279" y="2919"/>
                    <a:pt x="1275" y="2897"/>
                  </a:cubicBezTo>
                  <a:cubicBezTo>
                    <a:pt x="1270" y="2875"/>
                    <a:pt x="1223" y="2872"/>
                    <a:pt x="1239" y="2865"/>
                  </a:cubicBezTo>
                  <a:cubicBezTo>
                    <a:pt x="1256" y="2857"/>
                    <a:pt x="1293" y="2868"/>
                    <a:pt x="1319" y="2894"/>
                  </a:cubicBezTo>
                  <a:cubicBezTo>
                    <a:pt x="1346" y="2921"/>
                    <a:pt x="1388" y="2944"/>
                    <a:pt x="1458" y="2953"/>
                  </a:cubicBezTo>
                  <a:cubicBezTo>
                    <a:pt x="1527" y="2962"/>
                    <a:pt x="1555" y="2994"/>
                    <a:pt x="1632" y="3008"/>
                  </a:cubicBezTo>
                  <a:cubicBezTo>
                    <a:pt x="1709" y="3021"/>
                    <a:pt x="1754" y="3030"/>
                    <a:pt x="1865" y="3046"/>
                  </a:cubicBezTo>
                  <a:cubicBezTo>
                    <a:pt x="1976" y="3062"/>
                    <a:pt x="2123" y="2950"/>
                    <a:pt x="2154" y="2919"/>
                  </a:cubicBezTo>
                  <a:cubicBezTo>
                    <a:pt x="2185" y="2888"/>
                    <a:pt x="2146" y="2825"/>
                    <a:pt x="2146" y="2801"/>
                  </a:cubicBezTo>
                  <a:cubicBezTo>
                    <a:pt x="2146" y="2778"/>
                    <a:pt x="2095" y="2775"/>
                    <a:pt x="2088" y="2757"/>
                  </a:cubicBezTo>
                  <a:cubicBezTo>
                    <a:pt x="2081" y="2739"/>
                    <a:pt x="2048" y="2707"/>
                    <a:pt x="2005" y="2707"/>
                  </a:cubicBezTo>
                  <a:cubicBezTo>
                    <a:pt x="1963" y="2707"/>
                    <a:pt x="1957" y="2658"/>
                    <a:pt x="1923" y="2661"/>
                  </a:cubicBezTo>
                  <a:cubicBezTo>
                    <a:pt x="1889" y="2664"/>
                    <a:pt x="1865" y="2646"/>
                    <a:pt x="1777" y="2587"/>
                  </a:cubicBezTo>
                  <a:cubicBezTo>
                    <a:pt x="1688" y="2528"/>
                    <a:pt x="1566" y="2485"/>
                    <a:pt x="1543" y="2496"/>
                  </a:cubicBezTo>
                  <a:cubicBezTo>
                    <a:pt x="1521" y="2506"/>
                    <a:pt x="1507" y="2512"/>
                    <a:pt x="1492" y="2490"/>
                  </a:cubicBezTo>
                  <a:cubicBezTo>
                    <a:pt x="1477" y="2468"/>
                    <a:pt x="1443" y="2471"/>
                    <a:pt x="1419" y="2488"/>
                  </a:cubicBezTo>
                  <a:cubicBezTo>
                    <a:pt x="1396" y="2506"/>
                    <a:pt x="1372" y="2472"/>
                    <a:pt x="1328" y="2482"/>
                  </a:cubicBezTo>
                  <a:cubicBezTo>
                    <a:pt x="1284" y="2493"/>
                    <a:pt x="1260" y="2463"/>
                    <a:pt x="1272" y="2450"/>
                  </a:cubicBezTo>
                  <a:cubicBezTo>
                    <a:pt x="1284" y="2437"/>
                    <a:pt x="1349" y="2448"/>
                    <a:pt x="1346" y="2426"/>
                  </a:cubicBezTo>
                  <a:cubicBezTo>
                    <a:pt x="1343" y="2404"/>
                    <a:pt x="1319" y="2426"/>
                    <a:pt x="1279" y="2400"/>
                  </a:cubicBezTo>
                  <a:cubicBezTo>
                    <a:pt x="1239" y="2373"/>
                    <a:pt x="1217" y="2391"/>
                    <a:pt x="1208" y="2413"/>
                  </a:cubicBezTo>
                  <a:cubicBezTo>
                    <a:pt x="1200" y="2435"/>
                    <a:pt x="1169" y="2429"/>
                    <a:pt x="1148" y="2410"/>
                  </a:cubicBezTo>
                  <a:cubicBezTo>
                    <a:pt x="1146" y="2408"/>
                    <a:pt x="1144" y="2407"/>
                    <a:pt x="1141" y="2405"/>
                  </a:cubicBezTo>
                  <a:cubicBezTo>
                    <a:pt x="1134" y="2442"/>
                    <a:pt x="1112" y="2446"/>
                    <a:pt x="1090" y="2441"/>
                  </a:cubicBezTo>
                  <a:cubicBezTo>
                    <a:pt x="1064" y="2435"/>
                    <a:pt x="1037" y="2479"/>
                    <a:pt x="1008" y="2479"/>
                  </a:cubicBezTo>
                  <a:cubicBezTo>
                    <a:pt x="978" y="2479"/>
                    <a:pt x="946" y="2512"/>
                    <a:pt x="940" y="2538"/>
                  </a:cubicBezTo>
                  <a:cubicBezTo>
                    <a:pt x="934" y="2565"/>
                    <a:pt x="902" y="2550"/>
                    <a:pt x="902" y="2568"/>
                  </a:cubicBezTo>
                  <a:cubicBezTo>
                    <a:pt x="902" y="2586"/>
                    <a:pt x="902" y="2603"/>
                    <a:pt x="887" y="2621"/>
                  </a:cubicBezTo>
                  <a:cubicBezTo>
                    <a:pt x="872" y="2639"/>
                    <a:pt x="887" y="2648"/>
                    <a:pt x="902" y="2677"/>
                  </a:cubicBezTo>
                  <a:cubicBezTo>
                    <a:pt x="916" y="2707"/>
                    <a:pt x="949" y="2704"/>
                    <a:pt x="964" y="2713"/>
                  </a:cubicBezTo>
                  <a:cubicBezTo>
                    <a:pt x="978" y="2721"/>
                    <a:pt x="1034" y="2769"/>
                    <a:pt x="1034" y="2786"/>
                  </a:cubicBezTo>
                  <a:cubicBezTo>
                    <a:pt x="1034" y="2804"/>
                    <a:pt x="990" y="2848"/>
                    <a:pt x="972" y="2860"/>
                  </a:cubicBezTo>
                  <a:cubicBezTo>
                    <a:pt x="955" y="2872"/>
                    <a:pt x="931" y="2901"/>
                    <a:pt x="943" y="2919"/>
                  </a:cubicBezTo>
                  <a:cubicBezTo>
                    <a:pt x="955" y="2937"/>
                    <a:pt x="1005" y="3011"/>
                    <a:pt x="1037" y="3070"/>
                  </a:cubicBezTo>
                  <a:cubicBezTo>
                    <a:pt x="1070" y="3129"/>
                    <a:pt x="1026" y="3102"/>
                    <a:pt x="1005" y="3129"/>
                  </a:cubicBezTo>
                  <a:cubicBezTo>
                    <a:pt x="984" y="3155"/>
                    <a:pt x="1014" y="3188"/>
                    <a:pt x="1019" y="3206"/>
                  </a:cubicBezTo>
                  <a:cubicBezTo>
                    <a:pt x="1026" y="3223"/>
                    <a:pt x="993" y="3220"/>
                    <a:pt x="996" y="3235"/>
                  </a:cubicBezTo>
                  <a:cubicBezTo>
                    <a:pt x="999" y="3250"/>
                    <a:pt x="1043" y="3256"/>
                    <a:pt x="1046" y="3267"/>
                  </a:cubicBezTo>
                  <a:cubicBezTo>
                    <a:pt x="1049" y="3279"/>
                    <a:pt x="1017" y="3294"/>
                    <a:pt x="1031" y="3318"/>
                  </a:cubicBezTo>
                  <a:cubicBezTo>
                    <a:pt x="1046" y="3341"/>
                    <a:pt x="1082" y="3341"/>
                    <a:pt x="1084" y="3371"/>
                  </a:cubicBezTo>
                  <a:cubicBezTo>
                    <a:pt x="1087" y="3400"/>
                    <a:pt x="1019" y="3403"/>
                    <a:pt x="1023" y="3427"/>
                  </a:cubicBezTo>
                  <a:cubicBezTo>
                    <a:pt x="1026" y="3450"/>
                    <a:pt x="1111" y="3480"/>
                    <a:pt x="1149" y="3524"/>
                  </a:cubicBezTo>
                  <a:cubicBezTo>
                    <a:pt x="1188" y="3569"/>
                    <a:pt x="1185" y="3580"/>
                    <a:pt x="1176" y="3604"/>
                  </a:cubicBezTo>
                  <a:cubicBezTo>
                    <a:pt x="1158" y="3651"/>
                    <a:pt x="1052" y="3693"/>
                    <a:pt x="1028" y="3746"/>
                  </a:cubicBezTo>
                  <a:cubicBezTo>
                    <a:pt x="1005" y="3799"/>
                    <a:pt x="916" y="3828"/>
                    <a:pt x="875" y="3870"/>
                  </a:cubicBezTo>
                  <a:cubicBezTo>
                    <a:pt x="858" y="3886"/>
                    <a:pt x="841" y="3909"/>
                    <a:pt x="827" y="3930"/>
                  </a:cubicBezTo>
                  <a:cubicBezTo>
                    <a:pt x="845" y="3926"/>
                    <a:pt x="859" y="3920"/>
                    <a:pt x="869" y="3915"/>
                  </a:cubicBezTo>
                  <a:cubicBezTo>
                    <a:pt x="893" y="3903"/>
                    <a:pt x="909" y="3961"/>
                    <a:pt x="932" y="3980"/>
                  </a:cubicBezTo>
                  <a:cubicBezTo>
                    <a:pt x="956" y="3999"/>
                    <a:pt x="1003" y="3982"/>
                    <a:pt x="1019" y="3999"/>
                  </a:cubicBezTo>
                  <a:cubicBezTo>
                    <a:pt x="1036" y="4017"/>
                    <a:pt x="1006" y="4019"/>
                    <a:pt x="972" y="4013"/>
                  </a:cubicBezTo>
                  <a:cubicBezTo>
                    <a:pt x="938" y="4007"/>
                    <a:pt x="930" y="4027"/>
                    <a:pt x="876" y="4045"/>
                  </a:cubicBezTo>
                  <a:cubicBezTo>
                    <a:pt x="837" y="4058"/>
                    <a:pt x="841" y="4072"/>
                    <a:pt x="827" y="4084"/>
                  </a:cubicBezTo>
                  <a:cubicBezTo>
                    <a:pt x="851" y="4118"/>
                    <a:pt x="819" y="4123"/>
                    <a:pt x="807" y="4149"/>
                  </a:cubicBezTo>
                  <a:cubicBezTo>
                    <a:pt x="794" y="4178"/>
                    <a:pt x="776" y="4182"/>
                    <a:pt x="774" y="4200"/>
                  </a:cubicBezTo>
                  <a:cubicBezTo>
                    <a:pt x="772" y="4218"/>
                    <a:pt x="778" y="4231"/>
                    <a:pt x="780" y="4258"/>
                  </a:cubicBezTo>
                  <a:cubicBezTo>
                    <a:pt x="783" y="4284"/>
                    <a:pt x="787" y="4289"/>
                    <a:pt x="803" y="4311"/>
                  </a:cubicBezTo>
                  <a:cubicBezTo>
                    <a:pt x="818" y="4333"/>
                    <a:pt x="789" y="4333"/>
                    <a:pt x="776" y="4344"/>
                  </a:cubicBezTo>
                  <a:cubicBezTo>
                    <a:pt x="763" y="4355"/>
                    <a:pt x="772" y="4379"/>
                    <a:pt x="789" y="4397"/>
                  </a:cubicBezTo>
                  <a:cubicBezTo>
                    <a:pt x="807" y="4415"/>
                    <a:pt x="807" y="4437"/>
                    <a:pt x="800" y="4452"/>
                  </a:cubicBezTo>
                  <a:cubicBezTo>
                    <a:pt x="794" y="4468"/>
                    <a:pt x="816" y="4495"/>
                    <a:pt x="831" y="4510"/>
                  </a:cubicBezTo>
                  <a:cubicBezTo>
                    <a:pt x="847" y="4526"/>
                    <a:pt x="845" y="4568"/>
                    <a:pt x="858" y="4579"/>
                  </a:cubicBezTo>
                  <a:cubicBezTo>
                    <a:pt x="871" y="4590"/>
                    <a:pt x="887" y="4601"/>
                    <a:pt x="911" y="4594"/>
                  </a:cubicBezTo>
                  <a:cubicBezTo>
                    <a:pt x="935" y="4587"/>
                    <a:pt x="951" y="4599"/>
                    <a:pt x="962" y="4619"/>
                  </a:cubicBezTo>
                  <a:cubicBezTo>
                    <a:pt x="973" y="4638"/>
                    <a:pt x="991" y="4630"/>
                    <a:pt x="1015" y="4619"/>
                  </a:cubicBezTo>
                  <a:cubicBezTo>
                    <a:pt x="1039" y="4607"/>
                    <a:pt x="1095" y="4638"/>
                    <a:pt x="1108" y="4645"/>
                  </a:cubicBezTo>
                  <a:cubicBezTo>
                    <a:pt x="1121" y="4652"/>
                    <a:pt x="1115" y="4689"/>
                    <a:pt x="1117" y="4714"/>
                  </a:cubicBezTo>
                  <a:cubicBezTo>
                    <a:pt x="1119" y="4738"/>
                    <a:pt x="1104" y="4769"/>
                    <a:pt x="1128" y="4785"/>
                  </a:cubicBezTo>
                  <a:cubicBezTo>
                    <a:pt x="1152" y="4800"/>
                    <a:pt x="1146" y="4835"/>
                    <a:pt x="1174" y="4846"/>
                  </a:cubicBezTo>
                  <a:cubicBezTo>
                    <a:pt x="1203" y="4858"/>
                    <a:pt x="1214" y="4897"/>
                    <a:pt x="1232" y="4902"/>
                  </a:cubicBezTo>
                  <a:cubicBezTo>
                    <a:pt x="1250" y="4906"/>
                    <a:pt x="1283" y="4933"/>
                    <a:pt x="1287" y="4953"/>
                  </a:cubicBezTo>
                  <a:cubicBezTo>
                    <a:pt x="1292" y="4973"/>
                    <a:pt x="1256" y="4990"/>
                    <a:pt x="1236" y="4999"/>
                  </a:cubicBezTo>
                  <a:cubicBezTo>
                    <a:pt x="1217" y="5008"/>
                    <a:pt x="1179" y="4973"/>
                    <a:pt x="1166" y="4988"/>
                  </a:cubicBezTo>
                  <a:cubicBezTo>
                    <a:pt x="1152" y="5004"/>
                    <a:pt x="1170" y="5032"/>
                    <a:pt x="1181" y="5081"/>
                  </a:cubicBezTo>
                  <a:cubicBezTo>
                    <a:pt x="1192" y="5130"/>
                    <a:pt x="1201" y="5134"/>
                    <a:pt x="1223" y="5134"/>
                  </a:cubicBezTo>
                  <a:cubicBezTo>
                    <a:pt x="1245" y="5134"/>
                    <a:pt x="1254" y="5119"/>
                    <a:pt x="1270" y="5110"/>
                  </a:cubicBezTo>
                  <a:cubicBezTo>
                    <a:pt x="1285" y="5101"/>
                    <a:pt x="1321" y="5114"/>
                    <a:pt x="1336" y="5108"/>
                  </a:cubicBezTo>
                  <a:cubicBezTo>
                    <a:pt x="1352" y="5101"/>
                    <a:pt x="1407" y="5099"/>
                    <a:pt x="1418" y="5117"/>
                  </a:cubicBezTo>
                  <a:cubicBezTo>
                    <a:pt x="1429" y="5134"/>
                    <a:pt x="1440" y="5176"/>
                    <a:pt x="1431" y="5192"/>
                  </a:cubicBezTo>
                  <a:cubicBezTo>
                    <a:pt x="1422" y="5207"/>
                    <a:pt x="1442" y="5225"/>
                    <a:pt x="1453" y="5247"/>
                  </a:cubicBezTo>
                  <a:cubicBezTo>
                    <a:pt x="1464" y="5269"/>
                    <a:pt x="1511" y="5258"/>
                    <a:pt x="1526" y="5265"/>
                  </a:cubicBezTo>
                  <a:cubicBezTo>
                    <a:pt x="1542" y="5272"/>
                    <a:pt x="1577" y="5320"/>
                    <a:pt x="1571" y="5342"/>
                  </a:cubicBezTo>
                  <a:cubicBezTo>
                    <a:pt x="1564" y="5364"/>
                    <a:pt x="1593" y="5369"/>
                    <a:pt x="1608" y="5362"/>
                  </a:cubicBezTo>
                  <a:cubicBezTo>
                    <a:pt x="1624" y="5356"/>
                    <a:pt x="1639" y="5373"/>
                    <a:pt x="1657" y="5384"/>
                  </a:cubicBezTo>
                  <a:cubicBezTo>
                    <a:pt x="1675" y="5395"/>
                    <a:pt x="1690" y="5391"/>
                    <a:pt x="1708" y="5380"/>
                  </a:cubicBezTo>
                  <a:cubicBezTo>
                    <a:pt x="1726" y="5369"/>
                    <a:pt x="1754" y="5360"/>
                    <a:pt x="1763" y="5376"/>
                  </a:cubicBezTo>
                  <a:cubicBezTo>
                    <a:pt x="1772" y="5391"/>
                    <a:pt x="1808" y="5420"/>
                    <a:pt x="1808" y="5429"/>
                  </a:cubicBezTo>
                  <a:cubicBezTo>
                    <a:pt x="1808" y="5437"/>
                    <a:pt x="1863" y="5429"/>
                    <a:pt x="1889" y="5442"/>
                  </a:cubicBezTo>
                  <a:cubicBezTo>
                    <a:pt x="1916" y="5455"/>
                    <a:pt x="1945" y="5449"/>
                    <a:pt x="1974" y="5464"/>
                  </a:cubicBezTo>
                  <a:cubicBezTo>
                    <a:pt x="2002" y="5480"/>
                    <a:pt x="2029" y="5482"/>
                    <a:pt x="2031" y="5500"/>
                  </a:cubicBezTo>
                  <a:cubicBezTo>
                    <a:pt x="2033" y="5517"/>
                    <a:pt x="2002" y="5533"/>
                    <a:pt x="2002" y="5542"/>
                  </a:cubicBezTo>
                  <a:cubicBezTo>
                    <a:pt x="2002" y="5550"/>
                    <a:pt x="2027" y="5557"/>
                    <a:pt x="2027" y="5570"/>
                  </a:cubicBezTo>
                  <a:cubicBezTo>
                    <a:pt x="2027" y="5584"/>
                    <a:pt x="1996" y="5584"/>
                    <a:pt x="1991" y="5595"/>
                  </a:cubicBezTo>
                  <a:cubicBezTo>
                    <a:pt x="1987" y="5606"/>
                    <a:pt x="2009" y="5621"/>
                    <a:pt x="2013" y="5632"/>
                  </a:cubicBezTo>
                  <a:cubicBezTo>
                    <a:pt x="2018" y="5643"/>
                    <a:pt x="1996" y="5681"/>
                    <a:pt x="1996" y="5692"/>
                  </a:cubicBezTo>
                  <a:cubicBezTo>
                    <a:pt x="1996" y="5703"/>
                    <a:pt x="1929" y="5690"/>
                    <a:pt x="1914" y="5690"/>
                  </a:cubicBezTo>
                  <a:cubicBezTo>
                    <a:pt x="1898" y="5690"/>
                    <a:pt x="1852" y="5741"/>
                    <a:pt x="1836" y="5743"/>
                  </a:cubicBezTo>
                  <a:cubicBezTo>
                    <a:pt x="1823" y="5745"/>
                    <a:pt x="1829" y="5769"/>
                    <a:pt x="1834" y="5790"/>
                  </a:cubicBezTo>
                  <a:cubicBezTo>
                    <a:pt x="1882" y="5781"/>
                    <a:pt x="1931" y="5777"/>
                    <a:pt x="1936" y="5788"/>
                  </a:cubicBezTo>
                  <a:cubicBezTo>
                    <a:pt x="1945" y="5806"/>
                    <a:pt x="1833" y="5853"/>
                    <a:pt x="1812" y="5860"/>
                  </a:cubicBezTo>
                  <a:cubicBezTo>
                    <a:pt x="1791" y="5868"/>
                    <a:pt x="1852" y="5899"/>
                    <a:pt x="1850" y="5916"/>
                  </a:cubicBezTo>
                  <a:cubicBezTo>
                    <a:pt x="1849" y="5934"/>
                    <a:pt x="1785" y="5939"/>
                    <a:pt x="1791" y="5974"/>
                  </a:cubicBezTo>
                  <a:cubicBezTo>
                    <a:pt x="1797" y="6009"/>
                    <a:pt x="1771" y="6017"/>
                    <a:pt x="1737" y="6017"/>
                  </a:cubicBezTo>
                  <a:cubicBezTo>
                    <a:pt x="1703" y="6017"/>
                    <a:pt x="1694" y="6037"/>
                    <a:pt x="1710" y="6040"/>
                  </a:cubicBezTo>
                  <a:cubicBezTo>
                    <a:pt x="1726" y="6043"/>
                    <a:pt x="1725" y="6088"/>
                    <a:pt x="1788" y="6104"/>
                  </a:cubicBezTo>
                  <a:cubicBezTo>
                    <a:pt x="1852" y="6120"/>
                    <a:pt x="1920" y="6179"/>
                    <a:pt x="1974" y="6238"/>
                  </a:cubicBezTo>
                  <a:cubicBezTo>
                    <a:pt x="1982" y="6246"/>
                    <a:pt x="1991" y="6253"/>
                    <a:pt x="2000" y="6259"/>
                  </a:cubicBezTo>
                  <a:cubicBezTo>
                    <a:pt x="2016" y="6249"/>
                    <a:pt x="2030" y="6242"/>
                    <a:pt x="2038" y="6241"/>
                  </a:cubicBezTo>
                  <a:cubicBezTo>
                    <a:pt x="2069" y="6237"/>
                    <a:pt x="2126" y="6254"/>
                    <a:pt x="2157" y="6276"/>
                  </a:cubicBezTo>
                  <a:cubicBezTo>
                    <a:pt x="2188" y="6299"/>
                    <a:pt x="2299" y="6272"/>
                    <a:pt x="2312" y="6290"/>
                  </a:cubicBezTo>
                  <a:cubicBezTo>
                    <a:pt x="2326" y="6307"/>
                    <a:pt x="2352" y="6330"/>
                    <a:pt x="2374" y="6330"/>
                  </a:cubicBezTo>
                  <a:cubicBezTo>
                    <a:pt x="2396" y="6330"/>
                    <a:pt x="2419" y="6374"/>
                    <a:pt x="2436" y="6361"/>
                  </a:cubicBezTo>
                  <a:cubicBezTo>
                    <a:pt x="2454" y="6347"/>
                    <a:pt x="2520" y="6347"/>
                    <a:pt x="2538" y="6347"/>
                  </a:cubicBezTo>
                  <a:cubicBezTo>
                    <a:pt x="2556" y="6347"/>
                    <a:pt x="2556" y="6361"/>
                    <a:pt x="2573" y="6361"/>
                  </a:cubicBezTo>
                  <a:cubicBezTo>
                    <a:pt x="2591" y="6361"/>
                    <a:pt x="2591" y="6427"/>
                    <a:pt x="2605" y="6423"/>
                  </a:cubicBezTo>
                  <a:cubicBezTo>
                    <a:pt x="2618" y="6418"/>
                    <a:pt x="2666" y="6462"/>
                    <a:pt x="2697" y="6467"/>
                  </a:cubicBezTo>
                  <a:cubicBezTo>
                    <a:pt x="2728" y="6471"/>
                    <a:pt x="2759" y="6524"/>
                    <a:pt x="2773" y="6520"/>
                  </a:cubicBezTo>
                  <a:cubicBezTo>
                    <a:pt x="2786" y="6516"/>
                    <a:pt x="2808" y="6542"/>
                    <a:pt x="2817" y="6520"/>
                  </a:cubicBezTo>
                  <a:cubicBezTo>
                    <a:pt x="2825" y="6499"/>
                    <a:pt x="2869" y="6509"/>
                    <a:pt x="2881" y="6473"/>
                  </a:cubicBezTo>
                  <a:cubicBezTo>
                    <a:pt x="2825" y="6404"/>
                    <a:pt x="2765" y="6328"/>
                    <a:pt x="2767" y="6299"/>
                  </a:cubicBezTo>
                  <a:cubicBezTo>
                    <a:pt x="2770" y="6248"/>
                    <a:pt x="2790" y="6216"/>
                    <a:pt x="2728" y="6163"/>
                  </a:cubicBezTo>
                  <a:cubicBezTo>
                    <a:pt x="2666" y="6110"/>
                    <a:pt x="2734" y="6074"/>
                    <a:pt x="2779" y="6018"/>
                  </a:cubicBezTo>
                  <a:cubicBezTo>
                    <a:pt x="2818" y="5968"/>
                    <a:pt x="2902" y="5946"/>
                    <a:pt x="2956" y="5910"/>
                  </a:cubicBezTo>
                  <a:cubicBezTo>
                    <a:pt x="2945" y="5903"/>
                    <a:pt x="2934" y="5896"/>
                    <a:pt x="2923" y="5891"/>
                  </a:cubicBezTo>
                  <a:cubicBezTo>
                    <a:pt x="2883" y="5874"/>
                    <a:pt x="2870" y="5856"/>
                    <a:pt x="2901" y="5847"/>
                  </a:cubicBezTo>
                  <a:cubicBezTo>
                    <a:pt x="2932" y="5838"/>
                    <a:pt x="2919" y="5820"/>
                    <a:pt x="2888" y="5785"/>
                  </a:cubicBezTo>
                  <a:cubicBezTo>
                    <a:pt x="2857" y="5750"/>
                    <a:pt x="2844" y="5714"/>
                    <a:pt x="2826" y="5714"/>
                  </a:cubicBezTo>
                  <a:cubicBezTo>
                    <a:pt x="2808" y="5714"/>
                    <a:pt x="2782" y="5710"/>
                    <a:pt x="2755" y="5719"/>
                  </a:cubicBezTo>
                  <a:cubicBezTo>
                    <a:pt x="2728" y="5727"/>
                    <a:pt x="2733" y="5696"/>
                    <a:pt x="2737" y="5666"/>
                  </a:cubicBezTo>
                  <a:cubicBezTo>
                    <a:pt x="2742" y="5635"/>
                    <a:pt x="2689" y="5639"/>
                    <a:pt x="2680" y="5626"/>
                  </a:cubicBezTo>
                  <a:cubicBezTo>
                    <a:pt x="2671" y="5612"/>
                    <a:pt x="2693" y="5568"/>
                    <a:pt x="2702" y="5564"/>
                  </a:cubicBezTo>
                  <a:cubicBezTo>
                    <a:pt x="2711" y="5559"/>
                    <a:pt x="2737" y="5546"/>
                    <a:pt x="2737" y="5533"/>
                  </a:cubicBezTo>
                  <a:cubicBezTo>
                    <a:pt x="2737" y="5519"/>
                    <a:pt x="2689" y="5515"/>
                    <a:pt x="2706" y="5484"/>
                  </a:cubicBezTo>
                  <a:cubicBezTo>
                    <a:pt x="2724" y="5453"/>
                    <a:pt x="2759" y="5453"/>
                    <a:pt x="2759" y="5422"/>
                  </a:cubicBezTo>
                  <a:cubicBezTo>
                    <a:pt x="2759" y="5391"/>
                    <a:pt x="2786" y="5364"/>
                    <a:pt x="2817" y="5387"/>
                  </a:cubicBezTo>
                  <a:cubicBezTo>
                    <a:pt x="2848" y="5409"/>
                    <a:pt x="2861" y="5466"/>
                    <a:pt x="2897" y="5453"/>
                  </a:cubicBezTo>
                  <a:cubicBezTo>
                    <a:pt x="2932" y="5440"/>
                    <a:pt x="2910" y="5409"/>
                    <a:pt x="2906" y="5391"/>
                  </a:cubicBezTo>
                  <a:cubicBezTo>
                    <a:pt x="2901" y="5373"/>
                    <a:pt x="2892" y="5347"/>
                    <a:pt x="2932" y="5338"/>
                  </a:cubicBezTo>
                  <a:cubicBezTo>
                    <a:pt x="2972" y="5329"/>
                    <a:pt x="2954" y="5289"/>
                    <a:pt x="2985" y="5289"/>
                  </a:cubicBezTo>
                  <a:cubicBezTo>
                    <a:pt x="3016" y="5289"/>
                    <a:pt x="3074" y="5249"/>
                    <a:pt x="3091" y="5240"/>
                  </a:cubicBezTo>
                  <a:cubicBezTo>
                    <a:pt x="3109" y="5232"/>
                    <a:pt x="3149" y="5210"/>
                    <a:pt x="3167" y="5218"/>
                  </a:cubicBezTo>
                  <a:cubicBezTo>
                    <a:pt x="3184" y="5227"/>
                    <a:pt x="3207" y="5249"/>
                    <a:pt x="3220" y="5218"/>
                  </a:cubicBezTo>
                  <a:cubicBezTo>
                    <a:pt x="3233" y="5187"/>
                    <a:pt x="3286" y="5201"/>
                    <a:pt x="3291" y="5218"/>
                  </a:cubicBezTo>
                  <a:cubicBezTo>
                    <a:pt x="3295" y="5236"/>
                    <a:pt x="3379" y="5236"/>
                    <a:pt x="3406" y="5254"/>
                  </a:cubicBezTo>
                  <a:cubicBezTo>
                    <a:pt x="3432" y="5272"/>
                    <a:pt x="3490" y="5307"/>
                    <a:pt x="3490" y="5325"/>
                  </a:cubicBezTo>
                  <a:cubicBezTo>
                    <a:pt x="3490" y="5342"/>
                    <a:pt x="3516" y="5369"/>
                    <a:pt x="3516" y="5338"/>
                  </a:cubicBezTo>
                  <a:cubicBezTo>
                    <a:pt x="3516" y="5307"/>
                    <a:pt x="3539" y="5316"/>
                    <a:pt x="3574" y="5338"/>
                  </a:cubicBezTo>
                  <a:cubicBezTo>
                    <a:pt x="3609" y="5360"/>
                    <a:pt x="3658" y="5351"/>
                    <a:pt x="3667" y="5329"/>
                  </a:cubicBezTo>
                  <a:cubicBezTo>
                    <a:pt x="3676" y="5307"/>
                    <a:pt x="3742" y="5280"/>
                    <a:pt x="3764" y="5298"/>
                  </a:cubicBezTo>
                  <a:cubicBezTo>
                    <a:pt x="3787" y="5316"/>
                    <a:pt x="3795" y="5329"/>
                    <a:pt x="3822" y="5303"/>
                  </a:cubicBezTo>
                  <a:cubicBezTo>
                    <a:pt x="3848" y="5276"/>
                    <a:pt x="3911" y="5280"/>
                    <a:pt x="3919" y="5307"/>
                  </a:cubicBezTo>
                  <a:cubicBezTo>
                    <a:pt x="3928" y="5333"/>
                    <a:pt x="3959" y="5338"/>
                    <a:pt x="3986" y="5338"/>
                  </a:cubicBezTo>
                  <a:cubicBezTo>
                    <a:pt x="4012" y="5338"/>
                    <a:pt x="4017" y="5378"/>
                    <a:pt x="4034" y="5369"/>
                  </a:cubicBezTo>
                  <a:cubicBezTo>
                    <a:pt x="4052" y="5360"/>
                    <a:pt x="4048" y="5316"/>
                    <a:pt x="4070" y="5320"/>
                  </a:cubicBezTo>
                  <a:cubicBezTo>
                    <a:pt x="4092" y="5325"/>
                    <a:pt x="4110" y="5351"/>
                    <a:pt x="4145" y="5351"/>
                  </a:cubicBezTo>
                  <a:cubicBezTo>
                    <a:pt x="4181" y="5351"/>
                    <a:pt x="4207" y="5342"/>
                    <a:pt x="4207" y="5316"/>
                  </a:cubicBezTo>
                  <a:cubicBezTo>
                    <a:pt x="4207" y="5289"/>
                    <a:pt x="4203" y="5245"/>
                    <a:pt x="4181" y="5245"/>
                  </a:cubicBezTo>
                  <a:cubicBezTo>
                    <a:pt x="4158" y="5245"/>
                    <a:pt x="4136" y="5223"/>
                    <a:pt x="4110" y="5223"/>
                  </a:cubicBezTo>
                  <a:cubicBezTo>
                    <a:pt x="4083" y="5223"/>
                    <a:pt x="4057" y="5178"/>
                    <a:pt x="4083" y="5170"/>
                  </a:cubicBezTo>
                  <a:cubicBezTo>
                    <a:pt x="4110" y="5161"/>
                    <a:pt x="4154" y="5139"/>
                    <a:pt x="4145" y="5117"/>
                  </a:cubicBezTo>
                  <a:cubicBezTo>
                    <a:pt x="4136" y="5094"/>
                    <a:pt x="4127" y="5050"/>
                    <a:pt x="4163" y="5046"/>
                  </a:cubicBezTo>
                  <a:cubicBezTo>
                    <a:pt x="4198" y="5041"/>
                    <a:pt x="4274" y="5041"/>
                    <a:pt x="4269" y="5028"/>
                  </a:cubicBezTo>
                  <a:cubicBezTo>
                    <a:pt x="4265" y="5015"/>
                    <a:pt x="4194" y="5006"/>
                    <a:pt x="4181" y="4984"/>
                  </a:cubicBezTo>
                  <a:cubicBezTo>
                    <a:pt x="4167" y="4962"/>
                    <a:pt x="4163" y="4908"/>
                    <a:pt x="4176" y="4900"/>
                  </a:cubicBezTo>
                  <a:cubicBezTo>
                    <a:pt x="4189" y="4891"/>
                    <a:pt x="4234" y="4904"/>
                    <a:pt x="4260" y="4895"/>
                  </a:cubicBezTo>
                  <a:cubicBezTo>
                    <a:pt x="4287" y="4886"/>
                    <a:pt x="4344" y="4908"/>
                    <a:pt x="4380" y="4882"/>
                  </a:cubicBezTo>
                  <a:cubicBezTo>
                    <a:pt x="4415" y="4855"/>
                    <a:pt x="4490" y="4851"/>
                    <a:pt x="4530" y="4851"/>
                  </a:cubicBezTo>
                  <a:cubicBezTo>
                    <a:pt x="4570" y="4851"/>
                    <a:pt x="4601" y="4824"/>
                    <a:pt x="4632" y="4820"/>
                  </a:cubicBezTo>
                  <a:cubicBezTo>
                    <a:pt x="4663" y="4815"/>
                    <a:pt x="4752" y="4802"/>
                    <a:pt x="4774" y="4793"/>
                  </a:cubicBezTo>
                  <a:cubicBezTo>
                    <a:pt x="4796" y="4785"/>
                    <a:pt x="4915" y="4767"/>
                    <a:pt x="4920" y="4745"/>
                  </a:cubicBezTo>
                  <a:cubicBezTo>
                    <a:pt x="4924" y="4723"/>
                    <a:pt x="5020" y="4705"/>
                    <a:pt x="5044" y="4716"/>
                  </a:cubicBezTo>
                  <a:cubicBezTo>
                    <a:pt x="5068" y="4727"/>
                    <a:pt x="5099" y="4736"/>
                    <a:pt x="5121" y="4727"/>
                  </a:cubicBezTo>
                  <a:cubicBezTo>
                    <a:pt x="5143" y="4718"/>
                    <a:pt x="5190" y="4742"/>
                    <a:pt x="5186" y="4767"/>
                  </a:cubicBezTo>
                  <a:cubicBezTo>
                    <a:pt x="5181" y="4791"/>
                    <a:pt x="5205" y="4818"/>
                    <a:pt x="5203" y="4838"/>
                  </a:cubicBezTo>
                  <a:cubicBezTo>
                    <a:pt x="5201" y="4858"/>
                    <a:pt x="5179" y="4864"/>
                    <a:pt x="5192" y="4880"/>
                  </a:cubicBezTo>
                  <a:cubicBezTo>
                    <a:pt x="5205" y="4895"/>
                    <a:pt x="5265" y="4884"/>
                    <a:pt x="5283" y="4864"/>
                  </a:cubicBezTo>
                  <a:cubicBezTo>
                    <a:pt x="5301" y="4844"/>
                    <a:pt x="5321" y="4873"/>
                    <a:pt x="5321" y="4889"/>
                  </a:cubicBezTo>
                  <a:cubicBezTo>
                    <a:pt x="5321" y="4904"/>
                    <a:pt x="5349" y="4915"/>
                    <a:pt x="5349" y="4895"/>
                  </a:cubicBezTo>
                  <a:cubicBezTo>
                    <a:pt x="5349" y="4875"/>
                    <a:pt x="5385" y="4889"/>
                    <a:pt x="5396" y="4902"/>
                  </a:cubicBezTo>
                  <a:cubicBezTo>
                    <a:pt x="5407" y="4915"/>
                    <a:pt x="5449" y="4886"/>
                    <a:pt x="5449" y="4908"/>
                  </a:cubicBezTo>
                  <a:cubicBezTo>
                    <a:pt x="5449" y="4931"/>
                    <a:pt x="5387" y="4948"/>
                    <a:pt x="5414" y="4973"/>
                  </a:cubicBezTo>
                  <a:cubicBezTo>
                    <a:pt x="5440" y="4997"/>
                    <a:pt x="5456" y="4944"/>
                    <a:pt x="5489" y="4955"/>
                  </a:cubicBezTo>
                  <a:cubicBezTo>
                    <a:pt x="5522" y="4966"/>
                    <a:pt x="5566" y="4917"/>
                    <a:pt x="5597" y="4911"/>
                  </a:cubicBezTo>
                  <a:cubicBezTo>
                    <a:pt x="5628" y="4904"/>
                    <a:pt x="5661" y="4875"/>
                    <a:pt x="5688" y="4860"/>
                  </a:cubicBezTo>
                  <a:cubicBezTo>
                    <a:pt x="5715" y="4844"/>
                    <a:pt x="5772" y="4849"/>
                    <a:pt x="5754" y="4866"/>
                  </a:cubicBezTo>
                  <a:cubicBezTo>
                    <a:pt x="5737" y="4884"/>
                    <a:pt x="5717" y="4917"/>
                    <a:pt x="5783" y="4942"/>
                  </a:cubicBezTo>
                  <a:cubicBezTo>
                    <a:pt x="5850" y="4966"/>
                    <a:pt x="5925" y="5094"/>
                    <a:pt x="5967" y="5159"/>
                  </a:cubicBezTo>
                  <a:cubicBezTo>
                    <a:pt x="6009" y="5223"/>
                    <a:pt x="6049" y="5338"/>
                    <a:pt x="6071" y="5338"/>
                  </a:cubicBezTo>
                  <a:cubicBezTo>
                    <a:pt x="6093" y="5338"/>
                    <a:pt x="6100" y="5280"/>
                    <a:pt x="6129" y="5274"/>
                  </a:cubicBezTo>
                  <a:cubicBezTo>
                    <a:pt x="6157" y="5267"/>
                    <a:pt x="6175" y="5322"/>
                    <a:pt x="6206" y="5329"/>
                  </a:cubicBezTo>
                  <a:cubicBezTo>
                    <a:pt x="6237" y="5336"/>
                    <a:pt x="6279" y="5353"/>
                    <a:pt x="6303" y="5345"/>
                  </a:cubicBezTo>
                  <a:cubicBezTo>
                    <a:pt x="6328" y="5336"/>
                    <a:pt x="6383" y="5305"/>
                    <a:pt x="6403" y="5316"/>
                  </a:cubicBezTo>
                  <a:cubicBezTo>
                    <a:pt x="6423" y="5327"/>
                    <a:pt x="6450" y="5327"/>
                    <a:pt x="6467" y="5369"/>
                  </a:cubicBezTo>
                  <a:cubicBezTo>
                    <a:pt x="6485" y="5411"/>
                    <a:pt x="6512" y="5420"/>
                    <a:pt x="6529" y="5420"/>
                  </a:cubicBezTo>
                  <a:cubicBezTo>
                    <a:pt x="6547" y="5420"/>
                    <a:pt x="6551" y="5440"/>
                    <a:pt x="6551" y="5457"/>
                  </a:cubicBezTo>
                  <a:cubicBezTo>
                    <a:pt x="6551" y="5475"/>
                    <a:pt x="6583" y="5499"/>
                    <a:pt x="6601" y="5499"/>
                  </a:cubicBezTo>
                  <a:cubicBezTo>
                    <a:pt x="6619" y="5499"/>
                    <a:pt x="6666" y="5493"/>
                    <a:pt x="6681" y="5484"/>
                  </a:cubicBezTo>
                  <a:cubicBezTo>
                    <a:pt x="6695" y="5475"/>
                    <a:pt x="6713" y="5466"/>
                    <a:pt x="6716" y="5487"/>
                  </a:cubicBezTo>
                  <a:cubicBezTo>
                    <a:pt x="6719" y="5508"/>
                    <a:pt x="6745" y="5540"/>
                    <a:pt x="6763" y="5540"/>
                  </a:cubicBezTo>
                  <a:cubicBezTo>
                    <a:pt x="6781" y="5540"/>
                    <a:pt x="6816" y="5555"/>
                    <a:pt x="6819" y="5540"/>
                  </a:cubicBezTo>
                  <a:cubicBezTo>
                    <a:pt x="6822" y="5525"/>
                    <a:pt x="6869" y="5517"/>
                    <a:pt x="6887" y="5514"/>
                  </a:cubicBezTo>
                  <a:cubicBezTo>
                    <a:pt x="6905" y="5511"/>
                    <a:pt x="6967" y="5499"/>
                    <a:pt x="6979" y="5472"/>
                  </a:cubicBezTo>
                  <a:cubicBezTo>
                    <a:pt x="6990" y="5446"/>
                    <a:pt x="7041" y="5446"/>
                    <a:pt x="7055" y="5428"/>
                  </a:cubicBezTo>
                  <a:cubicBezTo>
                    <a:pt x="7070" y="5410"/>
                    <a:pt x="7111" y="5401"/>
                    <a:pt x="7120" y="5384"/>
                  </a:cubicBezTo>
                  <a:cubicBezTo>
                    <a:pt x="7129" y="5366"/>
                    <a:pt x="7182" y="5369"/>
                    <a:pt x="7188" y="5354"/>
                  </a:cubicBezTo>
                  <a:cubicBezTo>
                    <a:pt x="7194" y="5339"/>
                    <a:pt x="7238" y="5336"/>
                    <a:pt x="7259" y="5342"/>
                  </a:cubicBezTo>
                  <a:cubicBezTo>
                    <a:pt x="7280" y="5348"/>
                    <a:pt x="7383" y="5369"/>
                    <a:pt x="7398" y="5366"/>
                  </a:cubicBezTo>
                  <a:cubicBezTo>
                    <a:pt x="7412" y="5363"/>
                    <a:pt x="7415" y="5419"/>
                    <a:pt x="7430" y="5422"/>
                  </a:cubicBezTo>
                  <a:cubicBezTo>
                    <a:pt x="7445" y="5425"/>
                    <a:pt x="7498" y="5466"/>
                    <a:pt x="7513" y="5455"/>
                  </a:cubicBezTo>
                  <a:cubicBezTo>
                    <a:pt x="7528" y="5443"/>
                    <a:pt x="7563" y="5431"/>
                    <a:pt x="7593" y="5449"/>
                  </a:cubicBezTo>
                  <a:cubicBezTo>
                    <a:pt x="7622" y="5466"/>
                    <a:pt x="7652" y="5490"/>
                    <a:pt x="7663" y="5469"/>
                  </a:cubicBezTo>
                  <a:cubicBezTo>
                    <a:pt x="7675" y="5449"/>
                    <a:pt x="7737" y="5440"/>
                    <a:pt x="7746" y="5428"/>
                  </a:cubicBezTo>
                  <a:cubicBezTo>
                    <a:pt x="7755" y="5416"/>
                    <a:pt x="7764" y="5381"/>
                    <a:pt x="7749" y="5369"/>
                  </a:cubicBezTo>
                  <a:cubicBezTo>
                    <a:pt x="7734" y="5357"/>
                    <a:pt x="7719" y="5310"/>
                    <a:pt x="7714" y="5286"/>
                  </a:cubicBezTo>
                  <a:cubicBezTo>
                    <a:pt x="7708" y="5263"/>
                    <a:pt x="7749" y="5257"/>
                    <a:pt x="7755" y="5236"/>
                  </a:cubicBezTo>
                  <a:cubicBezTo>
                    <a:pt x="7761" y="5215"/>
                    <a:pt x="7796" y="5212"/>
                    <a:pt x="7808" y="5201"/>
                  </a:cubicBezTo>
                  <a:cubicBezTo>
                    <a:pt x="7820" y="5189"/>
                    <a:pt x="7823" y="5162"/>
                    <a:pt x="7843" y="5168"/>
                  </a:cubicBezTo>
                  <a:cubicBezTo>
                    <a:pt x="7864" y="5174"/>
                    <a:pt x="7908" y="5189"/>
                    <a:pt x="7917" y="5198"/>
                  </a:cubicBezTo>
                  <a:cubicBezTo>
                    <a:pt x="7926" y="5207"/>
                    <a:pt x="7959" y="5212"/>
                    <a:pt x="7979" y="5212"/>
                  </a:cubicBezTo>
                  <a:cubicBezTo>
                    <a:pt x="8000" y="5212"/>
                    <a:pt x="8032" y="5230"/>
                    <a:pt x="8053" y="5242"/>
                  </a:cubicBezTo>
                  <a:cubicBezTo>
                    <a:pt x="8074" y="5254"/>
                    <a:pt x="8139" y="5254"/>
                    <a:pt x="8150" y="5272"/>
                  </a:cubicBezTo>
                  <a:cubicBezTo>
                    <a:pt x="8162" y="5289"/>
                    <a:pt x="8147" y="5339"/>
                    <a:pt x="8162" y="5357"/>
                  </a:cubicBezTo>
                  <a:cubicBezTo>
                    <a:pt x="8177" y="5375"/>
                    <a:pt x="8212" y="5413"/>
                    <a:pt x="8224" y="5404"/>
                  </a:cubicBezTo>
                  <a:cubicBezTo>
                    <a:pt x="8236" y="5395"/>
                    <a:pt x="8292" y="5434"/>
                    <a:pt x="8313" y="5431"/>
                  </a:cubicBezTo>
                  <a:cubicBezTo>
                    <a:pt x="8333" y="5428"/>
                    <a:pt x="8366" y="5395"/>
                    <a:pt x="8384" y="5395"/>
                  </a:cubicBezTo>
                  <a:cubicBezTo>
                    <a:pt x="8401" y="5395"/>
                    <a:pt x="8457" y="5381"/>
                    <a:pt x="8475" y="5384"/>
                  </a:cubicBezTo>
                  <a:cubicBezTo>
                    <a:pt x="8493" y="5387"/>
                    <a:pt x="8558" y="5410"/>
                    <a:pt x="8567" y="5404"/>
                  </a:cubicBezTo>
                  <a:cubicBezTo>
                    <a:pt x="8575" y="5398"/>
                    <a:pt x="8634" y="5407"/>
                    <a:pt x="8643" y="5425"/>
                  </a:cubicBezTo>
                  <a:cubicBezTo>
                    <a:pt x="8652" y="5443"/>
                    <a:pt x="8726" y="5443"/>
                    <a:pt x="8726" y="5463"/>
                  </a:cubicBezTo>
                  <a:cubicBezTo>
                    <a:pt x="8726" y="5484"/>
                    <a:pt x="8767" y="5496"/>
                    <a:pt x="8779" y="5519"/>
                  </a:cubicBezTo>
                  <a:cubicBezTo>
                    <a:pt x="8791" y="5543"/>
                    <a:pt x="8888" y="5528"/>
                    <a:pt x="8906" y="5543"/>
                  </a:cubicBezTo>
                  <a:cubicBezTo>
                    <a:pt x="8924" y="5558"/>
                    <a:pt x="9036" y="5555"/>
                    <a:pt x="9039" y="5543"/>
                  </a:cubicBezTo>
                  <a:cubicBezTo>
                    <a:pt x="9042" y="5531"/>
                    <a:pt x="9148" y="5525"/>
                    <a:pt x="9169" y="5511"/>
                  </a:cubicBezTo>
                  <a:cubicBezTo>
                    <a:pt x="9189" y="5496"/>
                    <a:pt x="9245" y="5502"/>
                    <a:pt x="9248" y="5481"/>
                  </a:cubicBezTo>
                  <a:cubicBezTo>
                    <a:pt x="9251" y="5460"/>
                    <a:pt x="9304" y="5446"/>
                    <a:pt x="9328" y="5428"/>
                  </a:cubicBezTo>
                  <a:cubicBezTo>
                    <a:pt x="9352" y="5410"/>
                    <a:pt x="9446" y="5413"/>
                    <a:pt x="9452" y="5434"/>
                  </a:cubicBezTo>
                  <a:cubicBezTo>
                    <a:pt x="9458" y="5455"/>
                    <a:pt x="9514" y="5460"/>
                    <a:pt x="9538" y="5452"/>
                  </a:cubicBezTo>
                  <a:cubicBezTo>
                    <a:pt x="9561" y="5443"/>
                    <a:pt x="9623" y="5455"/>
                    <a:pt x="9632" y="5475"/>
                  </a:cubicBezTo>
                  <a:cubicBezTo>
                    <a:pt x="9641" y="5496"/>
                    <a:pt x="9712" y="5508"/>
                    <a:pt x="9729" y="5502"/>
                  </a:cubicBezTo>
                  <a:cubicBezTo>
                    <a:pt x="9747" y="5496"/>
                    <a:pt x="9803" y="5455"/>
                    <a:pt x="9824" y="5452"/>
                  </a:cubicBezTo>
                  <a:cubicBezTo>
                    <a:pt x="9845" y="5449"/>
                    <a:pt x="9874" y="5428"/>
                    <a:pt x="9868" y="5407"/>
                  </a:cubicBezTo>
                  <a:cubicBezTo>
                    <a:pt x="9862" y="5387"/>
                    <a:pt x="9909" y="5328"/>
                    <a:pt x="9915" y="5304"/>
                  </a:cubicBezTo>
                  <a:cubicBezTo>
                    <a:pt x="9921" y="5280"/>
                    <a:pt x="9963" y="5215"/>
                    <a:pt x="9977" y="5210"/>
                  </a:cubicBezTo>
                  <a:cubicBezTo>
                    <a:pt x="9992" y="5204"/>
                    <a:pt x="10025" y="5177"/>
                    <a:pt x="10022" y="5159"/>
                  </a:cubicBezTo>
                  <a:cubicBezTo>
                    <a:pt x="10019" y="5142"/>
                    <a:pt x="10010" y="5089"/>
                    <a:pt x="9992" y="5089"/>
                  </a:cubicBezTo>
                  <a:cubicBezTo>
                    <a:pt x="9974" y="5089"/>
                    <a:pt x="9942" y="5092"/>
                    <a:pt x="9983" y="5035"/>
                  </a:cubicBezTo>
                  <a:cubicBezTo>
                    <a:pt x="10025" y="4979"/>
                    <a:pt x="10098" y="4994"/>
                    <a:pt x="10110" y="4994"/>
                  </a:cubicBezTo>
                  <a:cubicBezTo>
                    <a:pt x="10122" y="4994"/>
                    <a:pt x="10216" y="4970"/>
                    <a:pt x="10258" y="4982"/>
                  </a:cubicBezTo>
                  <a:cubicBezTo>
                    <a:pt x="10299" y="4994"/>
                    <a:pt x="10326" y="4976"/>
                    <a:pt x="10370" y="5000"/>
                  </a:cubicBezTo>
                  <a:cubicBezTo>
                    <a:pt x="10414" y="5024"/>
                    <a:pt x="10476" y="5015"/>
                    <a:pt x="10491" y="5035"/>
                  </a:cubicBezTo>
                  <a:cubicBezTo>
                    <a:pt x="10506" y="5056"/>
                    <a:pt x="10565" y="5074"/>
                    <a:pt x="10556" y="5109"/>
                  </a:cubicBezTo>
                  <a:cubicBezTo>
                    <a:pt x="10547" y="5145"/>
                    <a:pt x="10588" y="5124"/>
                    <a:pt x="10603" y="5201"/>
                  </a:cubicBezTo>
                  <a:cubicBezTo>
                    <a:pt x="10618" y="5277"/>
                    <a:pt x="10653" y="5283"/>
                    <a:pt x="10662" y="5319"/>
                  </a:cubicBezTo>
                  <a:cubicBezTo>
                    <a:pt x="10671" y="5354"/>
                    <a:pt x="10718" y="5419"/>
                    <a:pt x="10712" y="5440"/>
                  </a:cubicBezTo>
                  <a:cubicBezTo>
                    <a:pt x="10706" y="5460"/>
                    <a:pt x="10700" y="5493"/>
                    <a:pt x="10751" y="5496"/>
                  </a:cubicBezTo>
                  <a:cubicBezTo>
                    <a:pt x="10801" y="5499"/>
                    <a:pt x="10836" y="5537"/>
                    <a:pt x="10848" y="5531"/>
                  </a:cubicBezTo>
                  <a:cubicBezTo>
                    <a:pt x="10860" y="5525"/>
                    <a:pt x="10919" y="5546"/>
                    <a:pt x="10948" y="5576"/>
                  </a:cubicBezTo>
                  <a:cubicBezTo>
                    <a:pt x="10978" y="5605"/>
                    <a:pt x="11022" y="5590"/>
                    <a:pt x="11019" y="5623"/>
                  </a:cubicBezTo>
                  <a:cubicBezTo>
                    <a:pt x="11016" y="5655"/>
                    <a:pt x="11043" y="5682"/>
                    <a:pt x="11040" y="5708"/>
                  </a:cubicBezTo>
                  <a:cubicBezTo>
                    <a:pt x="11037" y="5735"/>
                    <a:pt x="11096" y="5753"/>
                    <a:pt x="11137" y="5747"/>
                  </a:cubicBezTo>
                  <a:cubicBezTo>
                    <a:pt x="11179" y="5741"/>
                    <a:pt x="11208" y="5761"/>
                    <a:pt x="11226" y="5726"/>
                  </a:cubicBezTo>
                  <a:cubicBezTo>
                    <a:pt x="11244" y="5691"/>
                    <a:pt x="11303" y="5705"/>
                    <a:pt x="11323" y="5691"/>
                  </a:cubicBezTo>
                  <a:cubicBezTo>
                    <a:pt x="11344" y="5676"/>
                    <a:pt x="11406" y="5658"/>
                    <a:pt x="11403" y="5711"/>
                  </a:cubicBezTo>
                  <a:cubicBezTo>
                    <a:pt x="11400" y="5764"/>
                    <a:pt x="11435" y="5776"/>
                    <a:pt x="11406" y="5794"/>
                  </a:cubicBezTo>
                  <a:cubicBezTo>
                    <a:pt x="11376" y="5812"/>
                    <a:pt x="11362" y="5888"/>
                    <a:pt x="11353" y="5921"/>
                  </a:cubicBezTo>
                  <a:cubicBezTo>
                    <a:pt x="11344" y="5953"/>
                    <a:pt x="11300" y="5962"/>
                    <a:pt x="11294" y="5998"/>
                  </a:cubicBezTo>
                  <a:cubicBezTo>
                    <a:pt x="11288" y="6033"/>
                    <a:pt x="11246" y="6036"/>
                    <a:pt x="11246" y="6063"/>
                  </a:cubicBezTo>
                  <a:cubicBezTo>
                    <a:pt x="11246" y="6089"/>
                    <a:pt x="11187" y="6083"/>
                    <a:pt x="11158" y="6063"/>
                  </a:cubicBezTo>
                  <a:cubicBezTo>
                    <a:pt x="11128" y="6042"/>
                    <a:pt x="11099" y="6101"/>
                    <a:pt x="11075" y="6101"/>
                  </a:cubicBezTo>
                  <a:cubicBezTo>
                    <a:pt x="11052" y="6101"/>
                    <a:pt x="11055" y="6151"/>
                    <a:pt x="11060" y="6172"/>
                  </a:cubicBezTo>
                  <a:cubicBezTo>
                    <a:pt x="11067" y="6192"/>
                    <a:pt x="11052" y="6219"/>
                    <a:pt x="11067" y="6254"/>
                  </a:cubicBezTo>
                  <a:cubicBezTo>
                    <a:pt x="11074" y="6273"/>
                    <a:pt x="11070" y="6309"/>
                    <a:pt x="11074" y="6350"/>
                  </a:cubicBezTo>
                  <a:cubicBezTo>
                    <a:pt x="11109" y="6324"/>
                    <a:pt x="11142" y="6305"/>
                    <a:pt x="11156" y="6305"/>
                  </a:cubicBezTo>
                  <a:cubicBezTo>
                    <a:pt x="11193" y="6305"/>
                    <a:pt x="11230" y="6368"/>
                    <a:pt x="11272" y="6369"/>
                  </a:cubicBezTo>
                  <a:cubicBezTo>
                    <a:pt x="11313" y="6371"/>
                    <a:pt x="11500" y="6245"/>
                    <a:pt x="11502" y="6225"/>
                  </a:cubicBezTo>
                  <a:cubicBezTo>
                    <a:pt x="11503" y="6204"/>
                    <a:pt x="11613" y="6099"/>
                    <a:pt x="11664" y="6045"/>
                  </a:cubicBezTo>
                  <a:cubicBezTo>
                    <a:pt x="11716" y="5990"/>
                    <a:pt x="11784" y="5911"/>
                    <a:pt x="11810" y="5849"/>
                  </a:cubicBezTo>
                  <a:cubicBezTo>
                    <a:pt x="11827" y="5810"/>
                    <a:pt x="11899" y="5736"/>
                    <a:pt x="11916" y="5707"/>
                  </a:cubicBezTo>
                  <a:cubicBezTo>
                    <a:pt x="11934" y="5677"/>
                    <a:pt x="11946" y="5674"/>
                    <a:pt x="11978" y="5605"/>
                  </a:cubicBezTo>
                  <a:cubicBezTo>
                    <a:pt x="12011" y="5536"/>
                    <a:pt x="12011" y="5354"/>
                    <a:pt x="12021" y="5342"/>
                  </a:cubicBezTo>
                  <a:cubicBezTo>
                    <a:pt x="12032" y="5331"/>
                    <a:pt x="12026" y="5300"/>
                    <a:pt x="12040" y="5280"/>
                  </a:cubicBezTo>
                  <a:cubicBezTo>
                    <a:pt x="12055" y="5261"/>
                    <a:pt x="12048" y="5235"/>
                    <a:pt x="12077" y="5210"/>
                  </a:cubicBezTo>
                  <a:cubicBezTo>
                    <a:pt x="12107" y="5185"/>
                    <a:pt x="12101" y="5162"/>
                    <a:pt x="12094" y="5143"/>
                  </a:cubicBezTo>
                  <a:cubicBezTo>
                    <a:pt x="12086" y="5124"/>
                    <a:pt x="12095" y="5081"/>
                    <a:pt x="12088" y="5068"/>
                  </a:cubicBezTo>
                  <a:cubicBezTo>
                    <a:pt x="12080" y="5055"/>
                    <a:pt x="12082" y="5049"/>
                    <a:pt x="12099" y="5038"/>
                  </a:cubicBezTo>
                  <a:cubicBezTo>
                    <a:pt x="12117" y="5028"/>
                    <a:pt x="12088" y="5001"/>
                    <a:pt x="12063" y="4990"/>
                  </a:cubicBezTo>
                  <a:cubicBezTo>
                    <a:pt x="12037" y="4978"/>
                    <a:pt x="12005" y="4968"/>
                    <a:pt x="12002" y="4939"/>
                  </a:cubicBezTo>
                  <a:cubicBezTo>
                    <a:pt x="11999" y="4911"/>
                    <a:pt x="11956" y="4878"/>
                    <a:pt x="11924" y="4880"/>
                  </a:cubicBezTo>
                  <a:cubicBezTo>
                    <a:pt x="11891" y="4883"/>
                    <a:pt x="11831" y="4863"/>
                    <a:pt x="11838" y="4883"/>
                  </a:cubicBezTo>
                  <a:cubicBezTo>
                    <a:pt x="11846" y="4904"/>
                    <a:pt x="11835" y="4922"/>
                    <a:pt x="11819" y="4917"/>
                  </a:cubicBezTo>
                  <a:cubicBezTo>
                    <a:pt x="11803" y="4913"/>
                    <a:pt x="11795" y="4926"/>
                    <a:pt x="11776" y="4956"/>
                  </a:cubicBezTo>
                  <a:cubicBezTo>
                    <a:pt x="11757" y="4985"/>
                    <a:pt x="11689" y="4988"/>
                    <a:pt x="11720" y="4960"/>
                  </a:cubicBezTo>
                  <a:cubicBezTo>
                    <a:pt x="11751" y="4932"/>
                    <a:pt x="11710" y="4931"/>
                    <a:pt x="11716" y="4901"/>
                  </a:cubicBezTo>
                  <a:cubicBezTo>
                    <a:pt x="11722" y="4872"/>
                    <a:pt x="11747" y="4842"/>
                    <a:pt x="11713" y="4861"/>
                  </a:cubicBezTo>
                  <a:cubicBezTo>
                    <a:pt x="11679" y="4880"/>
                    <a:pt x="11679" y="4926"/>
                    <a:pt x="11651" y="4932"/>
                  </a:cubicBezTo>
                  <a:cubicBezTo>
                    <a:pt x="11623" y="4938"/>
                    <a:pt x="11632" y="4852"/>
                    <a:pt x="11639" y="4830"/>
                  </a:cubicBezTo>
                  <a:cubicBezTo>
                    <a:pt x="11646" y="4808"/>
                    <a:pt x="11587" y="4832"/>
                    <a:pt x="11525" y="4827"/>
                  </a:cubicBezTo>
                  <a:cubicBezTo>
                    <a:pt x="11463" y="4823"/>
                    <a:pt x="11480" y="4780"/>
                    <a:pt x="11530" y="4753"/>
                  </a:cubicBezTo>
                  <a:cubicBezTo>
                    <a:pt x="11580" y="4727"/>
                    <a:pt x="11571" y="4702"/>
                    <a:pt x="11596" y="4692"/>
                  </a:cubicBezTo>
                  <a:cubicBezTo>
                    <a:pt x="11621" y="4681"/>
                    <a:pt x="11686" y="4638"/>
                    <a:pt x="11725" y="4616"/>
                  </a:cubicBezTo>
                  <a:cubicBezTo>
                    <a:pt x="11763" y="4594"/>
                    <a:pt x="11770" y="4569"/>
                    <a:pt x="11779" y="4544"/>
                  </a:cubicBezTo>
                  <a:cubicBezTo>
                    <a:pt x="11788" y="4519"/>
                    <a:pt x="11859" y="4488"/>
                    <a:pt x="11922" y="4436"/>
                  </a:cubicBezTo>
                  <a:cubicBezTo>
                    <a:pt x="11986" y="4385"/>
                    <a:pt x="12017" y="4355"/>
                    <a:pt x="12032" y="4324"/>
                  </a:cubicBezTo>
                  <a:cubicBezTo>
                    <a:pt x="12046" y="4293"/>
                    <a:pt x="12141" y="4255"/>
                    <a:pt x="12142" y="4231"/>
                  </a:cubicBezTo>
                  <a:cubicBezTo>
                    <a:pt x="12144" y="4207"/>
                    <a:pt x="12254" y="4148"/>
                    <a:pt x="12330" y="4134"/>
                  </a:cubicBezTo>
                  <a:cubicBezTo>
                    <a:pt x="12405" y="4119"/>
                    <a:pt x="12524" y="4138"/>
                    <a:pt x="12547" y="4160"/>
                  </a:cubicBezTo>
                  <a:cubicBezTo>
                    <a:pt x="12569" y="4182"/>
                    <a:pt x="12585" y="4174"/>
                    <a:pt x="12598" y="4159"/>
                  </a:cubicBezTo>
                  <a:cubicBezTo>
                    <a:pt x="12612" y="4144"/>
                    <a:pt x="12641" y="4151"/>
                    <a:pt x="12691" y="4157"/>
                  </a:cubicBezTo>
                  <a:cubicBezTo>
                    <a:pt x="12741" y="4163"/>
                    <a:pt x="12753" y="4134"/>
                    <a:pt x="12787" y="4144"/>
                  </a:cubicBezTo>
                  <a:cubicBezTo>
                    <a:pt x="12821" y="4154"/>
                    <a:pt x="12849" y="4160"/>
                    <a:pt x="12870" y="4120"/>
                  </a:cubicBezTo>
                  <a:cubicBezTo>
                    <a:pt x="12890" y="4081"/>
                    <a:pt x="12988" y="4088"/>
                    <a:pt x="13010" y="4104"/>
                  </a:cubicBezTo>
                  <a:cubicBezTo>
                    <a:pt x="13032" y="4121"/>
                    <a:pt x="13050" y="4143"/>
                    <a:pt x="13085" y="4119"/>
                  </a:cubicBezTo>
                  <a:cubicBezTo>
                    <a:pt x="13121" y="4095"/>
                    <a:pt x="13121" y="4150"/>
                    <a:pt x="13155" y="4154"/>
                  </a:cubicBezTo>
                  <a:cubicBezTo>
                    <a:pt x="13189" y="4159"/>
                    <a:pt x="13166" y="4188"/>
                    <a:pt x="13137" y="4185"/>
                  </a:cubicBezTo>
                  <a:cubicBezTo>
                    <a:pt x="13107" y="4182"/>
                    <a:pt x="13070" y="4200"/>
                    <a:pt x="13104" y="4219"/>
                  </a:cubicBezTo>
                  <a:cubicBezTo>
                    <a:pt x="13138" y="4238"/>
                    <a:pt x="13178" y="4202"/>
                    <a:pt x="13205" y="4205"/>
                  </a:cubicBezTo>
                  <a:cubicBezTo>
                    <a:pt x="13231" y="4207"/>
                    <a:pt x="13273" y="4210"/>
                    <a:pt x="13310" y="4187"/>
                  </a:cubicBezTo>
                  <a:cubicBezTo>
                    <a:pt x="13347" y="4163"/>
                    <a:pt x="13357" y="4206"/>
                    <a:pt x="13380" y="4185"/>
                  </a:cubicBezTo>
                  <a:cubicBezTo>
                    <a:pt x="13404" y="4165"/>
                    <a:pt x="13457" y="4159"/>
                    <a:pt x="13484" y="4160"/>
                  </a:cubicBezTo>
                  <a:cubicBezTo>
                    <a:pt x="13510" y="4162"/>
                    <a:pt x="13488" y="4129"/>
                    <a:pt x="13444" y="4129"/>
                  </a:cubicBezTo>
                  <a:cubicBezTo>
                    <a:pt x="13400" y="4129"/>
                    <a:pt x="13401" y="4106"/>
                    <a:pt x="13437" y="4045"/>
                  </a:cubicBezTo>
                  <a:cubicBezTo>
                    <a:pt x="13472" y="3985"/>
                    <a:pt x="13540" y="3952"/>
                    <a:pt x="13583" y="3915"/>
                  </a:cubicBezTo>
                  <a:cubicBezTo>
                    <a:pt x="13625" y="3879"/>
                    <a:pt x="13656" y="3896"/>
                    <a:pt x="13656" y="3872"/>
                  </a:cubicBezTo>
                  <a:cubicBezTo>
                    <a:pt x="13656" y="3849"/>
                    <a:pt x="13677" y="3782"/>
                    <a:pt x="13710" y="3781"/>
                  </a:cubicBezTo>
                  <a:cubicBezTo>
                    <a:pt x="13742" y="3779"/>
                    <a:pt x="13823" y="3794"/>
                    <a:pt x="13873" y="3766"/>
                  </a:cubicBezTo>
                  <a:cubicBezTo>
                    <a:pt x="13923" y="3738"/>
                    <a:pt x="13919" y="3787"/>
                    <a:pt x="13940" y="3794"/>
                  </a:cubicBezTo>
                  <a:cubicBezTo>
                    <a:pt x="13960" y="3802"/>
                    <a:pt x="13988" y="3752"/>
                    <a:pt x="14012" y="3766"/>
                  </a:cubicBezTo>
                  <a:cubicBezTo>
                    <a:pt x="14036" y="3781"/>
                    <a:pt x="13977" y="3816"/>
                    <a:pt x="13963" y="3859"/>
                  </a:cubicBezTo>
                  <a:cubicBezTo>
                    <a:pt x="13950" y="3902"/>
                    <a:pt x="13994" y="3886"/>
                    <a:pt x="14019" y="3898"/>
                  </a:cubicBezTo>
                  <a:cubicBezTo>
                    <a:pt x="14044" y="3909"/>
                    <a:pt x="13987" y="3927"/>
                    <a:pt x="13993" y="3939"/>
                  </a:cubicBezTo>
                  <a:cubicBezTo>
                    <a:pt x="13999" y="3951"/>
                    <a:pt x="14049" y="3951"/>
                    <a:pt x="14114" y="3886"/>
                  </a:cubicBezTo>
                  <a:cubicBezTo>
                    <a:pt x="14179" y="3821"/>
                    <a:pt x="14238" y="3803"/>
                    <a:pt x="14279" y="3808"/>
                  </a:cubicBezTo>
                  <a:cubicBezTo>
                    <a:pt x="14321" y="3812"/>
                    <a:pt x="14297" y="3771"/>
                    <a:pt x="14300" y="3710"/>
                  </a:cubicBezTo>
                  <a:cubicBezTo>
                    <a:pt x="14303" y="3650"/>
                    <a:pt x="14430" y="3632"/>
                    <a:pt x="14471" y="3650"/>
                  </a:cubicBezTo>
                  <a:cubicBezTo>
                    <a:pt x="14512" y="3667"/>
                    <a:pt x="14509" y="3684"/>
                    <a:pt x="14469" y="3673"/>
                  </a:cubicBezTo>
                  <a:cubicBezTo>
                    <a:pt x="14430" y="3663"/>
                    <a:pt x="14393" y="3698"/>
                    <a:pt x="14394" y="3749"/>
                  </a:cubicBezTo>
                  <a:cubicBezTo>
                    <a:pt x="14396" y="3799"/>
                    <a:pt x="14359" y="3815"/>
                    <a:pt x="14378" y="3834"/>
                  </a:cubicBezTo>
                  <a:cubicBezTo>
                    <a:pt x="14397" y="3853"/>
                    <a:pt x="14350" y="3858"/>
                    <a:pt x="14349" y="3879"/>
                  </a:cubicBezTo>
                  <a:cubicBezTo>
                    <a:pt x="14347" y="3899"/>
                    <a:pt x="14349" y="3915"/>
                    <a:pt x="14319" y="3924"/>
                  </a:cubicBezTo>
                  <a:cubicBezTo>
                    <a:pt x="14290" y="3933"/>
                    <a:pt x="14191" y="3943"/>
                    <a:pt x="14188" y="3982"/>
                  </a:cubicBezTo>
                  <a:cubicBezTo>
                    <a:pt x="14185" y="4020"/>
                    <a:pt x="14132" y="4025"/>
                    <a:pt x="14106" y="4072"/>
                  </a:cubicBezTo>
                  <a:cubicBezTo>
                    <a:pt x="14081" y="4119"/>
                    <a:pt x="13985" y="4147"/>
                    <a:pt x="13922" y="4241"/>
                  </a:cubicBezTo>
                  <a:cubicBezTo>
                    <a:pt x="13859" y="4336"/>
                    <a:pt x="13758" y="4336"/>
                    <a:pt x="13758" y="4354"/>
                  </a:cubicBezTo>
                  <a:cubicBezTo>
                    <a:pt x="13758" y="4371"/>
                    <a:pt x="13689" y="4370"/>
                    <a:pt x="13665" y="4373"/>
                  </a:cubicBezTo>
                  <a:cubicBezTo>
                    <a:pt x="13642" y="4376"/>
                    <a:pt x="13687" y="4433"/>
                    <a:pt x="13631" y="4494"/>
                  </a:cubicBezTo>
                  <a:cubicBezTo>
                    <a:pt x="13575" y="4554"/>
                    <a:pt x="13538" y="4638"/>
                    <a:pt x="13540" y="4723"/>
                  </a:cubicBezTo>
                  <a:cubicBezTo>
                    <a:pt x="13541" y="4807"/>
                    <a:pt x="13569" y="5049"/>
                    <a:pt x="13594" y="5092"/>
                  </a:cubicBezTo>
                  <a:cubicBezTo>
                    <a:pt x="13620" y="5134"/>
                    <a:pt x="13605" y="5239"/>
                    <a:pt x="13625" y="5261"/>
                  </a:cubicBezTo>
                  <a:cubicBezTo>
                    <a:pt x="13646" y="5283"/>
                    <a:pt x="13639" y="5320"/>
                    <a:pt x="13652" y="5333"/>
                  </a:cubicBezTo>
                  <a:cubicBezTo>
                    <a:pt x="13665" y="5347"/>
                    <a:pt x="13720" y="5274"/>
                    <a:pt x="13757" y="5243"/>
                  </a:cubicBezTo>
                  <a:cubicBezTo>
                    <a:pt x="13794" y="5212"/>
                    <a:pt x="13782" y="5202"/>
                    <a:pt x="13807" y="5186"/>
                  </a:cubicBezTo>
                  <a:cubicBezTo>
                    <a:pt x="13832" y="5170"/>
                    <a:pt x="13822" y="5102"/>
                    <a:pt x="13829" y="5084"/>
                  </a:cubicBezTo>
                  <a:cubicBezTo>
                    <a:pt x="13836" y="5066"/>
                    <a:pt x="13882" y="5058"/>
                    <a:pt x="13897" y="5038"/>
                  </a:cubicBezTo>
                  <a:cubicBezTo>
                    <a:pt x="13912" y="5019"/>
                    <a:pt x="13950" y="5031"/>
                    <a:pt x="13971" y="5024"/>
                  </a:cubicBezTo>
                  <a:cubicBezTo>
                    <a:pt x="13991" y="5016"/>
                    <a:pt x="13969" y="4968"/>
                    <a:pt x="13962" y="4939"/>
                  </a:cubicBezTo>
                  <a:cubicBezTo>
                    <a:pt x="13954" y="4911"/>
                    <a:pt x="14022" y="4873"/>
                    <a:pt x="14058" y="4848"/>
                  </a:cubicBezTo>
                  <a:cubicBezTo>
                    <a:pt x="14093" y="4823"/>
                    <a:pt x="14137" y="4864"/>
                    <a:pt x="14177" y="4827"/>
                  </a:cubicBezTo>
                  <a:cubicBezTo>
                    <a:pt x="14217" y="4790"/>
                    <a:pt x="14174" y="4748"/>
                    <a:pt x="14160" y="4728"/>
                  </a:cubicBezTo>
                  <a:cubicBezTo>
                    <a:pt x="14145" y="4709"/>
                    <a:pt x="14199" y="4616"/>
                    <a:pt x="14230" y="4607"/>
                  </a:cubicBezTo>
                  <a:cubicBezTo>
                    <a:pt x="14261" y="4599"/>
                    <a:pt x="14278" y="4630"/>
                    <a:pt x="14307" y="4603"/>
                  </a:cubicBezTo>
                  <a:cubicBezTo>
                    <a:pt x="14337" y="4576"/>
                    <a:pt x="14281" y="4534"/>
                    <a:pt x="14260" y="4537"/>
                  </a:cubicBezTo>
                  <a:cubicBezTo>
                    <a:pt x="14239" y="4540"/>
                    <a:pt x="14232" y="4461"/>
                    <a:pt x="14281" y="4424"/>
                  </a:cubicBezTo>
                  <a:cubicBezTo>
                    <a:pt x="14329" y="4388"/>
                    <a:pt x="14310" y="4380"/>
                    <a:pt x="14278" y="4371"/>
                  </a:cubicBezTo>
                  <a:cubicBezTo>
                    <a:pt x="14245" y="4362"/>
                    <a:pt x="14239" y="4374"/>
                    <a:pt x="14214" y="4376"/>
                  </a:cubicBezTo>
                  <a:cubicBezTo>
                    <a:pt x="14189" y="4377"/>
                    <a:pt x="14164" y="4324"/>
                    <a:pt x="14202" y="4272"/>
                  </a:cubicBezTo>
                  <a:cubicBezTo>
                    <a:pt x="14241" y="4221"/>
                    <a:pt x="14278" y="4227"/>
                    <a:pt x="14287" y="4184"/>
                  </a:cubicBezTo>
                  <a:cubicBezTo>
                    <a:pt x="14295" y="4141"/>
                    <a:pt x="14349" y="4081"/>
                    <a:pt x="14362" y="4058"/>
                  </a:cubicBezTo>
                  <a:cubicBezTo>
                    <a:pt x="14375" y="4036"/>
                    <a:pt x="14428" y="4058"/>
                    <a:pt x="14449" y="4054"/>
                  </a:cubicBezTo>
                  <a:cubicBezTo>
                    <a:pt x="14469" y="4050"/>
                    <a:pt x="14462" y="4094"/>
                    <a:pt x="14487" y="4072"/>
                  </a:cubicBezTo>
                  <a:cubicBezTo>
                    <a:pt x="14512" y="4050"/>
                    <a:pt x="14554" y="3976"/>
                    <a:pt x="14588" y="3976"/>
                  </a:cubicBezTo>
                  <a:cubicBezTo>
                    <a:pt x="14622" y="3976"/>
                    <a:pt x="14599" y="4030"/>
                    <a:pt x="14608" y="4063"/>
                  </a:cubicBezTo>
                  <a:cubicBezTo>
                    <a:pt x="14617" y="4095"/>
                    <a:pt x="14636" y="4054"/>
                    <a:pt x="14701" y="4010"/>
                  </a:cubicBezTo>
                  <a:cubicBezTo>
                    <a:pt x="14766" y="3965"/>
                    <a:pt x="14908" y="3970"/>
                    <a:pt x="14951" y="3991"/>
                  </a:cubicBezTo>
                  <a:cubicBezTo>
                    <a:pt x="14993" y="4011"/>
                    <a:pt x="15001" y="4060"/>
                    <a:pt x="15024" y="4054"/>
                  </a:cubicBezTo>
                  <a:cubicBezTo>
                    <a:pt x="15060" y="4045"/>
                    <a:pt x="15030" y="4005"/>
                    <a:pt x="15066" y="3995"/>
                  </a:cubicBezTo>
                  <a:cubicBezTo>
                    <a:pt x="15101" y="3985"/>
                    <a:pt x="15163" y="3948"/>
                    <a:pt x="15210" y="3914"/>
                  </a:cubicBezTo>
                  <a:cubicBezTo>
                    <a:pt x="15258" y="3880"/>
                    <a:pt x="15244" y="3905"/>
                    <a:pt x="15269" y="3874"/>
                  </a:cubicBezTo>
                  <a:cubicBezTo>
                    <a:pt x="15294" y="3843"/>
                    <a:pt x="15320" y="3856"/>
                    <a:pt x="15327" y="3836"/>
                  </a:cubicBezTo>
                  <a:cubicBezTo>
                    <a:pt x="15334" y="3815"/>
                    <a:pt x="15402" y="3781"/>
                    <a:pt x="15495" y="3760"/>
                  </a:cubicBezTo>
                  <a:cubicBezTo>
                    <a:pt x="15588" y="3740"/>
                    <a:pt x="15709" y="3678"/>
                    <a:pt x="15703" y="3659"/>
                  </a:cubicBezTo>
                  <a:cubicBezTo>
                    <a:pt x="15697" y="3639"/>
                    <a:pt x="15739" y="3630"/>
                    <a:pt x="15743" y="3650"/>
                  </a:cubicBezTo>
                  <a:cubicBezTo>
                    <a:pt x="15748" y="3669"/>
                    <a:pt x="15783" y="3661"/>
                    <a:pt x="15832" y="3672"/>
                  </a:cubicBezTo>
                  <a:cubicBezTo>
                    <a:pt x="15880" y="3682"/>
                    <a:pt x="15903" y="3701"/>
                    <a:pt x="15941" y="3663"/>
                  </a:cubicBezTo>
                  <a:cubicBezTo>
                    <a:pt x="15979" y="3625"/>
                    <a:pt x="15936" y="3611"/>
                    <a:pt x="15938" y="3582"/>
                  </a:cubicBezTo>
                  <a:cubicBezTo>
                    <a:pt x="15939" y="3552"/>
                    <a:pt x="15871" y="3521"/>
                    <a:pt x="15880" y="3490"/>
                  </a:cubicBezTo>
                  <a:cubicBezTo>
                    <a:pt x="15889" y="3459"/>
                    <a:pt x="15830" y="3377"/>
                    <a:pt x="15812" y="3393"/>
                  </a:cubicBezTo>
                  <a:cubicBezTo>
                    <a:pt x="15795" y="3409"/>
                    <a:pt x="15753" y="3380"/>
                    <a:pt x="15753" y="3356"/>
                  </a:cubicBezTo>
                  <a:cubicBezTo>
                    <a:pt x="15753" y="3332"/>
                    <a:pt x="15750" y="3304"/>
                    <a:pt x="15722" y="3322"/>
                  </a:cubicBezTo>
                  <a:cubicBezTo>
                    <a:pt x="15694" y="3340"/>
                    <a:pt x="15647" y="3331"/>
                    <a:pt x="15638" y="3304"/>
                  </a:cubicBezTo>
                  <a:cubicBezTo>
                    <a:pt x="15629" y="3278"/>
                    <a:pt x="15693" y="3259"/>
                    <a:pt x="15737" y="3276"/>
                  </a:cubicBezTo>
                  <a:cubicBezTo>
                    <a:pt x="15781" y="3294"/>
                    <a:pt x="15768" y="3312"/>
                    <a:pt x="15790" y="3325"/>
                  </a:cubicBezTo>
                  <a:cubicBezTo>
                    <a:pt x="15812" y="3338"/>
                    <a:pt x="15873" y="3332"/>
                    <a:pt x="15904" y="3318"/>
                  </a:cubicBezTo>
                  <a:cubicBezTo>
                    <a:pt x="15935" y="3303"/>
                    <a:pt x="16022" y="3275"/>
                    <a:pt x="16037" y="3250"/>
                  </a:cubicBezTo>
                  <a:cubicBezTo>
                    <a:pt x="16052" y="3225"/>
                    <a:pt x="16035" y="3213"/>
                    <a:pt x="16065" y="3198"/>
                  </a:cubicBezTo>
                  <a:cubicBezTo>
                    <a:pt x="16094" y="3183"/>
                    <a:pt x="16072" y="3152"/>
                    <a:pt x="16047" y="3139"/>
                  </a:cubicBezTo>
                  <a:cubicBezTo>
                    <a:pt x="16022" y="3126"/>
                    <a:pt x="16028" y="3090"/>
                    <a:pt x="16054" y="3090"/>
                  </a:cubicBezTo>
                  <a:cubicBezTo>
                    <a:pt x="16081" y="3090"/>
                    <a:pt x="16074" y="3059"/>
                    <a:pt x="16091" y="3058"/>
                  </a:cubicBezTo>
                  <a:cubicBezTo>
                    <a:pt x="16109" y="3056"/>
                    <a:pt x="16112" y="3071"/>
                    <a:pt x="16145" y="3055"/>
                  </a:cubicBezTo>
                  <a:cubicBezTo>
                    <a:pt x="16177" y="3039"/>
                    <a:pt x="16146" y="3080"/>
                    <a:pt x="16131" y="3108"/>
                  </a:cubicBezTo>
                  <a:cubicBezTo>
                    <a:pt x="16117" y="3136"/>
                    <a:pt x="16162" y="3160"/>
                    <a:pt x="16167" y="3176"/>
                  </a:cubicBezTo>
                  <a:cubicBezTo>
                    <a:pt x="16171" y="3192"/>
                    <a:pt x="16235" y="3198"/>
                    <a:pt x="16270" y="3179"/>
                  </a:cubicBezTo>
                  <a:cubicBezTo>
                    <a:pt x="16305" y="3160"/>
                    <a:pt x="16419" y="3203"/>
                    <a:pt x="16426" y="3231"/>
                  </a:cubicBezTo>
                  <a:cubicBezTo>
                    <a:pt x="16434" y="3259"/>
                    <a:pt x="16450" y="3293"/>
                    <a:pt x="16497" y="3316"/>
                  </a:cubicBezTo>
                  <a:cubicBezTo>
                    <a:pt x="16544" y="3340"/>
                    <a:pt x="16587" y="3329"/>
                    <a:pt x="16596" y="3352"/>
                  </a:cubicBezTo>
                  <a:cubicBezTo>
                    <a:pt x="16605" y="3374"/>
                    <a:pt x="16623" y="3385"/>
                    <a:pt x="16649" y="3380"/>
                  </a:cubicBezTo>
                  <a:cubicBezTo>
                    <a:pt x="16676" y="3374"/>
                    <a:pt x="16691" y="3403"/>
                    <a:pt x="16710" y="3385"/>
                  </a:cubicBezTo>
                  <a:cubicBezTo>
                    <a:pt x="16729" y="3368"/>
                    <a:pt x="16739" y="3396"/>
                    <a:pt x="16764" y="3374"/>
                  </a:cubicBezTo>
                  <a:cubicBezTo>
                    <a:pt x="16789" y="3352"/>
                    <a:pt x="16710" y="3337"/>
                    <a:pt x="16720" y="3319"/>
                  </a:cubicBezTo>
                  <a:cubicBezTo>
                    <a:pt x="16730" y="3301"/>
                    <a:pt x="16747" y="3332"/>
                    <a:pt x="16769" y="3331"/>
                  </a:cubicBezTo>
                  <a:cubicBezTo>
                    <a:pt x="16791" y="3329"/>
                    <a:pt x="16763" y="3287"/>
                    <a:pt x="16779" y="3282"/>
                  </a:cubicBezTo>
                  <a:cubicBezTo>
                    <a:pt x="16795" y="3278"/>
                    <a:pt x="16782" y="3189"/>
                    <a:pt x="16764" y="3183"/>
                  </a:cubicBezTo>
                  <a:cubicBezTo>
                    <a:pt x="16747" y="3177"/>
                    <a:pt x="16761" y="3146"/>
                    <a:pt x="16795" y="3172"/>
                  </a:cubicBezTo>
                  <a:cubicBezTo>
                    <a:pt x="16829" y="3197"/>
                    <a:pt x="16882" y="3195"/>
                    <a:pt x="16907" y="3195"/>
                  </a:cubicBezTo>
                  <a:cubicBezTo>
                    <a:pt x="16933" y="3195"/>
                    <a:pt x="16909" y="3172"/>
                    <a:pt x="16884" y="3167"/>
                  </a:cubicBezTo>
                  <a:cubicBezTo>
                    <a:pt x="16859" y="3163"/>
                    <a:pt x="16888" y="3142"/>
                    <a:pt x="16906" y="3158"/>
                  </a:cubicBezTo>
                  <a:cubicBezTo>
                    <a:pt x="16924" y="3175"/>
                    <a:pt x="16958" y="3182"/>
                    <a:pt x="16961" y="3164"/>
                  </a:cubicBezTo>
                  <a:cubicBezTo>
                    <a:pt x="16964" y="3146"/>
                    <a:pt x="16981" y="3108"/>
                    <a:pt x="17012" y="3110"/>
                  </a:cubicBezTo>
                  <a:cubicBezTo>
                    <a:pt x="17043" y="3111"/>
                    <a:pt x="17054" y="3093"/>
                    <a:pt x="17024" y="3083"/>
                  </a:cubicBezTo>
                  <a:close/>
                  <a:moveTo>
                    <a:pt x="8794" y="5019"/>
                  </a:moveTo>
                  <a:cubicBezTo>
                    <a:pt x="8710" y="5094"/>
                    <a:pt x="8541" y="5112"/>
                    <a:pt x="8541" y="5174"/>
                  </a:cubicBezTo>
                  <a:cubicBezTo>
                    <a:pt x="8541" y="5236"/>
                    <a:pt x="8338" y="5267"/>
                    <a:pt x="8320" y="5240"/>
                  </a:cubicBezTo>
                  <a:cubicBezTo>
                    <a:pt x="8305" y="5217"/>
                    <a:pt x="8471" y="5210"/>
                    <a:pt x="8510" y="5121"/>
                  </a:cubicBezTo>
                  <a:cubicBezTo>
                    <a:pt x="8550" y="5032"/>
                    <a:pt x="8701" y="4987"/>
                    <a:pt x="8776" y="4869"/>
                  </a:cubicBezTo>
                  <a:cubicBezTo>
                    <a:pt x="8829" y="4785"/>
                    <a:pt x="8873" y="4656"/>
                    <a:pt x="8904" y="4665"/>
                  </a:cubicBezTo>
                  <a:cubicBezTo>
                    <a:pt x="8935" y="4674"/>
                    <a:pt x="8878" y="4944"/>
                    <a:pt x="8794" y="5019"/>
                  </a:cubicBezTo>
                  <a:close/>
                  <a:moveTo>
                    <a:pt x="9169" y="1553"/>
                  </a:moveTo>
                  <a:cubicBezTo>
                    <a:pt x="9157" y="1576"/>
                    <a:pt x="9093" y="1578"/>
                    <a:pt x="9110" y="1600"/>
                  </a:cubicBezTo>
                  <a:cubicBezTo>
                    <a:pt x="9139" y="1638"/>
                    <a:pt x="9287" y="1618"/>
                    <a:pt x="9290" y="1570"/>
                  </a:cubicBezTo>
                  <a:cubicBezTo>
                    <a:pt x="9293" y="1523"/>
                    <a:pt x="9180" y="1529"/>
                    <a:pt x="9169" y="1553"/>
                  </a:cubicBezTo>
                  <a:close/>
                  <a:moveTo>
                    <a:pt x="3794" y="95"/>
                  </a:moveTo>
                  <a:cubicBezTo>
                    <a:pt x="3865" y="95"/>
                    <a:pt x="3844" y="50"/>
                    <a:pt x="3891" y="56"/>
                  </a:cubicBezTo>
                  <a:cubicBezTo>
                    <a:pt x="3939" y="62"/>
                    <a:pt x="4000" y="59"/>
                    <a:pt x="3977" y="30"/>
                  </a:cubicBezTo>
                  <a:cubicBezTo>
                    <a:pt x="3953" y="0"/>
                    <a:pt x="3782" y="12"/>
                    <a:pt x="3800" y="36"/>
                  </a:cubicBezTo>
                  <a:cubicBezTo>
                    <a:pt x="3818" y="59"/>
                    <a:pt x="3661" y="50"/>
                    <a:pt x="3664" y="59"/>
                  </a:cubicBezTo>
                  <a:cubicBezTo>
                    <a:pt x="3670" y="77"/>
                    <a:pt x="3723" y="95"/>
                    <a:pt x="3794" y="95"/>
                  </a:cubicBezTo>
                  <a:close/>
                  <a:moveTo>
                    <a:pt x="3428" y="292"/>
                  </a:moveTo>
                  <a:cubicBezTo>
                    <a:pt x="3428" y="245"/>
                    <a:pt x="3274" y="297"/>
                    <a:pt x="3304" y="307"/>
                  </a:cubicBezTo>
                  <a:cubicBezTo>
                    <a:pt x="3331" y="316"/>
                    <a:pt x="3428" y="340"/>
                    <a:pt x="3428" y="292"/>
                  </a:cubicBezTo>
                  <a:close/>
                  <a:moveTo>
                    <a:pt x="3809" y="254"/>
                  </a:moveTo>
                  <a:cubicBezTo>
                    <a:pt x="3818" y="278"/>
                    <a:pt x="3794" y="281"/>
                    <a:pt x="3735" y="281"/>
                  </a:cubicBezTo>
                  <a:cubicBezTo>
                    <a:pt x="3676" y="281"/>
                    <a:pt x="3645" y="314"/>
                    <a:pt x="3676" y="340"/>
                  </a:cubicBezTo>
                  <a:cubicBezTo>
                    <a:pt x="3711" y="369"/>
                    <a:pt x="3868" y="357"/>
                    <a:pt x="3894" y="322"/>
                  </a:cubicBezTo>
                  <a:cubicBezTo>
                    <a:pt x="3921" y="286"/>
                    <a:pt x="3989" y="316"/>
                    <a:pt x="4000" y="281"/>
                  </a:cubicBezTo>
                  <a:cubicBezTo>
                    <a:pt x="4012" y="245"/>
                    <a:pt x="3800" y="230"/>
                    <a:pt x="3809" y="254"/>
                  </a:cubicBezTo>
                  <a:close/>
                  <a:moveTo>
                    <a:pt x="4313" y="198"/>
                  </a:moveTo>
                  <a:cubicBezTo>
                    <a:pt x="4334" y="171"/>
                    <a:pt x="4275" y="171"/>
                    <a:pt x="4269" y="145"/>
                  </a:cubicBezTo>
                  <a:cubicBezTo>
                    <a:pt x="4263" y="118"/>
                    <a:pt x="4098" y="112"/>
                    <a:pt x="4107" y="142"/>
                  </a:cubicBezTo>
                  <a:cubicBezTo>
                    <a:pt x="4116" y="171"/>
                    <a:pt x="3992" y="203"/>
                    <a:pt x="4030" y="233"/>
                  </a:cubicBezTo>
                  <a:cubicBezTo>
                    <a:pt x="4101" y="289"/>
                    <a:pt x="4293" y="224"/>
                    <a:pt x="4313" y="198"/>
                  </a:cubicBezTo>
                  <a:close/>
                  <a:moveTo>
                    <a:pt x="3844" y="151"/>
                  </a:moveTo>
                  <a:cubicBezTo>
                    <a:pt x="3853" y="89"/>
                    <a:pt x="3750" y="139"/>
                    <a:pt x="3673" y="106"/>
                  </a:cubicBezTo>
                  <a:cubicBezTo>
                    <a:pt x="3596" y="74"/>
                    <a:pt x="3551" y="76"/>
                    <a:pt x="3602" y="121"/>
                  </a:cubicBezTo>
                  <a:cubicBezTo>
                    <a:pt x="3626" y="142"/>
                    <a:pt x="3471" y="158"/>
                    <a:pt x="3496" y="183"/>
                  </a:cubicBezTo>
                  <a:cubicBezTo>
                    <a:pt x="3552" y="239"/>
                    <a:pt x="3835" y="213"/>
                    <a:pt x="3844" y="151"/>
                  </a:cubicBezTo>
                  <a:close/>
                  <a:moveTo>
                    <a:pt x="3404" y="1789"/>
                  </a:moveTo>
                  <a:cubicBezTo>
                    <a:pt x="3407" y="1818"/>
                    <a:pt x="3390" y="1839"/>
                    <a:pt x="3334" y="1839"/>
                  </a:cubicBezTo>
                  <a:cubicBezTo>
                    <a:pt x="3277" y="1839"/>
                    <a:pt x="3360" y="1874"/>
                    <a:pt x="3366" y="1907"/>
                  </a:cubicBezTo>
                  <a:cubicBezTo>
                    <a:pt x="3372" y="1939"/>
                    <a:pt x="3310" y="1916"/>
                    <a:pt x="3307" y="1966"/>
                  </a:cubicBezTo>
                  <a:cubicBezTo>
                    <a:pt x="3304" y="2016"/>
                    <a:pt x="3198" y="1966"/>
                    <a:pt x="3183" y="2031"/>
                  </a:cubicBezTo>
                  <a:cubicBezTo>
                    <a:pt x="3168" y="2096"/>
                    <a:pt x="3236" y="2087"/>
                    <a:pt x="3283" y="2090"/>
                  </a:cubicBezTo>
                  <a:cubicBezTo>
                    <a:pt x="3331" y="2093"/>
                    <a:pt x="3266" y="2137"/>
                    <a:pt x="3301" y="2164"/>
                  </a:cubicBezTo>
                  <a:cubicBezTo>
                    <a:pt x="3336" y="2190"/>
                    <a:pt x="3363" y="2181"/>
                    <a:pt x="3339" y="2131"/>
                  </a:cubicBezTo>
                  <a:cubicBezTo>
                    <a:pt x="3316" y="2081"/>
                    <a:pt x="3463" y="2149"/>
                    <a:pt x="3419" y="2187"/>
                  </a:cubicBezTo>
                  <a:cubicBezTo>
                    <a:pt x="3375" y="2226"/>
                    <a:pt x="3490" y="2255"/>
                    <a:pt x="3546" y="2258"/>
                  </a:cubicBezTo>
                  <a:cubicBezTo>
                    <a:pt x="3602" y="2261"/>
                    <a:pt x="3801" y="2304"/>
                    <a:pt x="3806" y="2258"/>
                  </a:cubicBezTo>
                  <a:cubicBezTo>
                    <a:pt x="3809" y="2229"/>
                    <a:pt x="3732" y="2202"/>
                    <a:pt x="3670" y="2137"/>
                  </a:cubicBezTo>
                  <a:cubicBezTo>
                    <a:pt x="3608" y="2072"/>
                    <a:pt x="3564" y="1966"/>
                    <a:pt x="3635" y="1922"/>
                  </a:cubicBezTo>
                  <a:cubicBezTo>
                    <a:pt x="3705" y="1877"/>
                    <a:pt x="3643" y="1857"/>
                    <a:pt x="3714" y="1806"/>
                  </a:cubicBezTo>
                  <a:cubicBezTo>
                    <a:pt x="3785" y="1756"/>
                    <a:pt x="3744" y="1709"/>
                    <a:pt x="3803" y="1703"/>
                  </a:cubicBezTo>
                  <a:cubicBezTo>
                    <a:pt x="3862" y="1697"/>
                    <a:pt x="3797" y="1644"/>
                    <a:pt x="3856" y="1635"/>
                  </a:cubicBezTo>
                  <a:cubicBezTo>
                    <a:pt x="3915" y="1626"/>
                    <a:pt x="3927" y="1561"/>
                    <a:pt x="3918" y="1538"/>
                  </a:cubicBezTo>
                  <a:cubicBezTo>
                    <a:pt x="3909" y="1514"/>
                    <a:pt x="3980" y="1541"/>
                    <a:pt x="4012" y="1505"/>
                  </a:cubicBezTo>
                  <a:cubicBezTo>
                    <a:pt x="4045" y="1470"/>
                    <a:pt x="4122" y="1494"/>
                    <a:pt x="4145" y="1443"/>
                  </a:cubicBezTo>
                  <a:cubicBezTo>
                    <a:pt x="4169" y="1393"/>
                    <a:pt x="4508" y="1278"/>
                    <a:pt x="4700" y="1234"/>
                  </a:cubicBezTo>
                  <a:cubicBezTo>
                    <a:pt x="4892" y="1190"/>
                    <a:pt x="5025" y="1110"/>
                    <a:pt x="4957" y="1057"/>
                  </a:cubicBezTo>
                  <a:cubicBezTo>
                    <a:pt x="4889" y="1004"/>
                    <a:pt x="4697" y="1077"/>
                    <a:pt x="4650" y="1116"/>
                  </a:cubicBezTo>
                  <a:cubicBezTo>
                    <a:pt x="4603" y="1154"/>
                    <a:pt x="4535" y="1128"/>
                    <a:pt x="4488" y="1154"/>
                  </a:cubicBezTo>
                  <a:cubicBezTo>
                    <a:pt x="4440" y="1181"/>
                    <a:pt x="4340" y="1204"/>
                    <a:pt x="4290" y="1172"/>
                  </a:cubicBezTo>
                  <a:cubicBezTo>
                    <a:pt x="4240" y="1139"/>
                    <a:pt x="4181" y="1210"/>
                    <a:pt x="4142" y="1207"/>
                  </a:cubicBezTo>
                  <a:cubicBezTo>
                    <a:pt x="4104" y="1204"/>
                    <a:pt x="4060" y="1246"/>
                    <a:pt x="4018" y="1243"/>
                  </a:cubicBezTo>
                  <a:cubicBezTo>
                    <a:pt x="3977" y="1240"/>
                    <a:pt x="3894" y="1275"/>
                    <a:pt x="3888" y="1299"/>
                  </a:cubicBezTo>
                  <a:cubicBezTo>
                    <a:pt x="3882" y="1322"/>
                    <a:pt x="3812" y="1317"/>
                    <a:pt x="3812" y="1346"/>
                  </a:cubicBezTo>
                  <a:cubicBezTo>
                    <a:pt x="3812" y="1376"/>
                    <a:pt x="3756" y="1402"/>
                    <a:pt x="3726" y="1376"/>
                  </a:cubicBezTo>
                  <a:cubicBezTo>
                    <a:pt x="3697" y="1349"/>
                    <a:pt x="3661" y="1405"/>
                    <a:pt x="3702" y="1443"/>
                  </a:cubicBezTo>
                  <a:cubicBezTo>
                    <a:pt x="3744" y="1482"/>
                    <a:pt x="3626" y="1485"/>
                    <a:pt x="3646" y="1508"/>
                  </a:cubicBezTo>
                  <a:cubicBezTo>
                    <a:pt x="3667" y="1532"/>
                    <a:pt x="3602" y="1547"/>
                    <a:pt x="3617" y="1573"/>
                  </a:cubicBezTo>
                  <a:cubicBezTo>
                    <a:pt x="3632" y="1600"/>
                    <a:pt x="3575" y="1609"/>
                    <a:pt x="3531" y="1618"/>
                  </a:cubicBezTo>
                  <a:cubicBezTo>
                    <a:pt x="3487" y="1626"/>
                    <a:pt x="3463" y="1685"/>
                    <a:pt x="3519" y="1688"/>
                  </a:cubicBezTo>
                  <a:cubicBezTo>
                    <a:pt x="3576" y="1691"/>
                    <a:pt x="3487" y="1700"/>
                    <a:pt x="3493" y="1745"/>
                  </a:cubicBezTo>
                  <a:cubicBezTo>
                    <a:pt x="3499" y="1789"/>
                    <a:pt x="3401" y="1759"/>
                    <a:pt x="3404" y="178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5" name="Freeform 160">
              <a:extLst>
                <a:ext uri="{FF2B5EF4-FFF2-40B4-BE49-F238E27FC236}">
                  <a16:creationId xmlns:a16="http://schemas.microsoft.com/office/drawing/2014/main" id="{36FC3C4B-60B7-E396-6D8F-E6606523F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9226" y="4189543"/>
              <a:ext cx="556312" cy="584530"/>
            </a:xfrm>
            <a:custGeom>
              <a:avLst/>
              <a:gdLst>
                <a:gd name="T0" fmla="*/ 1631 w 1830"/>
                <a:gd name="T1" fmla="*/ 900 h 1922"/>
                <a:gd name="T2" fmla="*/ 1635 w 1830"/>
                <a:gd name="T3" fmla="*/ 833 h 1922"/>
                <a:gd name="T4" fmla="*/ 1609 w 1830"/>
                <a:gd name="T5" fmla="*/ 802 h 1922"/>
                <a:gd name="T6" fmla="*/ 1651 w 1830"/>
                <a:gd name="T7" fmla="*/ 709 h 1922"/>
                <a:gd name="T8" fmla="*/ 1680 w 1830"/>
                <a:gd name="T9" fmla="*/ 627 h 1922"/>
                <a:gd name="T10" fmla="*/ 1722 w 1830"/>
                <a:gd name="T11" fmla="*/ 470 h 1922"/>
                <a:gd name="T12" fmla="*/ 1801 w 1830"/>
                <a:gd name="T13" fmla="*/ 386 h 1922"/>
                <a:gd name="T14" fmla="*/ 1797 w 1830"/>
                <a:gd name="T15" fmla="*/ 286 h 1922"/>
                <a:gd name="T16" fmla="*/ 1807 w 1830"/>
                <a:gd name="T17" fmla="*/ 200 h 1922"/>
                <a:gd name="T18" fmla="*/ 1642 w 1830"/>
                <a:gd name="T19" fmla="*/ 115 h 1922"/>
                <a:gd name="T20" fmla="*/ 1525 w 1830"/>
                <a:gd name="T21" fmla="*/ 109 h 1922"/>
                <a:gd name="T22" fmla="*/ 1456 w 1830"/>
                <a:gd name="T23" fmla="*/ 33 h 1922"/>
                <a:gd name="T24" fmla="*/ 1384 w 1830"/>
                <a:gd name="T25" fmla="*/ 49 h 1922"/>
                <a:gd name="T26" fmla="*/ 1193 w 1830"/>
                <a:gd name="T27" fmla="*/ 49 h 1922"/>
                <a:gd name="T28" fmla="*/ 1008 w 1830"/>
                <a:gd name="T29" fmla="*/ 80 h 1922"/>
                <a:gd name="T30" fmla="*/ 787 w 1830"/>
                <a:gd name="T31" fmla="*/ 111 h 1922"/>
                <a:gd name="T32" fmla="*/ 602 w 1830"/>
                <a:gd name="T33" fmla="*/ 136 h 1922"/>
                <a:gd name="T34" fmla="*/ 587 w 1830"/>
                <a:gd name="T35" fmla="*/ 306 h 1922"/>
                <a:gd name="T36" fmla="*/ 476 w 1830"/>
                <a:gd name="T37" fmla="*/ 621 h 1922"/>
                <a:gd name="T38" fmla="*/ 384 w 1830"/>
                <a:gd name="T39" fmla="*/ 898 h 1922"/>
                <a:gd name="T40" fmla="*/ 285 w 1830"/>
                <a:gd name="T41" fmla="*/ 1028 h 1922"/>
                <a:gd name="T42" fmla="*/ 161 w 1830"/>
                <a:gd name="T43" fmla="*/ 1028 h 1922"/>
                <a:gd name="T44" fmla="*/ 0 w 1830"/>
                <a:gd name="T45" fmla="*/ 1071 h 1922"/>
                <a:gd name="T46" fmla="*/ 38 w 1830"/>
                <a:gd name="T47" fmla="*/ 1192 h 1922"/>
                <a:gd name="T48" fmla="*/ 418 w 1830"/>
                <a:gd name="T49" fmla="*/ 1161 h 1922"/>
                <a:gd name="T50" fmla="*/ 475 w 1830"/>
                <a:gd name="T51" fmla="*/ 1320 h 1922"/>
                <a:gd name="T52" fmla="*/ 675 w 1830"/>
                <a:gd name="T53" fmla="*/ 1364 h 1922"/>
                <a:gd name="T54" fmla="*/ 794 w 1830"/>
                <a:gd name="T55" fmla="*/ 1276 h 1922"/>
                <a:gd name="T56" fmla="*/ 909 w 1830"/>
                <a:gd name="T57" fmla="*/ 1311 h 1922"/>
                <a:gd name="T58" fmla="*/ 914 w 1830"/>
                <a:gd name="T59" fmla="*/ 1533 h 1922"/>
                <a:gd name="T60" fmla="*/ 962 w 1830"/>
                <a:gd name="T61" fmla="*/ 1692 h 1922"/>
                <a:gd name="T62" fmla="*/ 1104 w 1830"/>
                <a:gd name="T63" fmla="*/ 1657 h 1922"/>
                <a:gd name="T64" fmla="*/ 1157 w 1830"/>
                <a:gd name="T65" fmla="*/ 1683 h 1922"/>
                <a:gd name="T66" fmla="*/ 1246 w 1830"/>
                <a:gd name="T67" fmla="*/ 1701 h 1922"/>
                <a:gd name="T68" fmla="*/ 1361 w 1830"/>
                <a:gd name="T69" fmla="*/ 1776 h 1922"/>
                <a:gd name="T70" fmla="*/ 1441 w 1830"/>
                <a:gd name="T71" fmla="*/ 1745 h 1922"/>
                <a:gd name="T72" fmla="*/ 1569 w 1830"/>
                <a:gd name="T73" fmla="*/ 1820 h 1922"/>
                <a:gd name="T74" fmla="*/ 1680 w 1830"/>
                <a:gd name="T75" fmla="*/ 1905 h 1922"/>
                <a:gd name="T76" fmla="*/ 1684 w 1830"/>
                <a:gd name="T77" fmla="*/ 1789 h 1922"/>
                <a:gd name="T78" fmla="*/ 1551 w 1830"/>
                <a:gd name="T79" fmla="*/ 1732 h 1922"/>
                <a:gd name="T80" fmla="*/ 1578 w 1830"/>
                <a:gd name="T81" fmla="*/ 1528 h 1922"/>
                <a:gd name="T82" fmla="*/ 1618 w 1830"/>
                <a:gd name="T83" fmla="*/ 1409 h 1922"/>
                <a:gd name="T84" fmla="*/ 1741 w 1830"/>
                <a:gd name="T85" fmla="*/ 1387 h 1922"/>
                <a:gd name="T86" fmla="*/ 1675 w 1830"/>
                <a:gd name="T87" fmla="*/ 1269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0" h="1922">
                  <a:moveTo>
                    <a:pt x="1675" y="1269"/>
                  </a:moveTo>
                  <a:cubicBezTo>
                    <a:pt x="1626" y="1243"/>
                    <a:pt x="1606" y="908"/>
                    <a:pt x="1631" y="900"/>
                  </a:cubicBezTo>
                  <a:cubicBezTo>
                    <a:pt x="1634" y="898"/>
                    <a:pt x="1637" y="902"/>
                    <a:pt x="1640" y="909"/>
                  </a:cubicBezTo>
                  <a:cubicBezTo>
                    <a:pt x="1635" y="833"/>
                    <a:pt x="1635" y="833"/>
                    <a:pt x="1635" y="833"/>
                  </a:cubicBezTo>
                  <a:cubicBezTo>
                    <a:pt x="1635" y="833"/>
                    <a:pt x="1632" y="833"/>
                    <a:pt x="1629" y="831"/>
                  </a:cubicBezTo>
                  <a:cubicBezTo>
                    <a:pt x="1621" y="828"/>
                    <a:pt x="1609" y="820"/>
                    <a:pt x="1609" y="802"/>
                  </a:cubicBezTo>
                  <a:cubicBezTo>
                    <a:pt x="1609" y="776"/>
                    <a:pt x="1631" y="773"/>
                    <a:pt x="1631" y="773"/>
                  </a:cubicBezTo>
                  <a:cubicBezTo>
                    <a:pt x="1631" y="773"/>
                    <a:pt x="1626" y="718"/>
                    <a:pt x="1651" y="709"/>
                  </a:cubicBezTo>
                  <a:cubicBezTo>
                    <a:pt x="1656" y="708"/>
                    <a:pt x="1660" y="704"/>
                    <a:pt x="1663" y="700"/>
                  </a:cubicBezTo>
                  <a:cubicBezTo>
                    <a:pt x="1677" y="683"/>
                    <a:pt x="1680" y="650"/>
                    <a:pt x="1680" y="627"/>
                  </a:cubicBezTo>
                  <a:cubicBezTo>
                    <a:pt x="1680" y="599"/>
                    <a:pt x="1686" y="565"/>
                    <a:pt x="1697" y="541"/>
                  </a:cubicBezTo>
                  <a:cubicBezTo>
                    <a:pt x="1708" y="517"/>
                    <a:pt x="1704" y="483"/>
                    <a:pt x="1722" y="470"/>
                  </a:cubicBezTo>
                  <a:cubicBezTo>
                    <a:pt x="1739" y="457"/>
                    <a:pt x="1737" y="421"/>
                    <a:pt x="1759" y="415"/>
                  </a:cubicBezTo>
                  <a:cubicBezTo>
                    <a:pt x="1781" y="408"/>
                    <a:pt x="1799" y="399"/>
                    <a:pt x="1801" y="386"/>
                  </a:cubicBezTo>
                  <a:cubicBezTo>
                    <a:pt x="1804" y="373"/>
                    <a:pt x="1830" y="355"/>
                    <a:pt x="1830" y="335"/>
                  </a:cubicBezTo>
                  <a:cubicBezTo>
                    <a:pt x="1830" y="315"/>
                    <a:pt x="1797" y="311"/>
                    <a:pt x="1797" y="286"/>
                  </a:cubicBezTo>
                  <a:cubicBezTo>
                    <a:pt x="1797" y="262"/>
                    <a:pt x="1806" y="200"/>
                    <a:pt x="1806" y="200"/>
                  </a:cubicBezTo>
                  <a:cubicBezTo>
                    <a:pt x="1806" y="200"/>
                    <a:pt x="1807" y="200"/>
                    <a:pt x="1807" y="200"/>
                  </a:cubicBezTo>
                  <a:cubicBezTo>
                    <a:pt x="1759" y="156"/>
                    <a:pt x="1704" y="111"/>
                    <a:pt x="1692" y="102"/>
                  </a:cubicBezTo>
                  <a:cubicBezTo>
                    <a:pt x="1673" y="90"/>
                    <a:pt x="1642" y="115"/>
                    <a:pt x="1642" y="115"/>
                  </a:cubicBezTo>
                  <a:cubicBezTo>
                    <a:pt x="1642" y="115"/>
                    <a:pt x="1612" y="84"/>
                    <a:pt x="1587" y="109"/>
                  </a:cubicBezTo>
                  <a:cubicBezTo>
                    <a:pt x="1562" y="133"/>
                    <a:pt x="1525" y="109"/>
                    <a:pt x="1525" y="109"/>
                  </a:cubicBezTo>
                  <a:cubicBezTo>
                    <a:pt x="1525" y="109"/>
                    <a:pt x="1494" y="90"/>
                    <a:pt x="1482" y="59"/>
                  </a:cubicBezTo>
                  <a:cubicBezTo>
                    <a:pt x="1477" y="47"/>
                    <a:pt x="1468" y="39"/>
                    <a:pt x="1456" y="33"/>
                  </a:cubicBezTo>
                  <a:cubicBezTo>
                    <a:pt x="1458" y="37"/>
                    <a:pt x="1458" y="37"/>
                    <a:pt x="1458" y="37"/>
                  </a:cubicBezTo>
                  <a:cubicBezTo>
                    <a:pt x="1384" y="49"/>
                    <a:pt x="1384" y="49"/>
                    <a:pt x="1384" y="49"/>
                  </a:cubicBezTo>
                  <a:cubicBezTo>
                    <a:pt x="1384" y="49"/>
                    <a:pt x="1292" y="0"/>
                    <a:pt x="1273" y="37"/>
                  </a:cubicBezTo>
                  <a:cubicBezTo>
                    <a:pt x="1255" y="74"/>
                    <a:pt x="1236" y="49"/>
                    <a:pt x="1193" y="49"/>
                  </a:cubicBezTo>
                  <a:cubicBezTo>
                    <a:pt x="1150" y="49"/>
                    <a:pt x="1113" y="68"/>
                    <a:pt x="1088" y="80"/>
                  </a:cubicBezTo>
                  <a:cubicBezTo>
                    <a:pt x="1064" y="93"/>
                    <a:pt x="1027" y="68"/>
                    <a:pt x="1008" y="80"/>
                  </a:cubicBezTo>
                  <a:cubicBezTo>
                    <a:pt x="990" y="93"/>
                    <a:pt x="978" y="148"/>
                    <a:pt x="978" y="148"/>
                  </a:cubicBezTo>
                  <a:cubicBezTo>
                    <a:pt x="787" y="111"/>
                    <a:pt x="787" y="111"/>
                    <a:pt x="787" y="111"/>
                  </a:cubicBezTo>
                  <a:cubicBezTo>
                    <a:pt x="787" y="111"/>
                    <a:pt x="750" y="55"/>
                    <a:pt x="707" y="55"/>
                  </a:cubicBezTo>
                  <a:cubicBezTo>
                    <a:pt x="664" y="55"/>
                    <a:pt x="602" y="136"/>
                    <a:pt x="602" y="136"/>
                  </a:cubicBezTo>
                  <a:cubicBezTo>
                    <a:pt x="602" y="202"/>
                    <a:pt x="602" y="202"/>
                    <a:pt x="602" y="202"/>
                  </a:cubicBezTo>
                  <a:cubicBezTo>
                    <a:pt x="610" y="243"/>
                    <a:pt x="600" y="285"/>
                    <a:pt x="587" y="306"/>
                  </a:cubicBezTo>
                  <a:cubicBezTo>
                    <a:pt x="569" y="337"/>
                    <a:pt x="550" y="349"/>
                    <a:pt x="550" y="411"/>
                  </a:cubicBezTo>
                  <a:cubicBezTo>
                    <a:pt x="550" y="473"/>
                    <a:pt x="476" y="571"/>
                    <a:pt x="476" y="621"/>
                  </a:cubicBezTo>
                  <a:cubicBezTo>
                    <a:pt x="476" y="670"/>
                    <a:pt x="390" y="701"/>
                    <a:pt x="390" y="732"/>
                  </a:cubicBezTo>
                  <a:cubicBezTo>
                    <a:pt x="390" y="763"/>
                    <a:pt x="384" y="830"/>
                    <a:pt x="384" y="898"/>
                  </a:cubicBezTo>
                  <a:cubicBezTo>
                    <a:pt x="384" y="966"/>
                    <a:pt x="347" y="911"/>
                    <a:pt x="347" y="972"/>
                  </a:cubicBezTo>
                  <a:cubicBezTo>
                    <a:pt x="347" y="1034"/>
                    <a:pt x="316" y="997"/>
                    <a:pt x="285" y="1028"/>
                  </a:cubicBezTo>
                  <a:cubicBezTo>
                    <a:pt x="254" y="1059"/>
                    <a:pt x="242" y="1065"/>
                    <a:pt x="242" y="1034"/>
                  </a:cubicBezTo>
                  <a:cubicBezTo>
                    <a:pt x="242" y="1003"/>
                    <a:pt x="199" y="997"/>
                    <a:pt x="161" y="1028"/>
                  </a:cubicBezTo>
                  <a:cubicBezTo>
                    <a:pt x="124" y="1059"/>
                    <a:pt x="112" y="1028"/>
                    <a:pt x="94" y="1022"/>
                  </a:cubicBezTo>
                  <a:cubicBezTo>
                    <a:pt x="83" y="1018"/>
                    <a:pt x="41" y="1043"/>
                    <a:pt x="0" y="1071"/>
                  </a:cubicBezTo>
                  <a:cubicBezTo>
                    <a:pt x="19" y="1109"/>
                    <a:pt x="28" y="1148"/>
                    <a:pt x="36" y="1181"/>
                  </a:cubicBezTo>
                  <a:cubicBezTo>
                    <a:pt x="36" y="1185"/>
                    <a:pt x="37" y="1188"/>
                    <a:pt x="38" y="1192"/>
                  </a:cubicBezTo>
                  <a:cubicBezTo>
                    <a:pt x="60" y="1176"/>
                    <a:pt x="82" y="1163"/>
                    <a:pt x="95" y="1161"/>
                  </a:cubicBezTo>
                  <a:cubicBezTo>
                    <a:pt x="126" y="1156"/>
                    <a:pt x="418" y="1161"/>
                    <a:pt x="418" y="1161"/>
                  </a:cubicBezTo>
                  <a:cubicBezTo>
                    <a:pt x="418" y="1161"/>
                    <a:pt x="444" y="1205"/>
                    <a:pt x="435" y="1245"/>
                  </a:cubicBezTo>
                  <a:cubicBezTo>
                    <a:pt x="427" y="1285"/>
                    <a:pt x="453" y="1267"/>
                    <a:pt x="475" y="1320"/>
                  </a:cubicBezTo>
                  <a:cubicBezTo>
                    <a:pt x="498" y="1373"/>
                    <a:pt x="515" y="1395"/>
                    <a:pt x="559" y="1382"/>
                  </a:cubicBezTo>
                  <a:cubicBezTo>
                    <a:pt x="604" y="1369"/>
                    <a:pt x="657" y="1360"/>
                    <a:pt x="675" y="1364"/>
                  </a:cubicBezTo>
                  <a:cubicBezTo>
                    <a:pt x="692" y="1369"/>
                    <a:pt x="688" y="1289"/>
                    <a:pt x="714" y="1276"/>
                  </a:cubicBezTo>
                  <a:cubicBezTo>
                    <a:pt x="741" y="1263"/>
                    <a:pt x="794" y="1276"/>
                    <a:pt x="794" y="1276"/>
                  </a:cubicBezTo>
                  <a:cubicBezTo>
                    <a:pt x="794" y="1276"/>
                    <a:pt x="799" y="1298"/>
                    <a:pt x="843" y="1298"/>
                  </a:cubicBezTo>
                  <a:cubicBezTo>
                    <a:pt x="887" y="1298"/>
                    <a:pt x="909" y="1280"/>
                    <a:pt x="909" y="1311"/>
                  </a:cubicBezTo>
                  <a:cubicBezTo>
                    <a:pt x="909" y="1342"/>
                    <a:pt x="914" y="1378"/>
                    <a:pt x="927" y="1391"/>
                  </a:cubicBezTo>
                  <a:cubicBezTo>
                    <a:pt x="940" y="1404"/>
                    <a:pt x="892" y="1515"/>
                    <a:pt x="914" y="1533"/>
                  </a:cubicBezTo>
                  <a:cubicBezTo>
                    <a:pt x="936" y="1550"/>
                    <a:pt x="967" y="1590"/>
                    <a:pt x="962" y="1612"/>
                  </a:cubicBezTo>
                  <a:cubicBezTo>
                    <a:pt x="958" y="1634"/>
                    <a:pt x="945" y="1688"/>
                    <a:pt x="962" y="1692"/>
                  </a:cubicBezTo>
                  <a:cubicBezTo>
                    <a:pt x="980" y="1697"/>
                    <a:pt x="984" y="1665"/>
                    <a:pt x="1015" y="1665"/>
                  </a:cubicBezTo>
                  <a:cubicBezTo>
                    <a:pt x="1046" y="1665"/>
                    <a:pt x="1073" y="1670"/>
                    <a:pt x="1104" y="1657"/>
                  </a:cubicBezTo>
                  <a:cubicBezTo>
                    <a:pt x="1114" y="1652"/>
                    <a:pt x="1123" y="1654"/>
                    <a:pt x="1131" y="1658"/>
                  </a:cubicBezTo>
                  <a:cubicBezTo>
                    <a:pt x="1147" y="1665"/>
                    <a:pt x="1157" y="1683"/>
                    <a:pt x="1157" y="1683"/>
                  </a:cubicBezTo>
                  <a:cubicBezTo>
                    <a:pt x="1157" y="1683"/>
                    <a:pt x="1166" y="1714"/>
                    <a:pt x="1184" y="1705"/>
                  </a:cubicBezTo>
                  <a:cubicBezTo>
                    <a:pt x="1201" y="1697"/>
                    <a:pt x="1250" y="1683"/>
                    <a:pt x="1246" y="1701"/>
                  </a:cubicBezTo>
                  <a:cubicBezTo>
                    <a:pt x="1241" y="1719"/>
                    <a:pt x="1259" y="1758"/>
                    <a:pt x="1277" y="1750"/>
                  </a:cubicBezTo>
                  <a:cubicBezTo>
                    <a:pt x="1294" y="1741"/>
                    <a:pt x="1339" y="1776"/>
                    <a:pt x="1361" y="1776"/>
                  </a:cubicBezTo>
                  <a:cubicBezTo>
                    <a:pt x="1383" y="1776"/>
                    <a:pt x="1405" y="1776"/>
                    <a:pt x="1405" y="1763"/>
                  </a:cubicBezTo>
                  <a:cubicBezTo>
                    <a:pt x="1405" y="1750"/>
                    <a:pt x="1432" y="1727"/>
                    <a:pt x="1441" y="1745"/>
                  </a:cubicBezTo>
                  <a:cubicBezTo>
                    <a:pt x="1449" y="1763"/>
                    <a:pt x="1472" y="1803"/>
                    <a:pt x="1494" y="1803"/>
                  </a:cubicBezTo>
                  <a:cubicBezTo>
                    <a:pt x="1516" y="1803"/>
                    <a:pt x="1569" y="1803"/>
                    <a:pt x="1569" y="1820"/>
                  </a:cubicBezTo>
                  <a:cubicBezTo>
                    <a:pt x="1569" y="1838"/>
                    <a:pt x="1587" y="1887"/>
                    <a:pt x="1609" y="1905"/>
                  </a:cubicBezTo>
                  <a:cubicBezTo>
                    <a:pt x="1631" y="1922"/>
                    <a:pt x="1680" y="1905"/>
                    <a:pt x="1680" y="1905"/>
                  </a:cubicBezTo>
                  <a:cubicBezTo>
                    <a:pt x="1680" y="1905"/>
                    <a:pt x="1697" y="1891"/>
                    <a:pt x="1697" y="1860"/>
                  </a:cubicBezTo>
                  <a:cubicBezTo>
                    <a:pt x="1697" y="1829"/>
                    <a:pt x="1697" y="1789"/>
                    <a:pt x="1684" y="1789"/>
                  </a:cubicBezTo>
                  <a:cubicBezTo>
                    <a:pt x="1671" y="1789"/>
                    <a:pt x="1649" y="1820"/>
                    <a:pt x="1618" y="1812"/>
                  </a:cubicBezTo>
                  <a:cubicBezTo>
                    <a:pt x="1587" y="1803"/>
                    <a:pt x="1564" y="1741"/>
                    <a:pt x="1551" y="1732"/>
                  </a:cubicBezTo>
                  <a:cubicBezTo>
                    <a:pt x="1538" y="1723"/>
                    <a:pt x="1573" y="1665"/>
                    <a:pt x="1573" y="1639"/>
                  </a:cubicBezTo>
                  <a:cubicBezTo>
                    <a:pt x="1573" y="1612"/>
                    <a:pt x="1595" y="1537"/>
                    <a:pt x="1578" y="1528"/>
                  </a:cubicBezTo>
                  <a:cubicBezTo>
                    <a:pt x="1560" y="1519"/>
                    <a:pt x="1569" y="1493"/>
                    <a:pt x="1591" y="1475"/>
                  </a:cubicBezTo>
                  <a:cubicBezTo>
                    <a:pt x="1613" y="1457"/>
                    <a:pt x="1582" y="1409"/>
                    <a:pt x="1618" y="1409"/>
                  </a:cubicBezTo>
                  <a:cubicBezTo>
                    <a:pt x="1651" y="1409"/>
                    <a:pt x="1718" y="1412"/>
                    <a:pt x="1738" y="1391"/>
                  </a:cubicBezTo>
                  <a:cubicBezTo>
                    <a:pt x="1739" y="1389"/>
                    <a:pt x="1741" y="1388"/>
                    <a:pt x="1741" y="1387"/>
                  </a:cubicBezTo>
                  <a:cubicBezTo>
                    <a:pt x="1744" y="1382"/>
                    <a:pt x="1746" y="1376"/>
                    <a:pt x="1748" y="1371"/>
                  </a:cubicBezTo>
                  <a:cubicBezTo>
                    <a:pt x="1725" y="1334"/>
                    <a:pt x="1703" y="1284"/>
                    <a:pt x="1675" y="126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6" name="Freeform 161">
              <a:extLst>
                <a:ext uri="{FF2B5EF4-FFF2-40B4-BE49-F238E27FC236}">
                  <a16:creationId xmlns:a16="http://schemas.microsoft.com/office/drawing/2014/main" id="{78F2CF68-7DA8-927E-44B9-496031649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4061" y="4433434"/>
              <a:ext cx="49383" cy="63492"/>
            </a:xfrm>
            <a:custGeom>
              <a:avLst/>
              <a:gdLst>
                <a:gd name="T0" fmla="*/ 11 w 160"/>
                <a:gd name="T1" fmla="*/ 107 h 211"/>
                <a:gd name="T2" fmla="*/ 36 w 160"/>
                <a:gd name="T3" fmla="*/ 211 h 211"/>
                <a:gd name="T4" fmla="*/ 79 w 160"/>
                <a:gd name="T5" fmla="*/ 185 h 211"/>
                <a:gd name="T6" fmla="*/ 160 w 160"/>
                <a:gd name="T7" fmla="*/ 68 h 211"/>
                <a:gd name="T8" fmla="*/ 135 w 160"/>
                <a:gd name="T9" fmla="*/ 53 h 211"/>
                <a:gd name="T10" fmla="*/ 131 w 160"/>
                <a:gd name="T11" fmla="*/ 0 h 211"/>
                <a:gd name="T12" fmla="*/ 84 w 160"/>
                <a:gd name="T13" fmla="*/ 2 h 211"/>
                <a:gd name="T14" fmla="*/ 33 w 160"/>
                <a:gd name="T15" fmla="*/ 32 h 211"/>
                <a:gd name="T16" fmla="*/ 0 w 160"/>
                <a:gd name="T17" fmla="*/ 29 h 211"/>
                <a:gd name="T18" fmla="*/ 6 w 160"/>
                <a:gd name="T19" fmla="*/ 31 h 211"/>
                <a:gd name="T20" fmla="*/ 11 w 160"/>
                <a:gd name="T21" fmla="*/ 10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211">
                  <a:moveTo>
                    <a:pt x="11" y="107"/>
                  </a:moveTo>
                  <a:cubicBezTo>
                    <a:pt x="19" y="125"/>
                    <a:pt x="27" y="165"/>
                    <a:pt x="36" y="211"/>
                  </a:cubicBezTo>
                  <a:cubicBezTo>
                    <a:pt x="56" y="198"/>
                    <a:pt x="72" y="188"/>
                    <a:pt x="79" y="185"/>
                  </a:cubicBezTo>
                  <a:cubicBezTo>
                    <a:pt x="104" y="175"/>
                    <a:pt x="160" y="68"/>
                    <a:pt x="160" y="68"/>
                  </a:cubicBezTo>
                  <a:cubicBezTo>
                    <a:pt x="135" y="53"/>
                    <a:pt x="135" y="53"/>
                    <a:pt x="135" y="53"/>
                  </a:cubicBezTo>
                  <a:cubicBezTo>
                    <a:pt x="135" y="53"/>
                    <a:pt x="138" y="30"/>
                    <a:pt x="131" y="0"/>
                  </a:cubicBezTo>
                  <a:cubicBezTo>
                    <a:pt x="108" y="3"/>
                    <a:pt x="84" y="2"/>
                    <a:pt x="84" y="2"/>
                  </a:cubicBezTo>
                  <a:cubicBezTo>
                    <a:pt x="84" y="2"/>
                    <a:pt x="89" y="42"/>
                    <a:pt x="33" y="32"/>
                  </a:cubicBezTo>
                  <a:cubicBezTo>
                    <a:pt x="24" y="31"/>
                    <a:pt x="12" y="30"/>
                    <a:pt x="0" y="29"/>
                  </a:cubicBezTo>
                  <a:cubicBezTo>
                    <a:pt x="3" y="31"/>
                    <a:pt x="6" y="31"/>
                    <a:pt x="6" y="31"/>
                  </a:cubicBezTo>
                  <a:lnTo>
                    <a:pt x="11" y="107"/>
                  </a:ln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7" name="Freeform 162">
              <a:extLst>
                <a:ext uri="{FF2B5EF4-FFF2-40B4-BE49-F238E27FC236}">
                  <a16:creationId xmlns:a16="http://schemas.microsoft.com/office/drawing/2014/main" id="{E6ED2588-783E-4181-01B9-87D62B4DF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303" y="4683371"/>
              <a:ext cx="323508" cy="520031"/>
            </a:xfrm>
            <a:custGeom>
              <a:avLst/>
              <a:gdLst>
                <a:gd name="T0" fmla="*/ 1055 w 1065"/>
                <a:gd name="T1" fmla="*/ 438 h 1711"/>
                <a:gd name="T2" fmla="*/ 1030 w 1065"/>
                <a:gd name="T3" fmla="*/ 243 h 1711"/>
                <a:gd name="T4" fmla="*/ 1021 w 1065"/>
                <a:gd name="T5" fmla="*/ 4 h 1711"/>
                <a:gd name="T6" fmla="*/ 1021 w 1065"/>
                <a:gd name="T7" fmla="*/ 0 h 1711"/>
                <a:gd name="T8" fmla="*/ 915 w 1065"/>
                <a:gd name="T9" fmla="*/ 57 h 1711"/>
                <a:gd name="T10" fmla="*/ 844 w 1065"/>
                <a:gd name="T11" fmla="*/ 75 h 1711"/>
                <a:gd name="T12" fmla="*/ 785 w 1065"/>
                <a:gd name="T13" fmla="*/ 72 h 1711"/>
                <a:gd name="T14" fmla="*/ 752 w 1065"/>
                <a:gd name="T15" fmla="*/ 110 h 1711"/>
                <a:gd name="T16" fmla="*/ 693 w 1065"/>
                <a:gd name="T17" fmla="*/ 116 h 1711"/>
                <a:gd name="T18" fmla="*/ 608 w 1065"/>
                <a:gd name="T19" fmla="*/ 128 h 1711"/>
                <a:gd name="T20" fmla="*/ 575 w 1065"/>
                <a:gd name="T21" fmla="*/ 99 h 1711"/>
                <a:gd name="T22" fmla="*/ 516 w 1065"/>
                <a:gd name="T23" fmla="*/ 110 h 1711"/>
                <a:gd name="T24" fmla="*/ 460 w 1065"/>
                <a:gd name="T25" fmla="*/ 104 h 1711"/>
                <a:gd name="T26" fmla="*/ 454 w 1065"/>
                <a:gd name="T27" fmla="*/ 139 h 1711"/>
                <a:gd name="T28" fmla="*/ 497 w 1065"/>
                <a:gd name="T29" fmla="*/ 350 h 1711"/>
                <a:gd name="T30" fmla="*/ 558 w 1065"/>
                <a:gd name="T31" fmla="*/ 408 h 1711"/>
                <a:gd name="T32" fmla="*/ 561 w 1065"/>
                <a:gd name="T33" fmla="*/ 509 h 1711"/>
                <a:gd name="T34" fmla="*/ 504 w 1065"/>
                <a:gd name="T35" fmla="*/ 574 h 1711"/>
                <a:gd name="T36" fmla="*/ 496 w 1065"/>
                <a:gd name="T37" fmla="*/ 665 h 1711"/>
                <a:gd name="T38" fmla="*/ 404 w 1065"/>
                <a:gd name="T39" fmla="*/ 544 h 1711"/>
                <a:gd name="T40" fmla="*/ 425 w 1065"/>
                <a:gd name="T41" fmla="*/ 414 h 1711"/>
                <a:gd name="T42" fmla="*/ 345 w 1065"/>
                <a:gd name="T43" fmla="*/ 402 h 1711"/>
                <a:gd name="T44" fmla="*/ 277 w 1065"/>
                <a:gd name="T45" fmla="*/ 355 h 1711"/>
                <a:gd name="T46" fmla="*/ 0 w 1065"/>
                <a:gd name="T47" fmla="*/ 456 h 1711"/>
                <a:gd name="T48" fmla="*/ 20 w 1065"/>
                <a:gd name="T49" fmla="*/ 530 h 1711"/>
                <a:gd name="T50" fmla="*/ 15 w 1065"/>
                <a:gd name="T51" fmla="*/ 530 h 1711"/>
                <a:gd name="T52" fmla="*/ 29 w 1065"/>
                <a:gd name="T53" fmla="*/ 562 h 1711"/>
                <a:gd name="T54" fmla="*/ 158 w 1065"/>
                <a:gd name="T55" fmla="*/ 593 h 1711"/>
                <a:gd name="T56" fmla="*/ 273 w 1065"/>
                <a:gd name="T57" fmla="*/ 633 h 1711"/>
                <a:gd name="T58" fmla="*/ 277 w 1065"/>
                <a:gd name="T59" fmla="*/ 788 h 1711"/>
                <a:gd name="T60" fmla="*/ 251 w 1065"/>
                <a:gd name="T61" fmla="*/ 876 h 1711"/>
                <a:gd name="T62" fmla="*/ 282 w 1065"/>
                <a:gd name="T63" fmla="*/ 952 h 1711"/>
                <a:gd name="T64" fmla="*/ 228 w 1065"/>
                <a:gd name="T65" fmla="*/ 1027 h 1711"/>
                <a:gd name="T66" fmla="*/ 202 w 1065"/>
                <a:gd name="T67" fmla="*/ 1124 h 1711"/>
                <a:gd name="T68" fmla="*/ 101 w 1065"/>
                <a:gd name="T69" fmla="*/ 1225 h 1711"/>
                <a:gd name="T70" fmla="*/ 104 w 1065"/>
                <a:gd name="T71" fmla="*/ 1228 h 1711"/>
                <a:gd name="T72" fmla="*/ 166 w 1065"/>
                <a:gd name="T73" fmla="*/ 1414 h 1711"/>
                <a:gd name="T74" fmla="*/ 175 w 1065"/>
                <a:gd name="T75" fmla="*/ 1596 h 1711"/>
                <a:gd name="T76" fmla="*/ 186 w 1065"/>
                <a:gd name="T77" fmla="*/ 1711 h 1711"/>
                <a:gd name="T78" fmla="*/ 261 w 1065"/>
                <a:gd name="T79" fmla="*/ 1705 h 1711"/>
                <a:gd name="T80" fmla="*/ 265 w 1065"/>
                <a:gd name="T81" fmla="*/ 1655 h 1711"/>
                <a:gd name="T82" fmla="*/ 226 w 1065"/>
                <a:gd name="T83" fmla="*/ 1617 h 1711"/>
                <a:gd name="T84" fmla="*/ 382 w 1065"/>
                <a:gd name="T85" fmla="*/ 1502 h 1711"/>
                <a:gd name="T86" fmla="*/ 507 w 1065"/>
                <a:gd name="T87" fmla="*/ 1424 h 1711"/>
                <a:gd name="T88" fmla="*/ 518 w 1065"/>
                <a:gd name="T89" fmla="*/ 1279 h 1711"/>
                <a:gd name="T90" fmla="*/ 500 w 1065"/>
                <a:gd name="T91" fmla="*/ 1154 h 1711"/>
                <a:gd name="T92" fmla="*/ 451 w 1065"/>
                <a:gd name="T93" fmla="*/ 1027 h 1711"/>
                <a:gd name="T94" fmla="*/ 468 w 1065"/>
                <a:gd name="T95" fmla="*/ 952 h 1711"/>
                <a:gd name="T96" fmla="*/ 513 w 1065"/>
                <a:gd name="T97" fmla="*/ 898 h 1711"/>
                <a:gd name="T98" fmla="*/ 597 w 1065"/>
                <a:gd name="T99" fmla="*/ 845 h 1711"/>
                <a:gd name="T100" fmla="*/ 702 w 1065"/>
                <a:gd name="T101" fmla="*/ 730 h 1711"/>
                <a:gd name="T102" fmla="*/ 897 w 1065"/>
                <a:gd name="T103" fmla="*/ 646 h 1711"/>
                <a:gd name="T104" fmla="*/ 1055 w 1065"/>
                <a:gd name="T105" fmla="*/ 438 h 1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5" h="1711">
                  <a:moveTo>
                    <a:pt x="1055" y="438"/>
                  </a:moveTo>
                  <a:cubicBezTo>
                    <a:pt x="1045" y="411"/>
                    <a:pt x="1024" y="292"/>
                    <a:pt x="1030" y="243"/>
                  </a:cubicBezTo>
                  <a:cubicBezTo>
                    <a:pt x="1036" y="194"/>
                    <a:pt x="1021" y="66"/>
                    <a:pt x="1021" y="4"/>
                  </a:cubicBezTo>
                  <a:cubicBezTo>
                    <a:pt x="1021" y="3"/>
                    <a:pt x="1021" y="2"/>
                    <a:pt x="1021" y="0"/>
                  </a:cubicBezTo>
                  <a:cubicBezTo>
                    <a:pt x="972" y="22"/>
                    <a:pt x="919" y="48"/>
                    <a:pt x="915" y="57"/>
                  </a:cubicBezTo>
                  <a:cubicBezTo>
                    <a:pt x="906" y="75"/>
                    <a:pt x="867" y="54"/>
                    <a:pt x="844" y="75"/>
                  </a:cubicBezTo>
                  <a:cubicBezTo>
                    <a:pt x="820" y="96"/>
                    <a:pt x="806" y="78"/>
                    <a:pt x="785" y="72"/>
                  </a:cubicBezTo>
                  <a:cubicBezTo>
                    <a:pt x="764" y="66"/>
                    <a:pt x="755" y="93"/>
                    <a:pt x="752" y="110"/>
                  </a:cubicBezTo>
                  <a:cubicBezTo>
                    <a:pt x="749" y="128"/>
                    <a:pt x="708" y="119"/>
                    <a:pt x="693" y="116"/>
                  </a:cubicBezTo>
                  <a:cubicBezTo>
                    <a:pt x="679" y="113"/>
                    <a:pt x="631" y="128"/>
                    <a:pt x="608" y="128"/>
                  </a:cubicBezTo>
                  <a:cubicBezTo>
                    <a:pt x="584" y="128"/>
                    <a:pt x="602" y="107"/>
                    <a:pt x="575" y="99"/>
                  </a:cubicBezTo>
                  <a:cubicBezTo>
                    <a:pt x="549" y="90"/>
                    <a:pt x="531" y="110"/>
                    <a:pt x="516" y="110"/>
                  </a:cubicBezTo>
                  <a:cubicBezTo>
                    <a:pt x="507" y="110"/>
                    <a:pt x="480" y="107"/>
                    <a:pt x="460" y="104"/>
                  </a:cubicBezTo>
                  <a:cubicBezTo>
                    <a:pt x="459" y="118"/>
                    <a:pt x="458" y="130"/>
                    <a:pt x="454" y="139"/>
                  </a:cubicBezTo>
                  <a:cubicBezTo>
                    <a:pt x="435" y="189"/>
                    <a:pt x="494" y="302"/>
                    <a:pt x="497" y="350"/>
                  </a:cubicBezTo>
                  <a:cubicBezTo>
                    <a:pt x="519" y="369"/>
                    <a:pt x="544" y="392"/>
                    <a:pt x="558" y="408"/>
                  </a:cubicBezTo>
                  <a:cubicBezTo>
                    <a:pt x="584" y="441"/>
                    <a:pt x="558" y="438"/>
                    <a:pt x="561" y="509"/>
                  </a:cubicBezTo>
                  <a:cubicBezTo>
                    <a:pt x="563" y="580"/>
                    <a:pt x="531" y="550"/>
                    <a:pt x="504" y="574"/>
                  </a:cubicBezTo>
                  <a:cubicBezTo>
                    <a:pt x="478" y="597"/>
                    <a:pt x="501" y="650"/>
                    <a:pt x="496" y="665"/>
                  </a:cubicBezTo>
                  <a:cubicBezTo>
                    <a:pt x="490" y="680"/>
                    <a:pt x="410" y="562"/>
                    <a:pt x="404" y="544"/>
                  </a:cubicBezTo>
                  <a:cubicBezTo>
                    <a:pt x="398" y="526"/>
                    <a:pt x="434" y="456"/>
                    <a:pt x="425" y="414"/>
                  </a:cubicBezTo>
                  <a:cubicBezTo>
                    <a:pt x="416" y="373"/>
                    <a:pt x="363" y="400"/>
                    <a:pt x="345" y="402"/>
                  </a:cubicBezTo>
                  <a:cubicBezTo>
                    <a:pt x="327" y="406"/>
                    <a:pt x="286" y="355"/>
                    <a:pt x="277" y="355"/>
                  </a:cubicBezTo>
                  <a:cubicBezTo>
                    <a:pt x="268" y="355"/>
                    <a:pt x="0" y="456"/>
                    <a:pt x="0" y="456"/>
                  </a:cubicBezTo>
                  <a:cubicBezTo>
                    <a:pt x="20" y="530"/>
                    <a:pt x="20" y="530"/>
                    <a:pt x="20" y="530"/>
                  </a:cubicBezTo>
                  <a:cubicBezTo>
                    <a:pt x="15" y="530"/>
                    <a:pt x="15" y="530"/>
                    <a:pt x="15" y="530"/>
                  </a:cubicBezTo>
                  <a:cubicBezTo>
                    <a:pt x="29" y="562"/>
                    <a:pt x="29" y="562"/>
                    <a:pt x="29" y="562"/>
                  </a:cubicBezTo>
                  <a:cubicBezTo>
                    <a:pt x="29" y="562"/>
                    <a:pt x="118" y="566"/>
                    <a:pt x="158" y="593"/>
                  </a:cubicBezTo>
                  <a:cubicBezTo>
                    <a:pt x="197" y="619"/>
                    <a:pt x="259" y="624"/>
                    <a:pt x="273" y="633"/>
                  </a:cubicBezTo>
                  <a:cubicBezTo>
                    <a:pt x="286" y="642"/>
                    <a:pt x="273" y="739"/>
                    <a:pt x="277" y="788"/>
                  </a:cubicBezTo>
                  <a:cubicBezTo>
                    <a:pt x="282" y="836"/>
                    <a:pt x="224" y="850"/>
                    <a:pt x="251" y="876"/>
                  </a:cubicBezTo>
                  <a:cubicBezTo>
                    <a:pt x="277" y="903"/>
                    <a:pt x="264" y="947"/>
                    <a:pt x="282" y="952"/>
                  </a:cubicBezTo>
                  <a:cubicBezTo>
                    <a:pt x="299" y="956"/>
                    <a:pt x="251" y="1013"/>
                    <a:pt x="228" y="1027"/>
                  </a:cubicBezTo>
                  <a:cubicBezTo>
                    <a:pt x="206" y="1040"/>
                    <a:pt x="228" y="1089"/>
                    <a:pt x="202" y="1124"/>
                  </a:cubicBezTo>
                  <a:cubicBezTo>
                    <a:pt x="185" y="1147"/>
                    <a:pt x="135" y="1191"/>
                    <a:pt x="101" y="1225"/>
                  </a:cubicBezTo>
                  <a:cubicBezTo>
                    <a:pt x="102" y="1226"/>
                    <a:pt x="104" y="1227"/>
                    <a:pt x="104" y="1228"/>
                  </a:cubicBezTo>
                  <a:cubicBezTo>
                    <a:pt x="113" y="1244"/>
                    <a:pt x="140" y="1399"/>
                    <a:pt x="166" y="1414"/>
                  </a:cubicBezTo>
                  <a:cubicBezTo>
                    <a:pt x="193" y="1430"/>
                    <a:pt x="178" y="1582"/>
                    <a:pt x="175" y="1596"/>
                  </a:cubicBezTo>
                  <a:cubicBezTo>
                    <a:pt x="173" y="1609"/>
                    <a:pt x="186" y="1711"/>
                    <a:pt x="186" y="1711"/>
                  </a:cubicBezTo>
                  <a:cubicBezTo>
                    <a:pt x="186" y="1711"/>
                    <a:pt x="226" y="1705"/>
                    <a:pt x="261" y="1705"/>
                  </a:cubicBezTo>
                  <a:cubicBezTo>
                    <a:pt x="263" y="1685"/>
                    <a:pt x="265" y="1667"/>
                    <a:pt x="265" y="1655"/>
                  </a:cubicBezTo>
                  <a:cubicBezTo>
                    <a:pt x="268" y="1608"/>
                    <a:pt x="236" y="1647"/>
                    <a:pt x="226" y="1617"/>
                  </a:cubicBezTo>
                  <a:cubicBezTo>
                    <a:pt x="215" y="1588"/>
                    <a:pt x="298" y="1533"/>
                    <a:pt x="382" y="1502"/>
                  </a:cubicBezTo>
                  <a:cubicBezTo>
                    <a:pt x="466" y="1471"/>
                    <a:pt x="499" y="1453"/>
                    <a:pt x="507" y="1424"/>
                  </a:cubicBezTo>
                  <a:cubicBezTo>
                    <a:pt x="516" y="1394"/>
                    <a:pt x="506" y="1312"/>
                    <a:pt x="518" y="1279"/>
                  </a:cubicBezTo>
                  <a:cubicBezTo>
                    <a:pt x="530" y="1247"/>
                    <a:pt x="510" y="1227"/>
                    <a:pt x="500" y="1154"/>
                  </a:cubicBezTo>
                  <a:cubicBezTo>
                    <a:pt x="490" y="1080"/>
                    <a:pt x="463" y="1068"/>
                    <a:pt x="451" y="1027"/>
                  </a:cubicBezTo>
                  <a:cubicBezTo>
                    <a:pt x="439" y="985"/>
                    <a:pt x="442" y="953"/>
                    <a:pt x="468" y="952"/>
                  </a:cubicBezTo>
                  <a:cubicBezTo>
                    <a:pt x="493" y="950"/>
                    <a:pt x="493" y="938"/>
                    <a:pt x="513" y="898"/>
                  </a:cubicBezTo>
                  <a:cubicBezTo>
                    <a:pt x="534" y="859"/>
                    <a:pt x="558" y="875"/>
                    <a:pt x="597" y="845"/>
                  </a:cubicBezTo>
                  <a:cubicBezTo>
                    <a:pt x="637" y="816"/>
                    <a:pt x="639" y="779"/>
                    <a:pt x="702" y="730"/>
                  </a:cubicBezTo>
                  <a:cubicBezTo>
                    <a:pt x="766" y="681"/>
                    <a:pt x="835" y="683"/>
                    <a:pt x="897" y="646"/>
                  </a:cubicBezTo>
                  <a:cubicBezTo>
                    <a:pt x="959" y="609"/>
                    <a:pt x="1065" y="465"/>
                    <a:pt x="1055" y="438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8" name="Freeform 163">
              <a:extLst>
                <a:ext uri="{FF2B5EF4-FFF2-40B4-BE49-F238E27FC236}">
                  <a16:creationId xmlns:a16="http://schemas.microsoft.com/office/drawing/2014/main" id="{1323059D-D6C5-D8DA-E1D2-0219DDA79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5147" y="4388083"/>
              <a:ext cx="330562" cy="334593"/>
            </a:xfrm>
            <a:custGeom>
              <a:avLst/>
              <a:gdLst>
                <a:gd name="T0" fmla="*/ 1015 w 1086"/>
                <a:gd name="T1" fmla="*/ 882 h 1100"/>
                <a:gd name="T2" fmla="*/ 978 w 1086"/>
                <a:gd name="T3" fmla="*/ 780 h 1100"/>
                <a:gd name="T4" fmla="*/ 968 w 1086"/>
                <a:gd name="T5" fmla="*/ 697 h 1100"/>
                <a:gd name="T6" fmla="*/ 986 w 1086"/>
                <a:gd name="T7" fmla="*/ 622 h 1100"/>
                <a:gd name="T8" fmla="*/ 932 w 1086"/>
                <a:gd name="T9" fmla="*/ 538 h 1100"/>
                <a:gd name="T10" fmla="*/ 976 w 1086"/>
                <a:gd name="T11" fmla="*/ 386 h 1100"/>
                <a:gd name="T12" fmla="*/ 809 w 1086"/>
                <a:gd name="T13" fmla="*/ 267 h 1100"/>
                <a:gd name="T14" fmla="*/ 814 w 1086"/>
                <a:gd name="T15" fmla="*/ 206 h 1100"/>
                <a:gd name="T16" fmla="*/ 437 w 1086"/>
                <a:gd name="T17" fmla="*/ 6 h 1100"/>
                <a:gd name="T18" fmla="*/ 389 w 1086"/>
                <a:gd name="T19" fmla="*/ 100 h 1100"/>
                <a:gd name="T20" fmla="*/ 395 w 1086"/>
                <a:gd name="T21" fmla="*/ 161 h 1100"/>
                <a:gd name="T22" fmla="*/ 234 w 1086"/>
                <a:gd name="T23" fmla="*/ 153 h 1100"/>
                <a:gd name="T24" fmla="*/ 233 w 1086"/>
                <a:gd name="T25" fmla="*/ 0 h 1100"/>
                <a:gd name="T26" fmla="*/ 150 w 1086"/>
                <a:gd name="T27" fmla="*/ 7 h 1100"/>
                <a:gd name="T28" fmla="*/ 103 w 1086"/>
                <a:gd name="T29" fmla="*/ 19 h 1100"/>
                <a:gd name="T30" fmla="*/ 119 w 1086"/>
                <a:gd name="T31" fmla="*/ 63 h 1100"/>
                <a:gd name="T32" fmla="*/ 135 w 1086"/>
                <a:gd name="T33" fmla="*/ 129 h 1100"/>
                <a:gd name="T34" fmla="*/ 95 w 1086"/>
                <a:gd name="T35" fmla="*/ 148 h 1100"/>
                <a:gd name="T36" fmla="*/ 99 w 1086"/>
                <a:gd name="T37" fmla="*/ 201 h 1100"/>
                <a:gd name="T38" fmla="*/ 124 w 1086"/>
                <a:gd name="T39" fmla="*/ 216 h 1100"/>
                <a:gd name="T40" fmla="*/ 43 w 1086"/>
                <a:gd name="T41" fmla="*/ 333 h 1100"/>
                <a:gd name="T42" fmla="*/ 0 w 1086"/>
                <a:gd name="T43" fmla="*/ 359 h 1100"/>
                <a:gd name="T44" fmla="*/ 61 w 1086"/>
                <a:gd name="T45" fmla="*/ 549 h 1100"/>
                <a:gd name="T46" fmla="*/ 114 w 1086"/>
                <a:gd name="T47" fmla="*/ 680 h 1100"/>
                <a:gd name="T48" fmla="*/ 139 w 1086"/>
                <a:gd name="T49" fmla="*/ 759 h 1100"/>
                <a:gd name="T50" fmla="*/ 83 w 1086"/>
                <a:gd name="T51" fmla="*/ 717 h 1100"/>
                <a:gd name="T52" fmla="*/ 76 w 1086"/>
                <a:gd name="T53" fmla="*/ 733 h 1100"/>
                <a:gd name="T54" fmla="*/ 73 w 1086"/>
                <a:gd name="T55" fmla="*/ 737 h 1100"/>
                <a:gd name="T56" fmla="*/ 145 w 1086"/>
                <a:gd name="T57" fmla="*/ 778 h 1100"/>
                <a:gd name="T58" fmla="*/ 237 w 1086"/>
                <a:gd name="T59" fmla="*/ 814 h 1100"/>
                <a:gd name="T60" fmla="*/ 364 w 1086"/>
                <a:gd name="T61" fmla="*/ 870 h 1100"/>
                <a:gd name="T62" fmla="*/ 371 w 1086"/>
                <a:gd name="T63" fmla="*/ 880 h 1100"/>
                <a:gd name="T64" fmla="*/ 438 w 1086"/>
                <a:gd name="T65" fmla="*/ 880 h 1100"/>
                <a:gd name="T66" fmla="*/ 453 w 1086"/>
                <a:gd name="T67" fmla="*/ 874 h 1100"/>
                <a:gd name="T68" fmla="*/ 525 w 1086"/>
                <a:gd name="T69" fmla="*/ 1076 h 1100"/>
                <a:gd name="T70" fmla="*/ 581 w 1086"/>
                <a:gd name="T71" fmla="*/ 1082 h 1100"/>
                <a:gd name="T72" fmla="*/ 640 w 1086"/>
                <a:gd name="T73" fmla="*/ 1071 h 1100"/>
                <a:gd name="T74" fmla="*/ 673 w 1086"/>
                <a:gd name="T75" fmla="*/ 1100 h 1100"/>
                <a:gd name="T76" fmla="*/ 758 w 1086"/>
                <a:gd name="T77" fmla="*/ 1088 h 1100"/>
                <a:gd name="T78" fmla="*/ 817 w 1086"/>
                <a:gd name="T79" fmla="*/ 1082 h 1100"/>
                <a:gd name="T80" fmla="*/ 850 w 1086"/>
                <a:gd name="T81" fmla="*/ 1044 h 1100"/>
                <a:gd name="T82" fmla="*/ 909 w 1086"/>
                <a:gd name="T83" fmla="*/ 1047 h 1100"/>
                <a:gd name="T84" fmla="*/ 980 w 1086"/>
                <a:gd name="T85" fmla="*/ 1029 h 1100"/>
                <a:gd name="T86" fmla="*/ 1086 w 1086"/>
                <a:gd name="T87" fmla="*/ 972 h 1100"/>
                <a:gd name="T88" fmla="*/ 1015 w 1086"/>
                <a:gd name="T89" fmla="*/ 882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86" h="1100">
                  <a:moveTo>
                    <a:pt x="1015" y="882"/>
                  </a:moveTo>
                  <a:cubicBezTo>
                    <a:pt x="1012" y="821"/>
                    <a:pt x="977" y="821"/>
                    <a:pt x="978" y="780"/>
                  </a:cubicBezTo>
                  <a:cubicBezTo>
                    <a:pt x="980" y="739"/>
                    <a:pt x="983" y="702"/>
                    <a:pt x="968" y="697"/>
                  </a:cubicBezTo>
                  <a:cubicBezTo>
                    <a:pt x="953" y="693"/>
                    <a:pt x="962" y="657"/>
                    <a:pt x="986" y="622"/>
                  </a:cubicBezTo>
                  <a:cubicBezTo>
                    <a:pt x="1009" y="587"/>
                    <a:pt x="943" y="582"/>
                    <a:pt x="932" y="538"/>
                  </a:cubicBezTo>
                  <a:cubicBezTo>
                    <a:pt x="928" y="519"/>
                    <a:pt x="949" y="455"/>
                    <a:pt x="976" y="386"/>
                  </a:cubicBezTo>
                  <a:cubicBezTo>
                    <a:pt x="894" y="329"/>
                    <a:pt x="809" y="267"/>
                    <a:pt x="809" y="267"/>
                  </a:cubicBezTo>
                  <a:cubicBezTo>
                    <a:pt x="814" y="206"/>
                    <a:pt x="814" y="206"/>
                    <a:pt x="814" y="206"/>
                  </a:cubicBezTo>
                  <a:cubicBezTo>
                    <a:pt x="437" y="6"/>
                    <a:pt x="437" y="6"/>
                    <a:pt x="437" y="6"/>
                  </a:cubicBezTo>
                  <a:cubicBezTo>
                    <a:pt x="434" y="52"/>
                    <a:pt x="415" y="87"/>
                    <a:pt x="389" y="100"/>
                  </a:cubicBezTo>
                  <a:cubicBezTo>
                    <a:pt x="360" y="113"/>
                    <a:pt x="429" y="155"/>
                    <a:pt x="395" y="161"/>
                  </a:cubicBezTo>
                  <a:cubicBezTo>
                    <a:pt x="362" y="168"/>
                    <a:pt x="287" y="130"/>
                    <a:pt x="234" y="153"/>
                  </a:cubicBezTo>
                  <a:cubicBezTo>
                    <a:pt x="198" y="168"/>
                    <a:pt x="205" y="78"/>
                    <a:pt x="233" y="0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0" y="7"/>
                    <a:pt x="127" y="12"/>
                    <a:pt x="103" y="19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19" y="63"/>
                    <a:pt x="140" y="104"/>
                    <a:pt x="135" y="129"/>
                  </a:cubicBezTo>
                  <a:cubicBezTo>
                    <a:pt x="132" y="141"/>
                    <a:pt x="114" y="146"/>
                    <a:pt x="95" y="148"/>
                  </a:cubicBezTo>
                  <a:cubicBezTo>
                    <a:pt x="102" y="178"/>
                    <a:pt x="99" y="201"/>
                    <a:pt x="99" y="201"/>
                  </a:cubicBezTo>
                  <a:cubicBezTo>
                    <a:pt x="124" y="216"/>
                    <a:pt x="124" y="216"/>
                    <a:pt x="124" y="216"/>
                  </a:cubicBezTo>
                  <a:cubicBezTo>
                    <a:pt x="124" y="216"/>
                    <a:pt x="68" y="323"/>
                    <a:pt x="43" y="333"/>
                  </a:cubicBezTo>
                  <a:cubicBezTo>
                    <a:pt x="36" y="336"/>
                    <a:pt x="20" y="346"/>
                    <a:pt x="0" y="359"/>
                  </a:cubicBezTo>
                  <a:cubicBezTo>
                    <a:pt x="15" y="434"/>
                    <a:pt x="33" y="524"/>
                    <a:pt x="61" y="549"/>
                  </a:cubicBezTo>
                  <a:cubicBezTo>
                    <a:pt x="112" y="595"/>
                    <a:pt x="103" y="648"/>
                    <a:pt x="114" y="680"/>
                  </a:cubicBezTo>
                  <a:cubicBezTo>
                    <a:pt x="125" y="710"/>
                    <a:pt x="169" y="746"/>
                    <a:pt x="139" y="759"/>
                  </a:cubicBezTo>
                  <a:cubicBezTo>
                    <a:pt x="119" y="768"/>
                    <a:pt x="101" y="746"/>
                    <a:pt x="83" y="717"/>
                  </a:cubicBezTo>
                  <a:cubicBezTo>
                    <a:pt x="81" y="722"/>
                    <a:pt x="79" y="728"/>
                    <a:pt x="76" y="733"/>
                  </a:cubicBezTo>
                  <a:cubicBezTo>
                    <a:pt x="76" y="734"/>
                    <a:pt x="74" y="735"/>
                    <a:pt x="73" y="737"/>
                  </a:cubicBezTo>
                  <a:cubicBezTo>
                    <a:pt x="100" y="757"/>
                    <a:pt x="131" y="778"/>
                    <a:pt x="145" y="778"/>
                  </a:cubicBezTo>
                  <a:cubicBezTo>
                    <a:pt x="170" y="778"/>
                    <a:pt x="211" y="809"/>
                    <a:pt x="237" y="814"/>
                  </a:cubicBezTo>
                  <a:cubicBezTo>
                    <a:pt x="262" y="819"/>
                    <a:pt x="353" y="855"/>
                    <a:pt x="364" y="870"/>
                  </a:cubicBezTo>
                  <a:cubicBezTo>
                    <a:pt x="366" y="872"/>
                    <a:pt x="369" y="876"/>
                    <a:pt x="371" y="880"/>
                  </a:cubicBezTo>
                  <a:cubicBezTo>
                    <a:pt x="393" y="879"/>
                    <a:pt x="421" y="878"/>
                    <a:pt x="438" y="880"/>
                  </a:cubicBezTo>
                  <a:cubicBezTo>
                    <a:pt x="442" y="877"/>
                    <a:pt x="446" y="874"/>
                    <a:pt x="453" y="874"/>
                  </a:cubicBezTo>
                  <a:cubicBezTo>
                    <a:pt x="487" y="874"/>
                    <a:pt x="526" y="1002"/>
                    <a:pt x="525" y="1076"/>
                  </a:cubicBezTo>
                  <a:cubicBezTo>
                    <a:pt x="545" y="1079"/>
                    <a:pt x="572" y="1082"/>
                    <a:pt x="581" y="1082"/>
                  </a:cubicBezTo>
                  <a:cubicBezTo>
                    <a:pt x="596" y="1082"/>
                    <a:pt x="614" y="1062"/>
                    <a:pt x="640" y="1071"/>
                  </a:cubicBezTo>
                  <a:cubicBezTo>
                    <a:pt x="667" y="1079"/>
                    <a:pt x="649" y="1100"/>
                    <a:pt x="673" y="1100"/>
                  </a:cubicBezTo>
                  <a:cubicBezTo>
                    <a:pt x="696" y="1100"/>
                    <a:pt x="744" y="1085"/>
                    <a:pt x="758" y="1088"/>
                  </a:cubicBezTo>
                  <a:cubicBezTo>
                    <a:pt x="773" y="1091"/>
                    <a:pt x="814" y="1100"/>
                    <a:pt x="817" y="1082"/>
                  </a:cubicBezTo>
                  <a:cubicBezTo>
                    <a:pt x="820" y="1065"/>
                    <a:pt x="829" y="1038"/>
                    <a:pt x="850" y="1044"/>
                  </a:cubicBezTo>
                  <a:cubicBezTo>
                    <a:pt x="871" y="1050"/>
                    <a:pt x="885" y="1068"/>
                    <a:pt x="909" y="1047"/>
                  </a:cubicBezTo>
                  <a:cubicBezTo>
                    <a:pt x="932" y="1026"/>
                    <a:pt x="971" y="1047"/>
                    <a:pt x="980" y="1029"/>
                  </a:cubicBezTo>
                  <a:cubicBezTo>
                    <a:pt x="984" y="1020"/>
                    <a:pt x="1037" y="994"/>
                    <a:pt x="1086" y="972"/>
                  </a:cubicBezTo>
                  <a:cubicBezTo>
                    <a:pt x="1083" y="916"/>
                    <a:pt x="1018" y="941"/>
                    <a:pt x="1015" y="88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89" name="Freeform 164">
              <a:extLst>
                <a:ext uri="{FF2B5EF4-FFF2-40B4-BE49-F238E27FC236}">
                  <a16:creationId xmlns:a16="http://schemas.microsoft.com/office/drawing/2014/main" id="{17AD0B1A-460C-249C-8B67-70FE9C473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897" y="4655152"/>
              <a:ext cx="100781" cy="234820"/>
            </a:xfrm>
            <a:custGeom>
              <a:avLst/>
              <a:gdLst>
                <a:gd name="T0" fmla="*/ 305 w 331"/>
                <a:gd name="T1" fmla="*/ 502 h 774"/>
                <a:gd name="T2" fmla="*/ 244 w 331"/>
                <a:gd name="T3" fmla="*/ 444 h 774"/>
                <a:gd name="T4" fmla="*/ 241 w 331"/>
                <a:gd name="T5" fmla="*/ 461 h 774"/>
                <a:gd name="T6" fmla="*/ 133 w 331"/>
                <a:gd name="T7" fmla="*/ 308 h 774"/>
                <a:gd name="T8" fmla="*/ 144 w 331"/>
                <a:gd name="T9" fmla="*/ 131 h 774"/>
                <a:gd name="T10" fmla="*/ 120 w 331"/>
                <a:gd name="T11" fmla="*/ 2 h 774"/>
                <a:gd name="T12" fmla="*/ 53 w 331"/>
                <a:gd name="T13" fmla="*/ 2 h 774"/>
                <a:gd name="T14" fmla="*/ 92 w 331"/>
                <a:gd name="T15" fmla="*/ 99 h 774"/>
                <a:gd name="T16" fmla="*/ 57 w 331"/>
                <a:gd name="T17" fmla="*/ 120 h 774"/>
                <a:gd name="T18" fmla="*/ 62 w 331"/>
                <a:gd name="T19" fmla="*/ 283 h 774"/>
                <a:gd name="T20" fmla="*/ 21 w 331"/>
                <a:gd name="T21" fmla="*/ 309 h 774"/>
                <a:gd name="T22" fmla="*/ 6 w 331"/>
                <a:gd name="T23" fmla="*/ 406 h 774"/>
                <a:gd name="T24" fmla="*/ 23 w 331"/>
                <a:gd name="T25" fmla="*/ 450 h 774"/>
                <a:gd name="T26" fmla="*/ 24 w 331"/>
                <a:gd name="T27" fmla="*/ 449 h 774"/>
                <a:gd name="T28" fmla="*/ 92 w 331"/>
                <a:gd name="T29" fmla="*/ 496 h 774"/>
                <a:gd name="T30" fmla="*/ 172 w 331"/>
                <a:gd name="T31" fmla="*/ 508 h 774"/>
                <a:gd name="T32" fmla="*/ 151 w 331"/>
                <a:gd name="T33" fmla="*/ 638 h 774"/>
                <a:gd name="T34" fmla="*/ 243 w 331"/>
                <a:gd name="T35" fmla="*/ 759 h 774"/>
                <a:gd name="T36" fmla="*/ 251 w 331"/>
                <a:gd name="T37" fmla="*/ 668 h 774"/>
                <a:gd name="T38" fmla="*/ 308 w 331"/>
                <a:gd name="T39" fmla="*/ 603 h 774"/>
                <a:gd name="T40" fmla="*/ 305 w 331"/>
                <a:gd name="T41" fmla="*/ 502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1" h="774">
                  <a:moveTo>
                    <a:pt x="305" y="502"/>
                  </a:moveTo>
                  <a:cubicBezTo>
                    <a:pt x="291" y="486"/>
                    <a:pt x="266" y="463"/>
                    <a:pt x="244" y="444"/>
                  </a:cubicBezTo>
                  <a:cubicBezTo>
                    <a:pt x="245" y="451"/>
                    <a:pt x="244" y="457"/>
                    <a:pt x="241" y="461"/>
                  </a:cubicBezTo>
                  <a:cubicBezTo>
                    <a:pt x="215" y="499"/>
                    <a:pt x="141" y="381"/>
                    <a:pt x="133" y="308"/>
                  </a:cubicBezTo>
                  <a:cubicBezTo>
                    <a:pt x="124" y="235"/>
                    <a:pt x="175" y="200"/>
                    <a:pt x="144" y="131"/>
                  </a:cubicBezTo>
                  <a:cubicBezTo>
                    <a:pt x="118" y="74"/>
                    <a:pt x="102" y="19"/>
                    <a:pt x="120" y="2"/>
                  </a:cubicBezTo>
                  <a:cubicBezTo>
                    <a:pt x="103" y="0"/>
                    <a:pt x="75" y="1"/>
                    <a:pt x="53" y="2"/>
                  </a:cubicBezTo>
                  <a:cubicBezTo>
                    <a:pt x="69" y="28"/>
                    <a:pt x="92" y="81"/>
                    <a:pt x="92" y="99"/>
                  </a:cubicBezTo>
                  <a:cubicBezTo>
                    <a:pt x="92" y="120"/>
                    <a:pt x="67" y="94"/>
                    <a:pt x="57" y="120"/>
                  </a:cubicBezTo>
                  <a:cubicBezTo>
                    <a:pt x="46" y="145"/>
                    <a:pt x="41" y="263"/>
                    <a:pt x="62" y="283"/>
                  </a:cubicBezTo>
                  <a:cubicBezTo>
                    <a:pt x="82" y="304"/>
                    <a:pt x="21" y="288"/>
                    <a:pt x="21" y="309"/>
                  </a:cubicBezTo>
                  <a:cubicBezTo>
                    <a:pt x="21" y="329"/>
                    <a:pt x="16" y="401"/>
                    <a:pt x="6" y="406"/>
                  </a:cubicBezTo>
                  <a:cubicBezTo>
                    <a:pt x="0" y="408"/>
                    <a:pt x="12" y="426"/>
                    <a:pt x="23" y="450"/>
                  </a:cubicBezTo>
                  <a:cubicBezTo>
                    <a:pt x="23" y="450"/>
                    <a:pt x="24" y="449"/>
                    <a:pt x="24" y="449"/>
                  </a:cubicBezTo>
                  <a:cubicBezTo>
                    <a:pt x="33" y="449"/>
                    <a:pt x="74" y="500"/>
                    <a:pt x="92" y="496"/>
                  </a:cubicBezTo>
                  <a:cubicBezTo>
                    <a:pt x="110" y="494"/>
                    <a:pt x="163" y="467"/>
                    <a:pt x="172" y="508"/>
                  </a:cubicBezTo>
                  <a:cubicBezTo>
                    <a:pt x="181" y="550"/>
                    <a:pt x="145" y="620"/>
                    <a:pt x="151" y="638"/>
                  </a:cubicBezTo>
                  <a:cubicBezTo>
                    <a:pt x="157" y="656"/>
                    <a:pt x="237" y="774"/>
                    <a:pt x="243" y="759"/>
                  </a:cubicBezTo>
                  <a:cubicBezTo>
                    <a:pt x="248" y="744"/>
                    <a:pt x="225" y="691"/>
                    <a:pt x="251" y="668"/>
                  </a:cubicBezTo>
                  <a:cubicBezTo>
                    <a:pt x="278" y="644"/>
                    <a:pt x="310" y="674"/>
                    <a:pt x="308" y="603"/>
                  </a:cubicBezTo>
                  <a:cubicBezTo>
                    <a:pt x="305" y="532"/>
                    <a:pt x="331" y="535"/>
                    <a:pt x="305" y="50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0" name="Freeform 165">
              <a:extLst>
                <a:ext uri="{FF2B5EF4-FFF2-40B4-BE49-F238E27FC236}">
                  <a16:creationId xmlns:a16="http://schemas.microsoft.com/office/drawing/2014/main" id="{470079C7-BD7C-6B64-16D7-E35176070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3758" y="4994785"/>
              <a:ext cx="100781" cy="78609"/>
            </a:xfrm>
            <a:custGeom>
              <a:avLst/>
              <a:gdLst>
                <a:gd name="T0" fmla="*/ 6 w 331"/>
                <a:gd name="T1" fmla="*/ 37 h 261"/>
                <a:gd name="T2" fmla="*/ 295 w 331"/>
                <a:gd name="T3" fmla="*/ 237 h 261"/>
                <a:gd name="T4" fmla="*/ 6 w 331"/>
                <a:gd name="T5" fmla="*/ 37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1" h="261">
                  <a:moveTo>
                    <a:pt x="6" y="37"/>
                  </a:moveTo>
                  <a:cubicBezTo>
                    <a:pt x="0" y="0"/>
                    <a:pt x="331" y="214"/>
                    <a:pt x="295" y="237"/>
                  </a:cubicBezTo>
                  <a:cubicBezTo>
                    <a:pt x="260" y="261"/>
                    <a:pt x="12" y="72"/>
                    <a:pt x="6" y="3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1" name="Freeform 166">
              <a:extLst>
                <a:ext uri="{FF2B5EF4-FFF2-40B4-BE49-F238E27FC236}">
                  <a16:creationId xmlns:a16="http://schemas.microsoft.com/office/drawing/2014/main" id="{08E0BC37-6BDB-66CC-B2E4-46ADF0206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246" y="3036607"/>
              <a:ext cx="232805" cy="157219"/>
            </a:xfrm>
            <a:custGeom>
              <a:avLst/>
              <a:gdLst>
                <a:gd name="T0" fmla="*/ 626 w 767"/>
                <a:gd name="T1" fmla="*/ 419 h 516"/>
                <a:gd name="T2" fmla="*/ 664 w 767"/>
                <a:gd name="T3" fmla="*/ 447 h 516"/>
                <a:gd name="T4" fmla="*/ 734 w 767"/>
                <a:gd name="T5" fmla="*/ 469 h 516"/>
                <a:gd name="T6" fmla="*/ 767 w 767"/>
                <a:gd name="T7" fmla="*/ 463 h 516"/>
                <a:gd name="T8" fmla="*/ 748 w 767"/>
                <a:gd name="T9" fmla="*/ 328 h 516"/>
                <a:gd name="T10" fmla="*/ 649 w 767"/>
                <a:gd name="T11" fmla="*/ 265 h 516"/>
                <a:gd name="T12" fmla="*/ 633 w 767"/>
                <a:gd name="T13" fmla="*/ 179 h 516"/>
                <a:gd name="T14" fmla="*/ 503 w 767"/>
                <a:gd name="T15" fmla="*/ 187 h 516"/>
                <a:gd name="T16" fmla="*/ 421 w 767"/>
                <a:gd name="T17" fmla="*/ 171 h 516"/>
                <a:gd name="T18" fmla="*/ 330 w 767"/>
                <a:gd name="T19" fmla="*/ 167 h 516"/>
                <a:gd name="T20" fmla="*/ 188 w 767"/>
                <a:gd name="T21" fmla="*/ 155 h 516"/>
                <a:gd name="T22" fmla="*/ 259 w 767"/>
                <a:gd name="T23" fmla="*/ 96 h 516"/>
                <a:gd name="T24" fmla="*/ 290 w 767"/>
                <a:gd name="T25" fmla="*/ 97 h 516"/>
                <a:gd name="T26" fmla="*/ 325 w 767"/>
                <a:gd name="T27" fmla="*/ 15 h 516"/>
                <a:gd name="T28" fmla="*/ 257 w 767"/>
                <a:gd name="T29" fmla="*/ 30 h 516"/>
                <a:gd name="T30" fmla="*/ 180 w 767"/>
                <a:gd name="T31" fmla="*/ 47 h 516"/>
                <a:gd name="T32" fmla="*/ 133 w 767"/>
                <a:gd name="T33" fmla="*/ 101 h 516"/>
                <a:gd name="T34" fmla="*/ 101 w 767"/>
                <a:gd name="T35" fmla="*/ 157 h 516"/>
                <a:gd name="T36" fmla="*/ 6 w 767"/>
                <a:gd name="T37" fmla="*/ 192 h 516"/>
                <a:gd name="T38" fmla="*/ 68 w 767"/>
                <a:gd name="T39" fmla="*/ 269 h 516"/>
                <a:gd name="T40" fmla="*/ 80 w 767"/>
                <a:gd name="T41" fmla="*/ 357 h 516"/>
                <a:gd name="T42" fmla="*/ 39 w 767"/>
                <a:gd name="T43" fmla="*/ 462 h 516"/>
                <a:gd name="T44" fmla="*/ 86 w 767"/>
                <a:gd name="T45" fmla="*/ 466 h 516"/>
                <a:gd name="T46" fmla="*/ 188 w 767"/>
                <a:gd name="T47" fmla="*/ 439 h 516"/>
                <a:gd name="T48" fmla="*/ 283 w 767"/>
                <a:gd name="T49" fmla="*/ 392 h 516"/>
                <a:gd name="T50" fmla="*/ 373 w 767"/>
                <a:gd name="T51" fmla="*/ 305 h 516"/>
                <a:gd name="T52" fmla="*/ 413 w 767"/>
                <a:gd name="T53" fmla="*/ 388 h 516"/>
                <a:gd name="T54" fmla="*/ 417 w 767"/>
                <a:gd name="T55" fmla="*/ 506 h 516"/>
                <a:gd name="T56" fmla="*/ 464 w 767"/>
                <a:gd name="T57" fmla="*/ 508 h 516"/>
                <a:gd name="T58" fmla="*/ 517 w 767"/>
                <a:gd name="T59" fmla="*/ 490 h 516"/>
                <a:gd name="T60" fmla="*/ 626 w 767"/>
                <a:gd name="T61" fmla="*/ 419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67" h="516">
                  <a:moveTo>
                    <a:pt x="626" y="419"/>
                  </a:moveTo>
                  <a:cubicBezTo>
                    <a:pt x="648" y="432"/>
                    <a:pt x="644" y="450"/>
                    <a:pt x="664" y="447"/>
                  </a:cubicBezTo>
                  <a:cubicBezTo>
                    <a:pt x="681" y="444"/>
                    <a:pt x="717" y="452"/>
                    <a:pt x="734" y="469"/>
                  </a:cubicBezTo>
                  <a:cubicBezTo>
                    <a:pt x="752" y="464"/>
                    <a:pt x="767" y="463"/>
                    <a:pt x="767" y="463"/>
                  </a:cubicBezTo>
                  <a:cubicBezTo>
                    <a:pt x="767" y="463"/>
                    <a:pt x="752" y="360"/>
                    <a:pt x="748" y="328"/>
                  </a:cubicBezTo>
                  <a:cubicBezTo>
                    <a:pt x="744" y="297"/>
                    <a:pt x="649" y="265"/>
                    <a:pt x="649" y="265"/>
                  </a:cubicBezTo>
                  <a:cubicBezTo>
                    <a:pt x="633" y="179"/>
                    <a:pt x="633" y="179"/>
                    <a:pt x="633" y="179"/>
                  </a:cubicBezTo>
                  <a:cubicBezTo>
                    <a:pt x="633" y="179"/>
                    <a:pt x="523" y="195"/>
                    <a:pt x="503" y="187"/>
                  </a:cubicBezTo>
                  <a:cubicBezTo>
                    <a:pt x="484" y="179"/>
                    <a:pt x="440" y="198"/>
                    <a:pt x="421" y="171"/>
                  </a:cubicBezTo>
                  <a:cubicBezTo>
                    <a:pt x="401" y="143"/>
                    <a:pt x="365" y="191"/>
                    <a:pt x="330" y="167"/>
                  </a:cubicBezTo>
                  <a:cubicBezTo>
                    <a:pt x="294" y="143"/>
                    <a:pt x="192" y="175"/>
                    <a:pt x="188" y="155"/>
                  </a:cubicBezTo>
                  <a:cubicBezTo>
                    <a:pt x="184" y="135"/>
                    <a:pt x="231" y="92"/>
                    <a:pt x="259" y="96"/>
                  </a:cubicBezTo>
                  <a:cubicBezTo>
                    <a:pt x="266" y="97"/>
                    <a:pt x="277" y="97"/>
                    <a:pt x="290" y="97"/>
                  </a:cubicBezTo>
                  <a:cubicBezTo>
                    <a:pt x="303" y="76"/>
                    <a:pt x="332" y="27"/>
                    <a:pt x="325" y="15"/>
                  </a:cubicBezTo>
                  <a:cubicBezTo>
                    <a:pt x="316" y="0"/>
                    <a:pt x="281" y="12"/>
                    <a:pt x="257" y="30"/>
                  </a:cubicBezTo>
                  <a:cubicBezTo>
                    <a:pt x="233" y="47"/>
                    <a:pt x="189" y="21"/>
                    <a:pt x="180" y="47"/>
                  </a:cubicBezTo>
                  <a:cubicBezTo>
                    <a:pt x="171" y="74"/>
                    <a:pt x="160" y="101"/>
                    <a:pt x="133" y="101"/>
                  </a:cubicBezTo>
                  <a:cubicBezTo>
                    <a:pt x="107" y="101"/>
                    <a:pt x="127" y="145"/>
                    <a:pt x="101" y="157"/>
                  </a:cubicBezTo>
                  <a:cubicBezTo>
                    <a:pt x="74" y="168"/>
                    <a:pt x="12" y="165"/>
                    <a:pt x="6" y="192"/>
                  </a:cubicBezTo>
                  <a:cubicBezTo>
                    <a:pt x="0" y="219"/>
                    <a:pt x="74" y="236"/>
                    <a:pt x="68" y="269"/>
                  </a:cubicBezTo>
                  <a:cubicBezTo>
                    <a:pt x="62" y="301"/>
                    <a:pt x="107" y="337"/>
                    <a:pt x="80" y="357"/>
                  </a:cubicBezTo>
                  <a:cubicBezTo>
                    <a:pt x="57" y="375"/>
                    <a:pt x="37" y="404"/>
                    <a:pt x="39" y="462"/>
                  </a:cubicBezTo>
                  <a:cubicBezTo>
                    <a:pt x="58" y="474"/>
                    <a:pt x="76" y="485"/>
                    <a:pt x="86" y="466"/>
                  </a:cubicBezTo>
                  <a:cubicBezTo>
                    <a:pt x="101" y="435"/>
                    <a:pt x="188" y="466"/>
                    <a:pt x="188" y="439"/>
                  </a:cubicBezTo>
                  <a:cubicBezTo>
                    <a:pt x="188" y="411"/>
                    <a:pt x="283" y="419"/>
                    <a:pt x="283" y="392"/>
                  </a:cubicBezTo>
                  <a:cubicBezTo>
                    <a:pt x="283" y="364"/>
                    <a:pt x="338" y="301"/>
                    <a:pt x="373" y="305"/>
                  </a:cubicBezTo>
                  <a:cubicBezTo>
                    <a:pt x="409" y="309"/>
                    <a:pt x="369" y="368"/>
                    <a:pt x="413" y="388"/>
                  </a:cubicBezTo>
                  <a:cubicBezTo>
                    <a:pt x="456" y="407"/>
                    <a:pt x="393" y="478"/>
                    <a:pt x="417" y="506"/>
                  </a:cubicBezTo>
                  <a:cubicBezTo>
                    <a:pt x="426" y="516"/>
                    <a:pt x="443" y="514"/>
                    <a:pt x="464" y="508"/>
                  </a:cubicBezTo>
                  <a:cubicBezTo>
                    <a:pt x="480" y="504"/>
                    <a:pt x="498" y="496"/>
                    <a:pt x="517" y="490"/>
                  </a:cubicBezTo>
                  <a:cubicBezTo>
                    <a:pt x="556" y="456"/>
                    <a:pt x="608" y="408"/>
                    <a:pt x="626" y="419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2" name="Freeform 167">
              <a:extLst>
                <a:ext uri="{FF2B5EF4-FFF2-40B4-BE49-F238E27FC236}">
                  <a16:creationId xmlns:a16="http://schemas.microsoft.com/office/drawing/2014/main" id="{543B4C5C-28B8-A387-47C6-66F8552CE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792" y="3568732"/>
              <a:ext cx="26203" cy="55429"/>
            </a:xfrm>
            <a:custGeom>
              <a:avLst/>
              <a:gdLst>
                <a:gd name="T0" fmla="*/ 74 w 85"/>
                <a:gd name="T1" fmla="*/ 171 h 184"/>
                <a:gd name="T2" fmla="*/ 34 w 85"/>
                <a:gd name="T3" fmla="*/ 131 h 184"/>
                <a:gd name="T4" fmla="*/ 0 w 85"/>
                <a:gd name="T5" fmla="*/ 64 h 184"/>
                <a:gd name="T6" fmla="*/ 37 w 85"/>
                <a:gd name="T7" fmla="*/ 35 h 184"/>
                <a:gd name="T8" fmla="*/ 47 w 85"/>
                <a:gd name="T9" fmla="*/ 110 h 184"/>
                <a:gd name="T10" fmla="*/ 74 w 85"/>
                <a:gd name="T11" fmla="*/ 17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84">
                  <a:moveTo>
                    <a:pt x="74" y="171"/>
                  </a:moveTo>
                  <a:cubicBezTo>
                    <a:pt x="68" y="184"/>
                    <a:pt x="35" y="154"/>
                    <a:pt x="34" y="131"/>
                  </a:cubicBezTo>
                  <a:cubicBezTo>
                    <a:pt x="33" y="108"/>
                    <a:pt x="0" y="104"/>
                    <a:pt x="0" y="64"/>
                  </a:cubicBezTo>
                  <a:cubicBezTo>
                    <a:pt x="0" y="24"/>
                    <a:pt x="16" y="0"/>
                    <a:pt x="37" y="35"/>
                  </a:cubicBezTo>
                  <a:cubicBezTo>
                    <a:pt x="57" y="70"/>
                    <a:pt x="44" y="93"/>
                    <a:pt x="47" y="110"/>
                  </a:cubicBezTo>
                  <a:cubicBezTo>
                    <a:pt x="50" y="127"/>
                    <a:pt x="85" y="148"/>
                    <a:pt x="74" y="17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3" name="Freeform 168">
              <a:extLst>
                <a:ext uri="{FF2B5EF4-FFF2-40B4-BE49-F238E27FC236}">
                  <a16:creationId xmlns:a16="http://schemas.microsoft.com/office/drawing/2014/main" id="{4486A29C-3F31-E8B2-726B-CC006CFEA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667" y="4028294"/>
              <a:ext cx="36281" cy="30234"/>
            </a:xfrm>
            <a:custGeom>
              <a:avLst/>
              <a:gdLst>
                <a:gd name="T0" fmla="*/ 25 w 121"/>
                <a:gd name="T1" fmla="*/ 87 h 98"/>
                <a:gd name="T2" fmla="*/ 22 w 121"/>
                <a:gd name="T3" fmla="*/ 40 h 98"/>
                <a:gd name="T4" fmla="*/ 96 w 121"/>
                <a:gd name="T5" fmla="*/ 20 h 98"/>
                <a:gd name="T6" fmla="*/ 101 w 121"/>
                <a:gd name="T7" fmla="*/ 78 h 98"/>
                <a:gd name="T8" fmla="*/ 25 w 121"/>
                <a:gd name="T9" fmla="*/ 8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98">
                  <a:moveTo>
                    <a:pt x="25" y="87"/>
                  </a:moveTo>
                  <a:cubicBezTo>
                    <a:pt x="12" y="75"/>
                    <a:pt x="45" y="50"/>
                    <a:pt x="22" y="40"/>
                  </a:cubicBezTo>
                  <a:cubicBezTo>
                    <a:pt x="0" y="30"/>
                    <a:pt x="73" y="0"/>
                    <a:pt x="96" y="20"/>
                  </a:cubicBezTo>
                  <a:cubicBezTo>
                    <a:pt x="119" y="39"/>
                    <a:pt x="121" y="69"/>
                    <a:pt x="101" y="78"/>
                  </a:cubicBezTo>
                  <a:cubicBezTo>
                    <a:pt x="80" y="86"/>
                    <a:pt x="37" y="98"/>
                    <a:pt x="25" y="8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4" name="Freeform 169">
              <a:extLst>
                <a:ext uri="{FF2B5EF4-FFF2-40B4-BE49-F238E27FC236}">
                  <a16:creationId xmlns:a16="http://schemas.microsoft.com/office/drawing/2014/main" id="{D5A980D5-07F5-19E0-B558-B492C4D98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2459" y="3020482"/>
              <a:ext cx="101789" cy="87679"/>
            </a:xfrm>
            <a:custGeom>
              <a:avLst/>
              <a:gdLst>
                <a:gd name="T0" fmla="*/ 315 w 334"/>
                <a:gd name="T1" fmla="*/ 223 h 287"/>
                <a:gd name="T2" fmla="*/ 253 w 334"/>
                <a:gd name="T3" fmla="*/ 150 h 287"/>
                <a:gd name="T4" fmla="*/ 217 w 334"/>
                <a:gd name="T5" fmla="*/ 70 h 287"/>
                <a:gd name="T6" fmla="*/ 190 w 334"/>
                <a:gd name="T7" fmla="*/ 12 h 287"/>
                <a:gd name="T8" fmla="*/ 101 w 334"/>
                <a:gd name="T9" fmla="*/ 3 h 287"/>
                <a:gd name="T10" fmla="*/ 0 w 334"/>
                <a:gd name="T11" fmla="*/ 23 h 287"/>
                <a:gd name="T12" fmla="*/ 22 w 334"/>
                <a:gd name="T13" fmla="*/ 102 h 287"/>
                <a:gd name="T14" fmla="*/ 99 w 334"/>
                <a:gd name="T15" fmla="*/ 135 h 287"/>
                <a:gd name="T16" fmla="*/ 117 w 334"/>
                <a:gd name="T17" fmla="*/ 171 h 287"/>
                <a:gd name="T18" fmla="*/ 127 w 334"/>
                <a:gd name="T19" fmla="*/ 172 h 287"/>
                <a:gd name="T20" fmla="*/ 153 w 334"/>
                <a:gd name="T21" fmla="*/ 194 h 287"/>
                <a:gd name="T22" fmla="*/ 202 w 334"/>
                <a:gd name="T23" fmla="*/ 217 h 287"/>
                <a:gd name="T24" fmla="*/ 249 w 334"/>
                <a:gd name="T25" fmla="*/ 234 h 287"/>
                <a:gd name="T26" fmla="*/ 270 w 334"/>
                <a:gd name="T27" fmla="*/ 287 h 287"/>
                <a:gd name="T28" fmla="*/ 334 w 334"/>
                <a:gd name="T29" fmla="*/ 273 h 287"/>
                <a:gd name="T30" fmla="*/ 315 w 334"/>
                <a:gd name="T31" fmla="*/ 22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4" h="287">
                  <a:moveTo>
                    <a:pt x="315" y="223"/>
                  </a:moveTo>
                  <a:cubicBezTo>
                    <a:pt x="315" y="200"/>
                    <a:pt x="253" y="179"/>
                    <a:pt x="253" y="150"/>
                  </a:cubicBezTo>
                  <a:cubicBezTo>
                    <a:pt x="253" y="120"/>
                    <a:pt x="211" y="93"/>
                    <a:pt x="217" y="70"/>
                  </a:cubicBezTo>
                  <a:cubicBezTo>
                    <a:pt x="221" y="54"/>
                    <a:pt x="200" y="31"/>
                    <a:pt x="190" y="12"/>
                  </a:cubicBezTo>
                  <a:cubicBezTo>
                    <a:pt x="163" y="6"/>
                    <a:pt x="128" y="0"/>
                    <a:pt x="101" y="3"/>
                  </a:cubicBezTo>
                  <a:cubicBezTo>
                    <a:pt x="64" y="7"/>
                    <a:pt x="37" y="18"/>
                    <a:pt x="0" y="23"/>
                  </a:cubicBezTo>
                  <a:cubicBezTo>
                    <a:pt x="20" y="53"/>
                    <a:pt x="6" y="61"/>
                    <a:pt x="22" y="102"/>
                  </a:cubicBezTo>
                  <a:cubicBezTo>
                    <a:pt x="40" y="147"/>
                    <a:pt x="84" y="123"/>
                    <a:pt x="99" y="135"/>
                  </a:cubicBezTo>
                  <a:cubicBezTo>
                    <a:pt x="105" y="139"/>
                    <a:pt x="111" y="155"/>
                    <a:pt x="117" y="171"/>
                  </a:cubicBezTo>
                  <a:cubicBezTo>
                    <a:pt x="120" y="171"/>
                    <a:pt x="123" y="171"/>
                    <a:pt x="127" y="172"/>
                  </a:cubicBezTo>
                  <a:cubicBezTo>
                    <a:pt x="143" y="175"/>
                    <a:pt x="149" y="183"/>
                    <a:pt x="153" y="194"/>
                  </a:cubicBezTo>
                  <a:cubicBezTo>
                    <a:pt x="174" y="198"/>
                    <a:pt x="192" y="212"/>
                    <a:pt x="202" y="217"/>
                  </a:cubicBezTo>
                  <a:cubicBezTo>
                    <a:pt x="215" y="222"/>
                    <a:pt x="223" y="205"/>
                    <a:pt x="249" y="234"/>
                  </a:cubicBezTo>
                  <a:cubicBezTo>
                    <a:pt x="271" y="258"/>
                    <a:pt x="273" y="265"/>
                    <a:pt x="270" y="287"/>
                  </a:cubicBezTo>
                  <a:cubicBezTo>
                    <a:pt x="293" y="287"/>
                    <a:pt x="314" y="282"/>
                    <a:pt x="334" y="273"/>
                  </a:cubicBezTo>
                  <a:cubicBezTo>
                    <a:pt x="324" y="255"/>
                    <a:pt x="315" y="235"/>
                    <a:pt x="315" y="22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5" name="Freeform 170">
              <a:extLst>
                <a:ext uri="{FF2B5EF4-FFF2-40B4-BE49-F238E27FC236}">
                  <a16:creationId xmlns:a16="http://schemas.microsoft.com/office/drawing/2014/main" id="{5AE0E610-6177-58F7-08EE-1ADE6B3ECD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8818" y="3001334"/>
              <a:ext cx="151172" cy="123960"/>
            </a:xfrm>
            <a:custGeom>
              <a:avLst/>
              <a:gdLst>
                <a:gd name="T0" fmla="*/ 468 w 498"/>
                <a:gd name="T1" fmla="*/ 134 h 406"/>
                <a:gd name="T2" fmla="*/ 379 w 498"/>
                <a:gd name="T3" fmla="*/ 19 h 406"/>
                <a:gd name="T4" fmla="*/ 315 w 498"/>
                <a:gd name="T5" fmla="*/ 66 h 406"/>
                <a:gd name="T6" fmla="*/ 271 w 498"/>
                <a:gd name="T7" fmla="*/ 66 h 406"/>
                <a:gd name="T8" fmla="*/ 195 w 498"/>
                <a:gd name="T9" fmla="*/ 13 h 406"/>
                <a:gd name="T10" fmla="*/ 164 w 498"/>
                <a:gd name="T11" fmla="*/ 0 h 406"/>
                <a:gd name="T12" fmla="*/ 144 w 498"/>
                <a:gd name="T13" fmla="*/ 37 h 406"/>
                <a:gd name="T14" fmla="*/ 176 w 498"/>
                <a:gd name="T15" fmla="*/ 81 h 406"/>
                <a:gd name="T16" fmla="*/ 100 w 498"/>
                <a:gd name="T17" fmla="*/ 75 h 406"/>
                <a:gd name="T18" fmla="*/ 32 w 498"/>
                <a:gd name="T19" fmla="*/ 54 h 406"/>
                <a:gd name="T20" fmla="*/ 64 w 498"/>
                <a:gd name="T21" fmla="*/ 134 h 406"/>
                <a:gd name="T22" fmla="*/ 100 w 498"/>
                <a:gd name="T23" fmla="*/ 214 h 406"/>
                <a:gd name="T24" fmla="*/ 162 w 498"/>
                <a:gd name="T25" fmla="*/ 287 h 406"/>
                <a:gd name="T26" fmla="*/ 181 w 498"/>
                <a:gd name="T27" fmla="*/ 337 h 406"/>
                <a:gd name="T28" fmla="*/ 301 w 498"/>
                <a:gd name="T29" fmla="*/ 263 h 406"/>
                <a:gd name="T30" fmla="*/ 321 w 498"/>
                <a:gd name="T31" fmla="*/ 354 h 406"/>
                <a:gd name="T32" fmla="*/ 392 w 498"/>
                <a:gd name="T33" fmla="*/ 406 h 406"/>
                <a:gd name="T34" fmla="*/ 409 w 498"/>
                <a:gd name="T35" fmla="*/ 346 h 406"/>
                <a:gd name="T36" fmla="*/ 468 w 498"/>
                <a:gd name="T37" fmla="*/ 134 h 406"/>
                <a:gd name="T38" fmla="*/ 49 w 498"/>
                <a:gd name="T39" fmla="*/ 281 h 406"/>
                <a:gd name="T40" fmla="*/ 0 w 498"/>
                <a:gd name="T41" fmla="*/ 258 h 406"/>
                <a:gd name="T42" fmla="*/ 33 w 498"/>
                <a:gd name="T43" fmla="*/ 311 h 406"/>
                <a:gd name="T44" fmla="*/ 100 w 498"/>
                <a:gd name="T45" fmla="*/ 350 h 406"/>
                <a:gd name="T46" fmla="*/ 117 w 498"/>
                <a:gd name="T47" fmla="*/ 351 h 406"/>
                <a:gd name="T48" fmla="*/ 96 w 498"/>
                <a:gd name="T49" fmla="*/ 298 h 406"/>
                <a:gd name="T50" fmla="*/ 49 w 498"/>
                <a:gd name="T51" fmla="*/ 28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8" h="406">
                  <a:moveTo>
                    <a:pt x="468" y="134"/>
                  </a:moveTo>
                  <a:cubicBezTo>
                    <a:pt x="456" y="112"/>
                    <a:pt x="419" y="67"/>
                    <a:pt x="379" y="19"/>
                  </a:cubicBezTo>
                  <a:cubicBezTo>
                    <a:pt x="367" y="55"/>
                    <a:pt x="323" y="45"/>
                    <a:pt x="315" y="66"/>
                  </a:cubicBezTo>
                  <a:cubicBezTo>
                    <a:pt x="306" y="88"/>
                    <a:pt x="284" y="62"/>
                    <a:pt x="271" y="66"/>
                  </a:cubicBezTo>
                  <a:cubicBezTo>
                    <a:pt x="257" y="70"/>
                    <a:pt x="226" y="17"/>
                    <a:pt x="195" y="13"/>
                  </a:cubicBezTo>
                  <a:cubicBezTo>
                    <a:pt x="186" y="12"/>
                    <a:pt x="175" y="6"/>
                    <a:pt x="164" y="0"/>
                  </a:cubicBezTo>
                  <a:cubicBezTo>
                    <a:pt x="151" y="14"/>
                    <a:pt x="139" y="29"/>
                    <a:pt x="144" y="37"/>
                  </a:cubicBezTo>
                  <a:cubicBezTo>
                    <a:pt x="153" y="51"/>
                    <a:pt x="191" y="66"/>
                    <a:pt x="176" y="81"/>
                  </a:cubicBezTo>
                  <a:cubicBezTo>
                    <a:pt x="162" y="95"/>
                    <a:pt x="114" y="90"/>
                    <a:pt x="100" y="75"/>
                  </a:cubicBezTo>
                  <a:cubicBezTo>
                    <a:pt x="85" y="60"/>
                    <a:pt x="40" y="37"/>
                    <a:pt x="32" y="54"/>
                  </a:cubicBezTo>
                  <a:cubicBezTo>
                    <a:pt x="23" y="72"/>
                    <a:pt x="70" y="110"/>
                    <a:pt x="64" y="134"/>
                  </a:cubicBezTo>
                  <a:cubicBezTo>
                    <a:pt x="58" y="157"/>
                    <a:pt x="100" y="184"/>
                    <a:pt x="100" y="214"/>
                  </a:cubicBezTo>
                  <a:cubicBezTo>
                    <a:pt x="100" y="243"/>
                    <a:pt x="162" y="264"/>
                    <a:pt x="162" y="287"/>
                  </a:cubicBezTo>
                  <a:cubicBezTo>
                    <a:pt x="162" y="299"/>
                    <a:pt x="171" y="319"/>
                    <a:pt x="181" y="337"/>
                  </a:cubicBezTo>
                  <a:cubicBezTo>
                    <a:pt x="230" y="317"/>
                    <a:pt x="270" y="279"/>
                    <a:pt x="301" y="263"/>
                  </a:cubicBezTo>
                  <a:cubicBezTo>
                    <a:pt x="348" y="240"/>
                    <a:pt x="328" y="338"/>
                    <a:pt x="321" y="354"/>
                  </a:cubicBezTo>
                  <a:cubicBezTo>
                    <a:pt x="315" y="365"/>
                    <a:pt x="353" y="391"/>
                    <a:pt x="392" y="406"/>
                  </a:cubicBezTo>
                  <a:cubicBezTo>
                    <a:pt x="391" y="384"/>
                    <a:pt x="396" y="363"/>
                    <a:pt x="409" y="346"/>
                  </a:cubicBezTo>
                  <a:cubicBezTo>
                    <a:pt x="460" y="284"/>
                    <a:pt x="498" y="187"/>
                    <a:pt x="468" y="134"/>
                  </a:cubicBezTo>
                  <a:close/>
                  <a:moveTo>
                    <a:pt x="49" y="281"/>
                  </a:moveTo>
                  <a:cubicBezTo>
                    <a:pt x="39" y="276"/>
                    <a:pt x="21" y="262"/>
                    <a:pt x="0" y="258"/>
                  </a:cubicBezTo>
                  <a:cubicBezTo>
                    <a:pt x="6" y="275"/>
                    <a:pt x="6" y="298"/>
                    <a:pt x="33" y="311"/>
                  </a:cubicBezTo>
                  <a:cubicBezTo>
                    <a:pt x="76" y="330"/>
                    <a:pt x="13" y="338"/>
                    <a:pt x="100" y="350"/>
                  </a:cubicBezTo>
                  <a:cubicBezTo>
                    <a:pt x="106" y="351"/>
                    <a:pt x="111" y="351"/>
                    <a:pt x="117" y="351"/>
                  </a:cubicBezTo>
                  <a:cubicBezTo>
                    <a:pt x="120" y="329"/>
                    <a:pt x="118" y="322"/>
                    <a:pt x="96" y="298"/>
                  </a:cubicBezTo>
                  <a:cubicBezTo>
                    <a:pt x="70" y="269"/>
                    <a:pt x="62" y="286"/>
                    <a:pt x="49" y="281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6" name="Freeform 171">
              <a:extLst>
                <a:ext uri="{FF2B5EF4-FFF2-40B4-BE49-F238E27FC236}">
                  <a16:creationId xmlns:a16="http://schemas.microsoft.com/office/drawing/2014/main" id="{07383170-7038-E141-4901-5865F5ED7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1559" y="3128319"/>
              <a:ext cx="435374" cy="312421"/>
            </a:xfrm>
            <a:custGeom>
              <a:avLst/>
              <a:gdLst>
                <a:gd name="T0" fmla="*/ 1382 w 1434"/>
                <a:gd name="T1" fmla="*/ 146 h 1027"/>
                <a:gd name="T2" fmla="*/ 1344 w 1434"/>
                <a:gd name="T3" fmla="*/ 118 h 1027"/>
                <a:gd name="T4" fmla="*/ 1235 w 1434"/>
                <a:gd name="T5" fmla="*/ 189 h 1027"/>
                <a:gd name="T6" fmla="*/ 1183 w 1434"/>
                <a:gd name="T7" fmla="*/ 207 h 1027"/>
                <a:gd name="T8" fmla="*/ 1135 w 1434"/>
                <a:gd name="T9" fmla="*/ 205 h 1027"/>
                <a:gd name="T10" fmla="*/ 1131 w 1434"/>
                <a:gd name="T11" fmla="*/ 87 h 1027"/>
                <a:gd name="T12" fmla="*/ 1091 w 1434"/>
                <a:gd name="T13" fmla="*/ 4 h 1027"/>
                <a:gd name="T14" fmla="*/ 1001 w 1434"/>
                <a:gd name="T15" fmla="*/ 91 h 1027"/>
                <a:gd name="T16" fmla="*/ 906 w 1434"/>
                <a:gd name="T17" fmla="*/ 138 h 1027"/>
                <a:gd name="T18" fmla="*/ 804 w 1434"/>
                <a:gd name="T19" fmla="*/ 165 h 1027"/>
                <a:gd name="T20" fmla="*/ 717 w 1434"/>
                <a:gd name="T21" fmla="*/ 142 h 1027"/>
                <a:gd name="T22" fmla="*/ 634 w 1434"/>
                <a:gd name="T23" fmla="*/ 114 h 1027"/>
                <a:gd name="T24" fmla="*/ 551 w 1434"/>
                <a:gd name="T25" fmla="*/ 98 h 1027"/>
                <a:gd name="T26" fmla="*/ 473 w 1434"/>
                <a:gd name="T27" fmla="*/ 146 h 1027"/>
                <a:gd name="T28" fmla="*/ 413 w 1434"/>
                <a:gd name="T29" fmla="*/ 244 h 1027"/>
                <a:gd name="T30" fmla="*/ 272 w 1434"/>
                <a:gd name="T31" fmla="*/ 327 h 1027"/>
                <a:gd name="T32" fmla="*/ 185 w 1434"/>
                <a:gd name="T33" fmla="*/ 359 h 1027"/>
                <a:gd name="T34" fmla="*/ 114 w 1434"/>
                <a:gd name="T35" fmla="*/ 339 h 1027"/>
                <a:gd name="T36" fmla="*/ 70 w 1434"/>
                <a:gd name="T37" fmla="*/ 386 h 1027"/>
                <a:gd name="T38" fmla="*/ 31 w 1434"/>
                <a:gd name="T39" fmla="*/ 465 h 1027"/>
                <a:gd name="T40" fmla="*/ 19 w 1434"/>
                <a:gd name="T41" fmla="*/ 552 h 1027"/>
                <a:gd name="T42" fmla="*/ 19 w 1434"/>
                <a:gd name="T43" fmla="*/ 658 h 1027"/>
                <a:gd name="T44" fmla="*/ 35 w 1434"/>
                <a:gd name="T45" fmla="*/ 772 h 1027"/>
                <a:gd name="T46" fmla="*/ 134 w 1434"/>
                <a:gd name="T47" fmla="*/ 824 h 1027"/>
                <a:gd name="T48" fmla="*/ 31 w 1434"/>
                <a:gd name="T49" fmla="*/ 965 h 1027"/>
                <a:gd name="T50" fmla="*/ 51 w 1434"/>
                <a:gd name="T51" fmla="*/ 999 h 1027"/>
                <a:gd name="T52" fmla="*/ 205 w 1434"/>
                <a:gd name="T53" fmla="*/ 1016 h 1027"/>
                <a:gd name="T54" fmla="*/ 606 w 1434"/>
                <a:gd name="T55" fmla="*/ 965 h 1027"/>
                <a:gd name="T56" fmla="*/ 597 w 1434"/>
                <a:gd name="T57" fmla="*/ 865 h 1027"/>
                <a:gd name="T58" fmla="*/ 677 w 1434"/>
                <a:gd name="T59" fmla="*/ 818 h 1027"/>
                <a:gd name="T60" fmla="*/ 745 w 1434"/>
                <a:gd name="T61" fmla="*/ 800 h 1027"/>
                <a:gd name="T62" fmla="*/ 851 w 1434"/>
                <a:gd name="T63" fmla="*/ 765 h 1027"/>
                <a:gd name="T64" fmla="*/ 898 w 1434"/>
                <a:gd name="T65" fmla="*/ 720 h 1027"/>
                <a:gd name="T66" fmla="*/ 931 w 1434"/>
                <a:gd name="T67" fmla="*/ 614 h 1027"/>
                <a:gd name="T68" fmla="*/ 999 w 1434"/>
                <a:gd name="T69" fmla="*/ 573 h 1027"/>
                <a:gd name="T70" fmla="*/ 966 w 1434"/>
                <a:gd name="T71" fmla="*/ 508 h 1027"/>
                <a:gd name="T72" fmla="*/ 1078 w 1434"/>
                <a:gd name="T73" fmla="*/ 511 h 1027"/>
                <a:gd name="T74" fmla="*/ 1087 w 1434"/>
                <a:gd name="T75" fmla="*/ 431 h 1027"/>
                <a:gd name="T76" fmla="*/ 1135 w 1434"/>
                <a:gd name="T77" fmla="*/ 360 h 1027"/>
                <a:gd name="T78" fmla="*/ 1117 w 1434"/>
                <a:gd name="T79" fmla="*/ 301 h 1027"/>
                <a:gd name="T80" fmla="*/ 1132 w 1434"/>
                <a:gd name="T81" fmla="*/ 251 h 1027"/>
                <a:gd name="T82" fmla="*/ 1146 w 1434"/>
                <a:gd name="T83" fmla="*/ 245 h 1027"/>
                <a:gd name="T84" fmla="*/ 1198 w 1434"/>
                <a:gd name="T85" fmla="*/ 227 h 1027"/>
                <a:gd name="T86" fmla="*/ 1333 w 1434"/>
                <a:gd name="T87" fmla="*/ 187 h 1027"/>
                <a:gd name="T88" fmla="*/ 1434 w 1434"/>
                <a:gd name="T89" fmla="*/ 156 h 1027"/>
                <a:gd name="T90" fmla="*/ 1382 w 1434"/>
                <a:gd name="T91" fmla="*/ 146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4" h="1027">
                  <a:moveTo>
                    <a:pt x="1382" y="146"/>
                  </a:moveTo>
                  <a:cubicBezTo>
                    <a:pt x="1362" y="149"/>
                    <a:pt x="1366" y="131"/>
                    <a:pt x="1344" y="118"/>
                  </a:cubicBezTo>
                  <a:cubicBezTo>
                    <a:pt x="1327" y="107"/>
                    <a:pt x="1274" y="155"/>
                    <a:pt x="1235" y="189"/>
                  </a:cubicBezTo>
                  <a:cubicBezTo>
                    <a:pt x="1217" y="195"/>
                    <a:pt x="1199" y="202"/>
                    <a:pt x="1183" y="207"/>
                  </a:cubicBezTo>
                  <a:cubicBezTo>
                    <a:pt x="1161" y="213"/>
                    <a:pt x="1144" y="215"/>
                    <a:pt x="1135" y="205"/>
                  </a:cubicBezTo>
                  <a:cubicBezTo>
                    <a:pt x="1111" y="177"/>
                    <a:pt x="1174" y="106"/>
                    <a:pt x="1131" y="87"/>
                  </a:cubicBezTo>
                  <a:cubicBezTo>
                    <a:pt x="1087" y="67"/>
                    <a:pt x="1127" y="8"/>
                    <a:pt x="1091" y="4"/>
                  </a:cubicBezTo>
                  <a:cubicBezTo>
                    <a:pt x="1056" y="0"/>
                    <a:pt x="1001" y="63"/>
                    <a:pt x="1001" y="91"/>
                  </a:cubicBezTo>
                  <a:cubicBezTo>
                    <a:pt x="1001" y="118"/>
                    <a:pt x="906" y="110"/>
                    <a:pt x="906" y="138"/>
                  </a:cubicBezTo>
                  <a:cubicBezTo>
                    <a:pt x="906" y="165"/>
                    <a:pt x="819" y="134"/>
                    <a:pt x="804" y="165"/>
                  </a:cubicBezTo>
                  <a:cubicBezTo>
                    <a:pt x="788" y="197"/>
                    <a:pt x="744" y="142"/>
                    <a:pt x="717" y="142"/>
                  </a:cubicBezTo>
                  <a:cubicBezTo>
                    <a:pt x="689" y="142"/>
                    <a:pt x="670" y="102"/>
                    <a:pt x="634" y="114"/>
                  </a:cubicBezTo>
                  <a:cubicBezTo>
                    <a:pt x="599" y="126"/>
                    <a:pt x="579" y="102"/>
                    <a:pt x="551" y="98"/>
                  </a:cubicBezTo>
                  <a:cubicBezTo>
                    <a:pt x="524" y="95"/>
                    <a:pt x="504" y="158"/>
                    <a:pt x="473" y="146"/>
                  </a:cubicBezTo>
                  <a:cubicBezTo>
                    <a:pt x="441" y="134"/>
                    <a:pt x="425" y="205"/>
                    <a:pt x="413" y="244"/>
                  </a:cubicBezTo>
                  <a:cubicBezTo>
                    <a:pt x="402" y="284"/>
                    <a:pt x="268" y="284"/>
                    <a:pt x="272" y="327"/>
                  </a:cubicBezTo>
                  <a:cubicBezTo>
                    <a:pt x="275" y="370"/>
                    <a:pt x="193" y="386"/>
                    <a:pt x="185" y="359"/>
                  </a:cubicBezTo>
                  <a:cubicBezTo>
                    <a:pt x="177" y="331"/>
                    <a:pt x="126" y="347"/>
                    <a:pt x="114" y="339"/>
                  </a:cubicBezTo>
                  <a:cubicBezTo>
                    <a:pt x="102" y="331"/>
                    <a:pt x="67" y="347"/>
                    <a:pt x="70" y="386"/>
                  </a:cubicBezTo>
                  <a:cubicBezTo>
                    <a:pt x="74" y="426"/>
                    <a:pt x="35" y="449"/>
                    <a:pt x="31" y="465"/>
                  </a:cubicBezTo>
                  <a:cubicBezTo>
                    <a:pt x="27" y="481"/>
                    <a:pt x="4" y="528"/>
                    <a:pt x="19" y="552"/>
                  </a:cubicBezTo>
                  <a:cubicBezTo>
                    <a:pt x="35" y="575"/>
                    <a:pt x="0" y="615"/>
                    <a:pt x="19" y="658"/>
                  </a:cubicBezTo>
                  <a:cubicBezTo>
                    <a:pt x="39" y="701"/>
                    <a:pt x="27" y="757"/>
                    <a:pt x="35" y="772"/>
                  </a:cubicBezTo>
                  <a:cubicBezTo>
                    <a:pt x="43" y="788"/>
                    <a:pt x="118" y="780"/>
                    <a:pt x="134" y="824"/>
                  </a:cubicBezTo>
                  <a:cubicBezTo>
                    <a:pt x="149" y="867"/>
                    <a:pt x="35" y="942"/>
                    <a:pt x="31" y="965"/>
                  </a:cubicBezTo>
                  <a:cubicBezTo>
                    <a:pt x="29" y="975"/>
                    <a:pt x="39" y="987"/>
                    <a:pt x="51" y="999"/>
                  </a:cubicBezTo>
                  <a:cubicBezTo>
                    <a:pt x="96" y="1001"/>
                    <a:pt x="153" y="1006"/>
                    <a:pt x="205" y="1016"/>
                  </a:cubicBezTo>
                  <a:cubicBezTo>
                    <a:pt x="270" y="1027"/>
                    <a:pt x="600" y="977"/>
                    <a:pt x="606" y="965"/>
                  </a:cubicBezTo>
                  <a:cubicBezTo>
                    <a:pt x="612" y="954"/>
                    <a:pt x="594" y="880"/>
                    <a:pt x="597" y="865"/>
                  </a:cubicBezTo>
                  <a:cubicBezTo>
                    <a:pt x="600" y="850"/>
                    <a:pt x="642" y="815"/>
                    <a:pt x="677" y="818"/>
                  </a:cubicBezTo>
                  <a:cubicBezTo>
                    <a:pt x="712" y="821"/>
                    <a:pt x="745" y="827"/>
                    <a:pt x="745" y="800"/>
                  </a:cubicBezTo>
                  <a:cubicBezTo>
                    <a:pt x="745" y="774"/>
                    <a:pt x="842" y="741"/>
                    <a:pt x="851" y="765"/>
                  </a:cubicBezTo>
                  <a:cubicBezTo>
                    <a:pt x="860" y="788"/>
                    <a:pt x="895" y="779"/>
                    <a:pt x="898" y="720"/>
                  </a:cubicBezTo>
                  <a:cubicBezTo>
                    <a:pt x="901" y="661"/>
                    <a:pt x="895" y="617"/>
                    <a:pt x="931" y="614"/>
                  </a:cubicBezTo>
                  <a:cubicBezTo>
                    <a:pt x="966" y="611"/>
                    <a:pt x="1002" y="591"/>
                    <a:pt x="999" y="573"/>
                  </a:cubicBezTo>
                  <a:cubicBezTo>
                    <a:pt x="996" y="555"/>
                    <a:pt x="954" y="520"/>
                    <a:pt x="966" y="508"/>
                  </a:cubicBezTo>
                  <a:cubicBezTo>
                    <a:pt x="978" y="496"/>
                    <a:pt x="1067" y="537"/>
                    <a:pt x="1078" y="511"/>
                  </a:cubicBezTo>
                  <a:cubicBezTo>
                    <a:pt x="1090" y="484"/>
                    <a:pt x="1073" y="455"/>
                    <a:pt x="1087" y="431"/>
                  </a:cubicBezTo>
                  <a:cubicBezTo>
                    <a:pt x="1102" y="408"/>
                    <a:pt x="1137" y="384"/>
                    <a:pt x="1135" y="360"/>
                  </a:cubicBezTo>
                  <a:cubicBezTo>
                    <a:pt x="1132" y="337"/>
                    <a:pt x="1137" y="322"/>
                    <a:pt x="1117" y="301"/>
                  </a:cubicBezTo>
                  <a:cubicBezTo>
                    <a:pt x="1096" y="281"/>
                    <a:pt x="1105" y="254"/>
                    <a:pt x="1132" y="251"/>
                  </a:cubicBezTo>
                  <a:cubicBezTo>
                    <a:pt x="1136" y="251"/>
                    <a:pt x="1141" y="248"/>
                    <a:pt x="1146" y="245"/>
                  </a:cubicBezTo>
                  <a:cubicBezTo>
                    <a:pt x="1167" y="241"/>
                    <a:pt x="1184" y="237"/>
                    <a:pt x="1198" y="227"/>
                  </a:cubicBezTo>
                  <a:cubicBezTo>
                    <a:pt x="1235" y="199"/>
                    <a:pt x="1306" y="177"/>
                    <a:pt x="1333" y="187"/>
                  </a:cubicBezTo>
                  <a:cubicBezTo>
                    <a:pt x="1355" y="195"/>
                    <a:pt x="1404" y="188"/>
                    <a:pt x="1434" y="156"/>
                  </a:cubicBezTo>
                  <a:cubicBezTo>
                    <a:pt x="1416" y="148"/>
                    <a:pt x="1395" y="144"/>
                    <a:pt x="1382" y="14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7" name="Freeform 172">
              <a:extLst>
                <a:ext uri="{FF2B5EF4-FFF2-40B4-BE49-F238E27FC236}">
                  <a16:creationId xmlns:a16="http://schemas.microsoft.com/office/drawing/2014/main" id="{A0CD777F-3D92-0E93-C9BA-9B36E6647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6677" y="3175685"/>
              <a:ext cx="501890" cy="453515"/>
            </a:xfrm>
            <a:custGeom>
              <a:avLst/>
              <a:gdLst>
                <a:gd name="T0" fmla="*/ 1522 w 1651"/>
                <a:gd name="T1" fmla="*/ 80 h 1491"/>
                <a:gd name="T2" fmla="*/ 1401 w 1651"/>
                <a:gd name="T3" fmla="*/ 12 h 1491"/>
                <a:gd name="T4" fmla="*/ 1282 w 1651"/>
                <a:gd name="T5" fmla="*/ 31 h 1491"/>
                <a:gd name="T6" fmla="*/ 1095 w 1651"/>
                <a:gd name="T7" fmla="*/ 89 h 1491"/>
                <a:gd name="T8" fmla="*/ 1066 w 1651"/>
                <a:gd name="T9" fmla="*/ 145 h 1491"/>
                <a:gd name="T10" fmla="*/ 1036 w 1651"/>
                <a:gd name="T11" fmla="*/ 275 h 1491"/>
                <a:gd name="T12" fmla="*/ 915 w 1651"/>
                <a:gd name="T13" fmla="*/ 352 h 1491"/>
                <a:gd name="T14" fmla="*/ 880 w 1651"/>
                <a:gd name="T15" fmla="*/ 458 h 1491"/>
                <a:gd name="T16" fmla="*/ 800 w 1651"/>
                <a:gd name="T17" fmla="*/ 609 h 1491"/>
                <a:gd name="T18" fmla="*/ 626 w 1651"/>
                <a:gd name="T19" fmla="*/ 662 h 1491"/>
                <a:gd name="T20" fmla="*/ 555 w 1651"/>
                <a:gd name="T21" fmla="*/ 809 h 1491"/>
                <a:gd name="T22" fmla="*/ 0 w 1651"/>
                <a:gd name="T23" fmla="*/ 843 h 1491"/>
                <a:gd name="T24" fmla="*/ 150 w 1651"/>
                <a:gd name="T25" fmla="*/ 983 h 1491"/>
                <a:gd name="T26" fmla="*/ 221 w 1651"/>
                <a:gd name="T27" fmla="*/ 1168 h 1491"/>
                <a:gd name="T28" fmla="*/ 67 w 1651"/>
                <a:gd name="T29" fmla="*/ 1298 h 1491"/>
                <a:gd name="T30" fmla="*/ 256 w 1651"/>
                <a:gd name="T31" fmla="*/ 1310 h 1491"/>
                <a:gd name="T32" fmla="*/ 493 w 1651"/>
                <a:gd name="T33" fmla="*/ 1296 h 1491"/>
                <a:gd name="T34" fmla="*/ 619 w 1651"/>
                <a:gd name="T35" fmla="*/ 1374 h 1491"/>
                <a:gd name="T36" fmla="*/ 726 w 1651"/>
                <a:gd name="T37" fmla="*/ 1481 h 1491"/>
                <a:gd name="T38" fmla="*/ 749 w 1651"/>
                <a:gd name="T39" fmla="*/ 1483 h 1491"/>
                <a:gd name="T40" fmla="*/ 934 w 1651"/>
                <a:gd name="T41" fmla="*/ 1416 h 1491"/>
                <a:gd name="T42" fmla="*/ 973 w 1651"/>
                <a:gd name="T43" fmla="*/ 1306 h 1491"/>
                <a:gd name="T44" fmla="*/ 867 w 1651"/>
                <a:gd name="T45" fmla="*/ 1133 h 1491"/>
                <a:gd name="T46" fmla="*/ 1017 w 1651"/>
                <a:gd name="T47" fmla="*/ 1046 h 1491"/>
                <a:gd name="T48" fmla="*/ 1139 w 1651"/>
                <a:gd name="T49" fmla="*/ 967 h 1491"/>
                <a:gd name="T50" fmla="*/ 1261 w 1651"/>
                <a:gd name="T51" fmla="*/ 809 h 1491"/>
                <a:gd name="T52" fmla="*/ 1367 w 1651"/>
                <a:gd name="T53" fmla="*/ 707 h 1491"/>
                <a:gd name="T54" fmla="*/ 1438 w 1651"/>
                <a:gd name="T55" fmla="*/ 557 h 1491"/>
                <a:gd name="T56" fmla="*/ 1332 w 1651"/>
                <a:gd name="T57" fmla="*/ 419 h 1491"/>
                <a:gd name="T58" fmla="*/ 1367 w 1651"/>
                <a:gd name="T59" fmla="*/ 270 h 1491"/>
                <a:gd name="T60" fmla="*/ 1616 w 1651"/>
                <a:gd name="T61" fmla="*/ 258 h 1491"/>
                <a:gd name="T62" fmla="*/ 1573 w 1651"/>
                <a:gd name="T63" fmla="*/ 155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51" h="1491">
                  <a:moveTo>
                    <a:pt x="1573" y="155"/>
                  </a:moveTo>
                  <a:cubicBezTo>
                    <a:pt x="1527" y="133"/>
                    <a:pt x="1522" y="93"/>
                    <a:pt x="1522" y="80"/>
                  </a:cubicBezTo>
                  <a:cubicBezTo>
                    <a:pt x="1522" y="68"/>
                    <a:pt x="1470" y="36"/>
                    <a:pt x="1432" y="6"/>
                  </a:cubicBezTo>
                  <a:cubicBezTo>
                    <a:pt x="1426" y="7"/>
                    <a:pt x="1415" y="8"/>
                    <a:pt x="1401" y="12"/>
                  </a:cubicBezTo>
                  <a:cubicBezTo>
                    <a:pt x="1396" y="7"/>
                    <a:pt x="1390" y="3"/>
                    <a:pt x="1383" y="0"/>
                  </a:cubicBezTo>
                  <a:cubicBezTo>
                    <a:pt x="1353" y="32"/>
                    <a:pt x="1304" y="39"/>
                    <a:pt x="1282" y="31"/>
                  </a:cubicBezTo>
                  <a:cubicBezTo>
                    <a:pt x="1255" y="21"/>
                    <a:pt x="1184" y="43"/>
                    <a:pt x="1147" y="71"/>
                  </a:cubicBezTo>
                  <a:cubicBezTo>
                    <a:pt x="1133" y="81"/>
                    <a:pt x="1116" y="85"/>
                    <a:pt x="1095" y="89"/>
                  </a:cubicBezTo>
                  <a:cubicBezTo>
                    <a:pt x="1090" y="92"/>
                    <a:pt x="1085" y="95"/>
                    <a:pt x="1081" y="95"/>
                  </a:cubicBezTo>
                  <a:cubicBezTo>
                    <a:pt x="1054" y="98"/>
                    <a:pt x="1045" y="125"/>
                    <a:pt x="1066" y="145"/>
                  </a:cubicBezTo>
                  <a:cubicBezTo>
                    <a:pt x="1086" y="166"/>
                    <a:pt x="1081" y="181"/>
                    <a:pt x="1084" y="204"/>
                  </a:cubicBezTo>
                  <a:cubicBezTo>
                    <a:pt x="1086" y="228"/>
                    <a:pt x="1051" y="252"/>
                    <a:pt x="1036" y="275"/>
                  </a:cubicBezTo>
                  <a:cubicBezTo>
                    <a:pt x="1022" y="299"/>
                    <a:pt x="1039" y="328"/>
                    <a:pt x="1027" y="355"/>
                  </a:cubicBezTo>
                  <a:cubicBezTo>
                    <a:pt x="1016" y="381"/>
                    <a:pt x="927" y="340"/>
                    <a:pt x="915" y="352"/>
                  </a:cubicBezTo>
                  <a:cubicBezTo>
                    <a:pt x="903" y="364"/>
                    <a:pt x="945" y="399"/>
                    <a:pt x="948" y="417"/>
                  </a:cubicBezTo>
                  <a:cubicBezTo>
                    <a:pt x="951" y="435"/>
                    <a:pt x="915" y="455"/>
                    <a:pt x="880" y="458"/>
                  </a:cubicBezTo>
                  <a:cubicBezTo>
                    <a:pt x="844" y="461"/>
                    <a:pt x="850" y="505"/>
                    <a:pt x="847" y="564"/>
                  </a:cubicBezTo>
                  <a:cubicBezTo>
                    <a:pt x="844" y="623"/>
                    <a:pt x="809" y="632"/>
                    <a:pt x="800" y="609"/>
                  </a:cubicBezTo>
                  <a:cubicBezTo>
                    <a:pt x="791" y="585"/>
                    <a:pt x="694" y="618"/>
                    <a:pt x="694" y="644"/>
                  </a:cubicBezTo>
                  <a:cubicBezTo>
                    <a:pt x="694" y="671"/>
                    <a:pt x="661" y="665"/>
                    <a:pt x="626" y="662"/>
                  </a:cubicBezTo>
                  <a:cubicBezTo>
                    <a:pt x="591" y="659"/>
                    <a:pt x="549" y="694"/>
                    <a:pt x="546" y="709"/>
                  </a:cubicBezTo>
                  <a:cubicBezTo>
                    <a:pt x="543" y="724"/>
                    <a:pt x="561" y="798"/>
                    <a:pt x="555" y="809"/>
                  </a:cubicBezTo>
                  <a:cubicBezTo>
                    <a:pt x="549" y="821"/>
                    <a:pt x="219" y="871"/>
                    <a:pt x="154" y="860"/>
                  </a:cubicBezTo>
                  <a:cubicBezTo>
                    <a:pt x="102" y="850"/>
                    <a:pt x="45" y="845"/>
                    <a:pt x="0" y="843"/>
                  </a:cubicBezTo>
                  <a:cubicBezTo>
                    <a:pt x="17" y="859"/>
                    <a:pt x="40" y="878"/>
                    <a:pt x="47" y="896"/>
                  </a:cubicBezTo>
                  <a:cubicBezTo>
                    <a:pt x="60" y="931"/>
                    <a:pt x="102" y="963"/>
                    <a:pt x="150" y="983"/>
                  </a:cubicBezTo>
                  <a:cubicBezTo>
                    <a:pt x="197" y="1003"/>
                    <a:pt x="173" y="1085"/>
                    <a:pt x="197" y="1093"/>
                  </a:cubicBezTo>
                  <a:cubicBezTo>
                    <a:pt x="221" y="1101"/>
                    <a:pt x="252" y="1164"/>
                    <a:pt x="221" y="1168"/>
                  </a:cubicBezTo>
                  <a:cubicBezTo>
                    <a:pt x="189" y="1172"/>
                    <a:pt x="161" y="1180"/>
                    <a:pt x="130" y="1196"/>
                  </a:cubicBezTo>
                  <a:cubicBezTo>
                    <a:pt x="98" y="1211"/>
                    <a:pt x="63" y="1251"/>
                    <a:pt x="67" y="1298"/>
                  </a:cubicBezTo>
                  <a:cubicBezTo>
                    <a:pt x="67" y="1304"/>
                    <a:pt x="68" y="1313"/>
                    <a:pt x="69" y="1323"/>
                  </a:cubicBezTo>
                  <a:cubicBezTo>
                    <a:pt x="150" y="1325"/>
                    <a:pt x="245" y="1321"/>
                    <a:pt x="256" y="1310"/>
                  </a:cubicBezTo>
                  <a:cubicBezTo>
                    <a:pt x="272" y="1292"/>
                    <a:pt x="310" y="1283"/>
                    <a:pt x="332" y="1298"/>
                  </a:cubicBezTo>
                  <a:cubicBezTo>
                    <a:pt x="354" y="1313"/>
                    <a:pt x="453" y="1319"/>
                    <a:pt x="493" y="1296"/>
                  </a:cubicBezTo>
                  <a:cubicBezTo>
                    <a:pt x="542" y="1269"/>
                    <a:pt x="571" y="1296"/>
                    <a:pt x="573" y="1320"/>
                  </a:cubicBezTo>
                  <a:cubicBezTo>
                    <a:pt x="574" y="1344"/>
                    <a:pt x="596" y="1354"/>
                    <a:pt x="619" y="1374"/>
                  </a:cubicBezTo>
                  <a:cubicBezTo>
                    <a:pt x="641" y="1395"/>
                    <a:pt x="625" y="1419"/>
                    <a:pt x="639" y="1442"/>
                  </a:cubicBezTo>
                  <a:cubicBezTo>
                    <a:pt x="654" y="1466"/>
                    <a:pt x="683" y="1462"/>
                    <a:pt x="726" y="1481"/>
                  </a:cubicBezTo>
                  <a:cubicBezTo>
                    <a:pt x="732" y="1483"/>
                    <a:pt x="737" y="1487"/>
                    <a:pt x="742" y="1491"/>
                  </a:cubicBezTo>
                  <a:cubicBezTo>
                    <a:pt x="745" y="1488"/>
                    <a:pt x="747" y="1485"/>
                    <a:pt x="749" y="1483"/>
                  </a:cubicBezTo>
                  <a:cubicBezTo>
                    <a:pt x="772" y="1456"/>
                    <a:pt x="776" y="1408"/>
                    <a:pt x="839" y="1420"/>
                  </a:cubicBezTo>
                  <a:cubicBezTo>
                    <a:pt x="902" y="1432"/>
                    <a:pt x="898" y="1408"/>
                    <a:pt x="934" y="1416"/>
                  </a:cubicBezTo>
                  <a:cubicBezTo>
                    <a:pt x="969" y="1424"/>
                    <a:pt x="993" y="1420"/>
                    <a:pt x="1009" y="1397"/>
                  </a:cubicBezTo>
                  <a:cubicBezTo>
                    <a:pt x="1024" y="1373"/>
                    <a:pt x="993" y="1326"/>
                    <a:pt x="973" y="1306"/>
                  </a:cubicBezTo>
                  <a:cubicBezTo>
                    <a:pt x="954" y="1286"/>
                    <a:pt x="926" y="1243"/>
                    <a:pt x="930" y="1204"/>
                  </a:cubicBezTo>
                  <a:cubicBezTo>
                    <a:pt x="934" y="1164"/>
                    <a:pt x="867" y="1164"/>
                    <a:pt x="867" y="1133"/>
                  </a:cubicBezTo>
                  <a:cubicBezTo>
                    <a:pt x="867" y="1101"/>
                    <a:pt x="930" y="1050"/>
                    <a:pt x="942" y="1038"/>
                  </a:cubicBezTo>
                  <a:cubicBezTo>
                    <a:pt x="954" y="1026"/>
                    <a:pt x="1005" y="1070"/>
                    <a:pt x="1017" y="1046"/>
                  </a:cubicBezTo>
                  <a:cubicBezTo>
                    <a:pt x="1028" y="1022"/>
                    <a:pt x="1064" y="1038"/>
                    <a:pt x="1084" y="1042"/>
                  </a:cubicBezTo>
                  <a:cubicBezTo>
                    <a:pt x="1103" y="1046"/>
                    <a:pt x="1135" y="1003"/>
                    <a:pt x="1139" y="967"/>
                  </a:cubicBezTo>
                  <a:cubicBezTo>
                    <a:pt x="1143" y="932"/>
                    <a:pt x="1210" y="928"/>
                    <a:pt x="1222" y="916"/>
                  </a:cubicBezTo>
                  <a:cubicBezTo>
                    <a:pt x="1233" y="904"/>
                    <a:pt x="1253" y="825"/>
                    <a:pt x="1261" y="809"/>
                  </a:cubicBezTo>
                  <a:cubicBezTo>
                    <a:pt x="1269" y="794"/>
                    <a:pt x="1320" y="806"/>
                    <a:pt x="1320" y="762"/>
                  </a:cubicBezTo>
                  <a:cubicBezTo>
                    <a:pt x="1320" y="719"/>
                    <a:pt x="1344" y="711"/>
                    <a:pt x="1367" y="707"/>
                  </a:cubicBezTo>
                  <a:cubicBezTo>
                    <a:pt x="1391" y="703"/>
                    <a:pt x="1383" y="664"/>
                    <a:pt x="1387" y="632"/>
                  </a:cubicBezTo>
                  <a:cubicBezTo>
                    <a:pt x="1391" y="601"/>
                    <a:pt x="1407" y="565"/>
                    <a:pt x="1438" y="557"/>
                  </a:cubicBezTo>
                  <a:cubicBezTo>
                    <a:pt x="1470" y="549"/>
                    <a:pt x="1426" y="506"/>
                    <a:pt x="1391" y="514"/>
                  </a:cubicBezTo>
                  <a:cubicBezTo>
                    <a:pt x="1356" y="522"/>
                    <a:pt x="1332" y="419"/>
                    <a:pt x="1332" y="419"/>
                  </a:cubicBezTo>
                  <a:cubicBezTo>
                    <a:pt x="1332" y="419"/>
                    <a:pt x="1336" y="337"/>
                    <a:pt x="1316" y="325"/>
                  </a:cubicBezTo>
                  <a:cubicBezTo>
                    <a:pt x="1296" y="313"/>
                    <a:pt x="1324" y="270"/>
                    <a:pt x="1367" y="270"/>
                  </a:cubicBezTo>
                  <a:cubicBezTo>
                    <a:pt x="1411" y="270"/>
                    <a:pt x="1490" y="317"/>
                    <a:pt x="1517" y="297"/>
                  </a:cubicBezTo>
                  <a:cubicBezTo>
                    <a:pt x="1545" y="277"/>
                    <a:pt x="1600" y="266"/>
                    <a:pt x="1616" y="258"/>
                  </a:cubicBezTo>
                  <a:cubicBezTo>
                    <a:pt x="1628" y="252"/>
                    <a:pt x="1644" y="214"/>
                    <a:pt x="1651" y="196"/>
                  </a:cubicBezTo>
                  <a:cubicBezTo>
                    <a:pt x="1633" y="184"/>
                    <a:pt x="1603" y="169"/>
                    <a:pt x="1573" y="155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8" name="Freeform 173">
              <a:extLst>
                <a:ext uri="{FF2B5EF4-FFF2-40B4-BE49-F238E27FC236}">
                  <a16:creationId xmlns:a16="http://schemas.microsoft.com/office/drawing/2014/main" id="{CC2FB86F-6BFB-2130-1A42-909B3BC589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00457" y="4185512"/>
              <a:ext cx="1396826" cy="508944"/>
            </a:xfrm>
            <a:custGeom>
              <a:avLst/>
              <a:gdLst>
                <a:gd name="T0" fmla="*/ 339 w 4595"/>
                <a:gd name="T1" fmla="*/ 709 h 1672"/>
                <a:gd name="T2" fmla="*/ 1305 w 4595"/>
                <a:gd name="T3" fmla="*/ 889 h 1672"/>
                <a:gd name="T4" fmla="*/ 195 w 4595"/>
                <a:gd name="T5" fmla="*/ 456 h 1672"/>
                <a:gd name="T6" fmla="*/ 2465 w 4595"/>
                <a:gd name="T7" fmla="*/ 1182 h 1672"/>
                <a:gd name="T8" fmla="*/ 2568 w 4595"/>
                <a:gd name="T9" fmla="*/ 943 h 1672"/>
                <a:gd name="T10" fmla="*/ 2715 w 4595"/>
                <a:gd name="T11" fmla="*/ 978 h 1672"/>
                <a:gd name="T12" fmla="*/ 2813 w 4595"/>
                <a:gd name="T13" fmla="*/ 671 h 1672"/>
                <a:gd name="T14" fmla="*/ 2816 w 4595"/>
                <a:gd name="T15" fmla="*/ 559 h 1672"/>
                <a:gd name="T16" fmla="*/ 2633 w 4595"/>
                <a:gd name="T17" fmla="*/ 470 h 1672"/>
                <a:gd name="T18" fmla="*/ 2361 w 4595"/>
                <a:gd name="T19" fmla="*/ 860 h 1672"/>
                <a:gd name="T20" fmla="*/ 1089 w 4595"/>
                <a:gd name="T21" fmla="*/ 934 h 1672"/>
                <a:gd name="T22" fmla="*/ 1051 w 4595"/>
                <a:gd name="T23" fmla="*/ 768 h 1672"/>
                <a:gd name="T24" fmla="*/ 1015 w 4595"/>
                <a:gd name="T25" fmla="*/ 842 h 1672"/>
                <a:gd name="T26" fmla="*/ 844 w 4595"/>
                <a:gd name="T27" fmla="*/ 630 h 1672"/>
                <a:gd name="T28" fmla="*/ 691 w 4595"/>
                <a:gd name="T29" fmla="*/ 444 h 1672"/>
                <a:gd name="T30" fmla="*/ 466 w 4595"/>
                <a:gd name="T31" fmla="*/ 296 h 1672"/>
                <a:gd name="T32" fmla="*/ 24 w 4595"/>
                <a:gd name="T33" fmla="*/ 39 h 1672"/>
                <a:gd name="T34" fmla="*/ 404 w 4595"/>
                <a:gd name="T35" fmla="*/ 574 h 1672"/>
                <a:gd name="T36" fmla="*/ 882 w 4595"/>
                <a:gd name="T37" fmla="*/ 1131 h 1672"/>
                <a:gd name="T38" fmla="*/ 1074 w 4595"/>
                <a:gd name="T39" fmla="*/ 1037 h 1672"/>
                <a:gd name="T40" fmla="*/ 3306 w 4595"/>
                <a:gd name="T41" fmla="*/ 464 h 1672"/>
                <a:gd name="T42" fmla="*/ 3329 w 4595"/>
                <a:gd name="T43" fmla="*/ 565 h 1672"/>
                <a:gd name="T44" fmla="*/ 3087 w 4595"/>
                <a:gd name="T45" fmla="*/ 934 h 1672"/>
                <a:gd name="T46" fmla="*/ 2456 w 4595"/>
                <a:gd name="T47" fmla="*/ 1477 h 1672"/>
                <a:gd name="T48" fmla="*/ 2854 w 4595"/>
                <a:gd name="T49" fmla="*/ 1433 h 1672"/>
                <a:gd name="T50" fmla="*/ 3427 w 4595"/>
                <a:gd name="T51" fmla="*/ 948 h 1672"/>
                <a:gd name="T52" fmla="*/ 1930 w 4595"/>
                <a:gd name="T53" fmla="*/ 1400 h 1672"/>
                <a:gd name="T54" fmla="*/ 1738 w 4595"/>
                <a:gd name="T55" fmla="*/ 1303 h 1672"/>
                <a:gd name="T56" fmla="*/ 1086 w 4595"/>
                <a:gd name="T57" fmla="*/ 1220 h 1672"/>
                <a:gd name="T58" fmla="*/ 1166 w 4595"/>
                <a:gd name="T59" fmla="*/ 1350 h 1672"/>
                <a:gd name="T60" fmla="*/ 1780 w 4595"/>
                <a:gd name="T61" fmla="*/ 1453 h 1672"/>
                <a:gd name="T62" fmla="*/ 1930 w 4595"/>
                <a:gd name="T63" fmla="*/ 1400 h 1672"/>
                <a:gd name="T64" fmla="*/ 4002 w 4595"/>
                <a:gd name="T65" fmla="*/ 940 h 1672"/>
                <a:gd name="T66" fmla="*/ 3583 w 4595"/>
                <a:gd name="T67" fmla="*/ 727 h 1672"/>
                <a:gd name="T68" fmla="*/ 3852 w 4595"/>
                <a:gd name="T69" fmla="*/ 830 h 1672"/>
                <a:gd name="T70" fmla="*/ 3698 w 4595"/>
                <a:gd name="T71" fmla="*/ 889 h 1672"/>
                <a:gd name="T72" fmla="*/ 3931 w 4595"/>
                <a:gd name="T73" fmla="*/ 1007 h 1672"/>
                <a:gd name="T74" fmla="*/ 4356 w 4595"/>
                <a:gd name="T75" fmla="*/ 1267 h 1672"/>
                <a:gd name="T76" fmla="*/ 4489 w 4595"/>
                <a:gd name="T77" fmla="*/ 1424 h 1672"/>
                <a:gd name="T78" fmla="*/ 4253 w 4595"/>
                <a:gd name="T79" fmla="*/ 757 h 1672"/>
                <a:gd name="T80" fmla="*/ 2928 w 4595"/>
                <a:gd name="T81" fmla="*/ 1547 h 1672"/>
                <a:gd name="T82" fmla="*/ 2973 w 4595"/>
                <a:gd name="T83" fmla="*/ 1570 h 1672"/>
                <a:gd name="T84" fmla="*/ 3007 w 4595"/>
                <a:gd name="T85" fmla="*/ 1538 h 1672"/>
                <a:gd name="T86" fmla="*/ 2214 w 4595"/>
                <a:gd name="T87" fmla="*/ 591 h 1672"/>
                <a:gd name="T88" fmla="*/ 2264 w 4595"/>
                <a:gd name="T89" fmla="*/ 346 h 1672"/>
                <a:gd name="T90" fmla="*/ 2252 w 4595"/>
                <a:gd name="T91" fmla="*/ 177 h 1672"/>
                <a:gd name="T92" fmla="*/ 1992 w 4595"/>
                <a:gd name="T93" fmla="*/ 314 h 1672"/>
                <a:gd name="T94" fmla="*/ 1780 w 4595"/>
                <a:gd name="T95" fmla="*/ 450 h 1672"/>
                <a:gd name="T96" fmla="*/ 1467 w 4595"/>
                <a:gd name="T97" fmla="*/ 462 h 1672"/>
                <a:gd name="T98" fmla="*/ 1361 w 4595"/>
                <a:gd name="T99" fmla="*/ 535 h 1672"/>
                <a:gd name="T100" fmla="*/ 1594 w 4595"/>
                <a:gd name="T101" fmla="*/ 907 h 1672"/>
                <a:gd name="T102" fmla="*/ 1933 w 4595"/>
                <a:gd name="T103" fmla="*/ 990 h 1672"/>
                <a:gd name="T104" fmla="*/ 2376 w 4595"/>
                <a:gd name="T105" fmla="*/ 1571 h 1672"/>
                <a:gd name="T106" fmla="*/ 2376 w 4595"/>
                <a:gd name="T107" fmla="*/ 1571 h 1672"/>
                <a:gd name="T108" fmla="*/ 2090 w 4595"/>
                <a:gd name="T109" fmla="*/ 1491 h 1672"/>
                <a:gd name="T110" fmla="*/ 2228 w 4595"/>
                <a:gd name="T111" fmla="*/ 1427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95" h="1672">
                  <a:moveTo>
                    <a:pt x="339" y="709"/>
                  </a:moveTo>
                  <a:cubicBezTo>
                    <a:pt x="334" y="724"/>
                    <a:pt x="366" y="783"/>
                    <a:pt x="387" y="766"/>
                  </a:cubicBezTo>
                  <a:cubicBezTo>
                    <a:pt x="407" y="748"/>
                    <a:pt x="358" y="663"/>
                    <a:pt x="339" y="709"/>
                  </a:cubicBezTo>
                  <a:close/>
                  <a:moveTo>
                    <a:pt x="1305" y="889"/>
                  </a:moveTo>
                  <a:cubicBezTo>
                    <a:pt x="1305" y="863"/>
                    <a:pt x="1228" y="876"/>
                    <a:pt x="1251" y="913"/>
                  </a:cubicBezTo>
                  <a:cubicBezTo>
                    <a:pt x="1275" y="951"/>
                    <a:pt x="1305" y="916"/>
                    <a:pt x="1305" y="889"/>
                  </a:cubicBezTo>
                  <a:close/>
                  <a:moveTo>
                    <a:pt x="195" y="456"/>
                  </a:moveTo>
                  <a:cubicBezTo>
                    <a:pt x="189" y="485"/>
                    <a:pt x="221" y="571"/>
                    <a:pt x="257" y="535"/>
                  </a:cubicBezTo>
                  <a:cubicBezTo>
                    <a:pt x="292" y="500"/>
                    <a:pt x="201" y="427"/>
                    <a:pt x="195" y="456"/>
                  </a:cubicBezTo>
                  <a:close/>
                  <a:moveTo>
                    <a:pt x="2423" y="960"/>
                  </a:moveTo>
                  <a:cubicBezTo>
                    <a:pt x="2467" y="963"/>
                    <a:pt x="2462" y="1028"/>
                    <a:pt x="2453" y="1067"/>
                  </a:cubicBezTo>
                  <a:cubicBezTo>
                    <a:pt x="2444" y="1105"/>
                    <a:pt x="2426" y="1196"/>
                    <a:pt x="2465" y="1182"/>
                  </a:cubicBezTo>
                  <a:cubicBezTo>
                    <a:pt x="2512" y="1164"/>
                    <a:pt x="2541" y="1105"/>
                    <a:pt x="2515" y="1084"/>
                  </a:cubicBezTo>
                  <a:cubicBezTo>
                    <a:pt x="2488" y="1064"/>
                    <a:pt x="2491" y="934"/>
                    <a:pt x="2503" y="901"/>
                  </a:cubicBezTo>
                  <a:cubicBezTo>
                    <a:pt x="2515" y="869"/>
                    <a:pt x="2594" y="892"/>
                    <a:pt x="2568" y="943"/>
                  </a:cubicBezTo>
                  <a:cubicBezTo>
                    <a:pt x="2541" y="993"/>
                    <a:pt x="2618" y="987"/>
                    <a:pt x="2618" y="1043"/>
                  </a:cubicBezTo>
                  <a:cubicBezTo>
                    <a:pt x="2618" y="1099"/>
                    <a:pt x="2662" y="1070"/>
                    <a:pt x="2709" y="1055"/>
                  </a:cubicBezTo>
                  <a:cubicBezTo>
                    <a:pt x="2757" y="1040"/>
                    <a:pt x="2748" y="1013"/>
                    <a:pt x="2715" y="978"/>
                  </a:cubicBezTo>
                  <a:cubicBezTo>
                    <a:pt x="2683" y="943"/>
                    <a:pt x="2739" y="892"/>
                    <a:pt x="2695" y="863"/>
                  </a:cubicBezTo>
                  <a:cubicBezTo>
                    <a:pt x="2650" y="833"/>
                    <a:pt x="2621" y="789"/>
                    <a:pt x="2662" y="780"/>
                  </a:cubicBezTo>
                  <a:cubicBezTo>
                    <a:pt x="2704" y="771"/>
                    <a:pt x="2828" y="701"/>
                    <a:pt x="2813" y="671"/>
                  </a:cubicBezTo>
                  <a:cubicBezTo>
                    <a:pt x="2798" y="642"/>
                    <a:pt x="2624" y="677"/>
                    <a:pt x="2609" y="730"/>
                  </a:cubicBezTo>
                  <a:cubicBezTo>
                    <a:pt x="2594" y="783"/>
                    <a:pt x="2470" y="724"/>
                    <a:pt x="2485" y="633"/>
                  </a:cubicBezTo>
                  <a:cubicBezTo>
                    <a:pt x="2500" y="541"/>
                    <a:pt x="2745" y="526"/>
                    <a:pt x="2816" y="559"/>
                  </a:cubicBezTo>
                  <a:cubicBezTo>
                    <a:pt x="2887" y="591"/>
                    <a:pt x="2963" y="506"/>
                    <a:pt x="2990" y="456"/>
                  </a:cubicBezTo>
                  <a:cubicBezTo>
                    <a:pt x="3016" y="405"/>
                    <a:pt x="2934" y="464"/>
                    <a:pt x="2884" y="497"/>
                  </a:cubicBezTo>
                  <a:cubicBezTo>
                    <a:pt x="2833" y="529"/>
                    <a:pt x="2701" y="494"/>
                    <a:pt x="2633" y="470"/>
                  </a:cubicBezTo>
                  <a:cubicBezTo>
                    <a:pt x="2565" y="447"/>
                    <a:pt x="2568" y="512"/>
                    <a:pt x="2512" y="520"/>
                  </a:cubicBezTo>
                  <a:cubicBezTo>
                    <a:pt x="2456" y="529"/>
                    <a:pt x="2467" y="653"/>
                    <a:pt x="2441" y="668"/>
                  </a:cubicBezTo>
                  <a:cubicBezTo>
                    <a:pt x="2414" y="683"/>
                    <a:pt x="2414" y="774"/>
                    <a:pt x="2361" y="860"/>
                  </a:cubicBezTo>
                  <a:cubicBezTo>
                    <a:pt x="2308" y="945"/>
                    <a:pt x="2379" y="957"/>
                    <a:pt x="2423" y="960"/>
                  </a:cubicBezTo>
                  <a:close/>
                  <a:moveTo>
                    <a:pt x="1074" y="1037"/>
                  </a:moveTo>
                  <a:cubicBezTo>
                    <a:pt x="1071" y="996"/>
                    <a:pt x="1089" y="954"/>
                    <a:pt x="1089" y="934"/>
                  </a:cubicBezTo>
                  <a:cubicBezTo>
                    <a:pt x="1089" y="913"/>
                    <a:pt x="1104" y="904"/>
                    <a:pt x="1130" y="910"/>
                  </a:cubicBezTo>
                  <a:cubicBezTo>
                    <a:pt x="1157" y="916"/>
                    <a:pt x="1154" y="854"/>
                    <a:pt x="1133" y="848"/>
                  </a:cubicBezTo>
                  <a:cubicBezTo>
                    <a:pt x="1113" y="842"/>
                    <a:pt x="1101" y="768"/>
                    <a:pt x="1051" y="768"/>
                  </a:cubicBezTo>
                  <a:cubicBezTo>
                    <a:pt x="1001" y="768"/>
                    <a:pt x="1009" y="810"/>
                    <a:pt x="1039" y="813"/>
                  </a:cubicBezTo>
                  <a:cubicBezTo>
                    <a:pt x="1069" y="816"/>
                    <a:pt x="1086" y="839"/>
                    <a:pt x="1077" y="860"/>
                  </a:cubicBezTo>
                  <a:cubicBezTo>
                    <a:pt x="1068" y="881"/>
                    <a:pt x="1057" y="839"/>
                    <a:pt x="1015" y="842"/>
                  </a:cubicBezTo>
                  <a:cubicBezTo>
                    <a:pt x="974" y="845"/>
                    <a:pt x="1001" y="792"/>
                    <a:pt x="953" y="789"/>
                  </a:cubicBezTo>
                  <a:cubicBezTo>
                    <a:pt x="906" y="786"/>
                    <a:pt x="915" y="701"/>
                    <a:pt x="865" y="701"/>
                  </a:cubicBezTo>
                  <a:cubicBezTo>
                    <a:pt x="815" y="701"/>
                    <a:pt x="812" y="659"/>
                    <a:pt x="844" y="630"/>
                  </a:cubicBezTo>
                  <a:cubicBezTo>
                    <a:pt x="877" y="600"/>
                    <a:pt x="794" y="574"/>
                    <a:pt x="794" y="538"/>
                  </a:cubicBezTo>
                  <a:cubicBezTo>
                    <a:pt x="794" y="503"/>
                    <a:pt x="741" y="524"/>
                    <a:pt x="741" y="494"/>
                  </a:cubicBezTo>
                  <a:cubicBezTo>
                    <a:pt x="741" y="464"/>
                    <a:pt x="717" y="479"/>
                    <a:pt x="691" y="444"/>
                  </a:cubicBezTo>
                  <a:cubicBezTo>
                    <a:pt x="664" y="408"/>
                    <a:pt x="652" y="441"/>
                    <a:pt x="629" y="414"/>
                  </a:cubicBezTo>
                  <a:cubicBezTo>
                    <a:pt x="605" y="388"/>
                    <a:pt x="573" y="373"/>
                    <a:pt x="552" y="382"/>
                  </a:cubicBezTo>
                  <a:cubicBezTo>
                    <a:pt x="531" y="391"/>
                    <a:pt x="484" y="343"/>
                    <a:pt x="466" y="296"/>
                  </a:cubicBezTo>
                  <a:cubicBezTo>
                    <a:pt x="452" y="259"/>
                    <a:pt x="316" y="196"/>
                    <a:pt x="298" y="146"/>
                  </a:cubicBezTo>
                  <a:cubicBezTo>
                    <a:pt x="280" y="96"/>
                    <a:pt x="233" y="75"/>
                    <a:pt x="154" y="78"/>
                  </a:cubicBezTo>
                  <a:cubicBezTo>
                    <a:pt x="74" y="81"/>
                    <a:pt x="42" y="0"/>
                    <a:pt x="24" y="39"/>
                  </a:cubicBezTo>
                  <a:cubicBezTo>
                    <a:pt x="0" y="90"/>
                    <a:pt x="109" y="202"/>
                    <a:pt x="159" y="231"/>
                  </a:cubicBezTo>
                  <a:cubicBezTo>
                    <a:pt x="210" y="261"/>
                    <a:pt x="236" y="367"/>
                    <a:pt x="295" y="373"/>
                  </a:cubicBezTo>
                  <a:cubicBezTo>
                    <a:pt x="354" y="379"/>
                    <a:pt x="360" y="565"/>
                    <a:pt x="404" y="574"/>
                  </a:cubicBezTo>
                  <a:cubicBezTo>
                    <a:pt x="449" y="583"/>
                    <a:pt x="543" y="727"/>
                    <a:pt x="558" y="804"/>
                  </a:cubicBezTo>
                  <a:cubicBezTo>
                    <a:pt x="573" y="881"/>
                    <a:pt x="670" y="919"/>
                    <a:pt x="702" y="975"/>
                  </a:cubicBezTo>
                  <a:cubicBezTo>
                    <a:pt x="735" y="1031"/>
                    <a:pt x="865" y="1108"/>
                    <a:pt x="882" y="1131"/>
                  </a:cubicBezTo>
                  <a:cubicBezTo>
                    <a:pt x="900" y="1155"/>
                    <a:pt x="918" y="1208"/>
                    <a:pt x="933" y="1182"/>
                  </a:cubicBezTo>
                  <a:cubicBezTo>
                    <a:pt x="947" y="1155"/>
                    <a:pt x="1009" y="1182"/>
                    <a:pt x="1039" y="1185"/>
                  </a:cubicBezTo>
                  <a:cubicBezTo>
                    <a:pt x="1069" y="1188"/>
                    <a:pt x="1077" y="1078"/>
                    <a:pt x="1074" y="1037"/>
                  </a:cubicBezTo>
                  <a:close/>
                  <a:moveTo>
                    <a:pt x="3329" y="565"/>
                  </a:moveTo>
                  <a:cubicBezTo>
                    <a:pt x="3394" y="571"/>
                    <a:pt x="3365" y="532"/>
                    <a:pt x="3365" y="491"/>
                  </a:cubicBezTo>
                  <a:cubicBezTo>
                    <a:pt x="3365" y="450"/>
                    <a:pt x="3306" y="485"/>
                    <a:pt x="3306" y="464"/>
                  </a:cubicBezTo>
                  <a:cubicBezTo>
                    <a:pt x="3306" y="444"/>
                    <a:pt x="3285" y="361"/>
                    <a:pt x="3238" y="426"/>
                  </a:cubicBezTo>
                  <a:cubicBezTo>
                    <a:pt x="3191" y="491"/>
                    <a:pt x="3253" y="651"/>
                    <a:pt x="3291" y="644"/>
                  </a:cubicBezTo>
                  <a:cubicBezTo>
                    <a:pt x="3323" y="639"/>
                    <a:pt x="3264" y="559"/>
                    <a:pt x="3329" y="565"/>
                  </a:cubicBezTo>
                  <a:close/>
                  <a:moveTo>
                    <a:pt x="3087" y="934"/>
                  </a:moveTo>
                  <a:cubicBezTo>
                    <a:pt x="3099" y="981"/>
                    <a:pt x="3185" y="1007"/>
                    <a:pt x="3208" y="966"/>
                  </a:cubicBezTo>
                  <a:cubicBezTo>
                    <a:pt x="3232" y="925"/>
                    <a:pt x="3074" y="879"/>
                    <a:pt x="3087" y="934"/>
                  </a:cubicBezTo>
                  <a:close/>
                  <a:moveTo>
                    <a:pt x="2854" y="1433"/>
                  </a:moveTo>
                  <a:cubicBezTo>
                    <a:pt x="2774" y="1421"/>
                    <a:pt x="2721" y="1480"/>
                    <a:pt x="2642" y="1450"/>
                  </a:cubicBezTo>
                  <a:cubicBezTo>
                    <a:pt x="2562" y="1421"/>
                    <a:pt x="2443" y="1451"/>
                    <a:pt x="2456" y="1477"/>
                  </a:cubicBezTo>
                  <a:cubicBezTo>
                    <a:pt x="2467" y="1500"/>
                    <a:pt x="2538" y="1503"/>
                    <a:pt x="2618" y="1506"/>
                  </a:cubicBezTo>
                  <a:cubicBezTo>
                    <a:pt x="2698" y="1509"/>
                    <a:pt x="2769" y="1465"/>
                    <a:pt x="2822" y="1462"/>
                  </a:cubicBezTo>
                  <a:cubicBezTo>
                    <a:pt x="2875" y="1459"/>
                    <a:pt x="2934" y="1444"/>
                    <a:pt x="2854" y="1433"/>
                  </a:cubicBezTo>
                  <a:close/>
                  <a:moveTo>
                    <a:pt x="3486" y="892"/>
                  </a:moveTo>
                  <a:cubicBezTo>
                    <a:pt x="3409" y="869"/>
                    <a:pt x="3278" y="889"/>
                    <a:pt x="3291" y="928"/>
                  </a:cubicBezTo>
                  <a:cubicBezTo>
                    <a:pt x="3303" y="963"/>
                    <a:pt x="3365" y="948"/>
                    <a:pt x="3427" y="948"/>
                  </a:cubicBezTo>
                  <a:cubicBezTo>
                    <a:pt x="3489" y="948"/>
                    <a:pt x="3521" y="993"/>
                    <a:pt x="3554" y="993"/>
                  </a:cubicBezTo>
                  <a:cubicBezTo>
                    <a:pt x="3586" y="993"/>
                    <a:pt x="3562" y="916"/>
                    <a:pt x="3486" y="892"/>
                  </a:cubicBezTo>
                  <a:close/>
                  <a:moveTo>
                    <a:pt x="1930" y="1400"/>
                  </a:moveTo>
                  <a:cubicBezTo>
                    <a:pt x="1927" y="1365"/>
                    <a:pt x="1812" y="1397"/>
                    <a:pt x="1756" y="1373"/>
                  </a:cubicBezTo>
                  <a:cubicBezTo>
                    <a:pt x="1700" y="1350"/>
                    <a:pt x="1818" y="1329"/>
                    <a:pt x="1856" y="1306"/>
                  </a:cubicBezTo>
                  <a:cubicBezTo>
                    <a:pt x="1895" y="1282"/>
                    <a:pt x="1833" y="1273"/>
                    <a:pt x="1738" y="1303"/>
                  </a:cubicBezTo>
                  <a:cubicBezTo>
                    <a:pt x="1644" y="1332"/>
                    <a:pt x="1535" y="1238"/>
                    <a:pt x="1532" y="1279"/>
                  </a:cubicBezTo>
                  <a:cubicBezTo>
                    <a:pt x="1529" y="1320"/>
                    <a:pt x="1361" y="1261"/>
                    <a:pt x="1319" y="1232"/>
                  </a:cubicBezTo>
                  <a:cubicBezTo>
                    <a:pt x="1278" y="1202"/>
                    <a:pt x="1119" y="1164"/>
                    <a:pt x="1086" y="1220"/>
                  </a:cubicBezTo>
                  <a:cubicBezTo>
                    <a:pt x="1054" y="1276"/>
                    <a:pt x="1026" y="1226"/>
                    <a:pt x="1039" y="1279"/>
                  </a:cubicBezTo>
                  <a:cubicBezTo>
                    <a:pt x="1048" y="1314"/>
                    <a:pt x="1086" y="1294"/>
                    <a:pt x="1113" y="1294"/>
                  </a:cubicBezTo>
                  <a:cubicBezTo>
                    <a:pt x="1139" y="1294"/>
                    <a:pt x="1127" y="1344"/>
                    <a:pt x="1166" y="1350"/>
                  </a:cubicBezTo>
                  <a:cubicBezTo>
                    <a:pt x="1204" y="1356"/>
                    <a:pt x="1331" y="1391"/>
                    <a:pt x="1343" y="1365"/>
                  </a:cubicBezTo>
                  <a:cubicBezTo>
                    <a:pt x="1355" y="1338"/>
                    <a:pt x="1473" y="1365"/>
                    <a:pt x="1532" y="1412"/>
                  </a:cubicBezTo>
                  <a:cubicBezTo>
                    <a:pt x="1591" y="1459"/>
                    <a:pt x="1727" y="1462"/>
                    <a:pt x="1780" y="1453"/>
                  </a:cubicBezTo>
                  <a:cubicBezTo>
                    <a:pt x="1833" y="1444"/>
                    <a:pt x="1892" y="1489"/>
                    <a:pt x="1913" y="1459"/>
                  </a:cubicBezTo>
                  <a:cubicBezTo>
                    <a:pt x="1933" y="1430"/>
                    <a:pt x="1972" y="1506"/>
                    <a:pt x="2031" y="1462"/>
                  </a:cubicBezTo>
                  <a:cubicBezTo>
                    <a:pt x="2090" y="1418"/>
                    <a:pt x="1933" y="1435"/>
                    <a:pt x="1930" y="1400"/>
                  </a:cubicBezTo>
                  <a:close/>
                  <a:moveTo>
                    <a:pt x="4253" y="757"/>
                  </a:moveTo>
                  <a:cubicBezTo>
                    <a:pt x="4209" y="760"/>
                    <a:pt x="4203" y="836"/>
                    <a:pt x="4165" y="836"/>
                  </a:cubicBezTo>
                  <a:cubicBezTo>
                    <a:pt x="4126" y="836"/>
                    <a:pt x="4073" y="916"/>
                    <a:pt x="4002" y="940"/>
                  </a:cubicBezTo>
                  <a:cubicBezTo>
                    <a:pt x="3931" y="963"/>
                    <a:pt x="3928" y="736"/>
                    <a:pt x="3896" y="692"/>
                  </a:cubicBezTo>
                  <a:cubicBezTo>
                    <a:pt x="3864" y="647"/>
                    <a:pt x="3686" y="612"/>
                    <a:pt x="3669" y="662"/>
                  </a:cubicBezTo>
                  <a:cubicBezTo>
                    <a:pt x="3651" y="712"/>
                    <a:pt x="3589" y="686"/>
                    <a:pt x="3583" y="727"/>
                  </a:cubicBezTo>
                  <a:cubicBezTo>
                    <a:pt x="3577" y="766"/>
                    <a:pt x="3598" y="754"/>
                    <a:pt x="3636" y="754"/>
                  </a:cubicBezTo>
                  <a:cubicBezTo>
                    <a:pt x="3675" y="754"/>
                    <a:pt x="3675" y="783"/>
                    <a:pt x="3692" y="822"/>
                  </a:cubicBezTo>
                  <a:cubicBezTo>
                    <a:pt x="3710" y="860"/>
                    <a:pt x="3816" y="833"/>
                    <a:pt x="3852" y="830"/>
                  </a:cubicBezTo>
                  <a:cubicBezTo>
                    <a:pt x="3887" y="827"/>
                    <a:pt x="3893" y="878"/>
                    <a:pt x="3843" y="860"/>
                  </a:cubicBezTo>
                  <a:cubicBezTo>
                    <a:pt x="3793" y="842"/>
                    <a:pt x="3793" y="884"/>
                    <a:pt x="3757" y="875"/>
                  </a:cubicBezTo>
                  <a:cubicBezTo>
                    <a:pt x="3722" y="866"/>
                    <a:pt x="3675" y="869"/>
                    <a:pt x="3698" y="889"/>
                  </a:cubicBezTo>
                  <a:cubicBezTo>
                    <a:pt x="3722" y="910"/>
                    <a:pt x="3760" y="931"/>
                    <a:pt x="3760" y="978"/>
                  </a:cubicBezTo>
                  <a:cubicBezTo>
                    <a:pt x="3760" y="1025"/>
                    <a:pt x="3828" y="1016"/>
                    <a:pt x="3828" y="978"/>
                  </a:cubicBezTo>
                  <a:cubicBezTo>
                    <a:pt x="3828" y="940"/>
                    <a:pt x="3864" y="990"/>
                    <a:pt x="3931" y="1007"/>
                  </a:cubicBezTo>
                  <a:cubicBezTo>
                    <a:pt x="3999" y="1025"/>
                    <a:pt x="3952" y="1052"/>
                    <a:pt x="4020" y="1055"/>
                  </a:cubicBezTo>
                  <a:cubicBezTo>
                    <a:pt x="4088" y="1058"/>
                    <a:pt x="4241" y="1108"/>
                    <a:pt x="4300" y="1152"/>
                  </a:cubicBezTo>
                  <a:cubicBezTo>
                    <a:pt x="4359" y="1196"/>
                    <a:pt x="4318" y="1226"/>
                    <a:pt x="4356" y="1267"/>
                  </a:cubicBezTo>
                  <a:cubicBezTo>
                    <a:pt x="4395" y="1309"/>
                    <a:pt x="4407" y="1356"/>
                    <a:pt x="4353" y="1356"/>
                  </a:cubicBezTo>
                  <a:cubicBezTo>
                    <a:pt x="4300" y="1356"/>
                    <a:pt x="4244" y="1409"/>
                    <a:pt x="4259" y="1435"/>
                  </a:cubicBezTo>
                  <a:cubicBezTo>
                    <a:pt x="4274" y="1462"/>
                    <a:pt x="4448" y="1424"/>
                    <a:pt x="4489" y="1424"/>
                  </a:cubicBezTo>
                  <a:cubicBezTo>
                    <a:pt x="4516" y="1424"/>
                    <a:pt x="4544" y="1472"/>
                    <a:pt x="4595" y="1507"/>
                  </a:cubicBezTo>
                  <a:cubicBezTo>
                    <a:pt x="4595" y="877"/>
                    <a:pt x="4595" y="877"/>
                    <a:pt x="4595" y="877"/>
                  </a:cubicBezTo>
                  <a:cubicBezTo>
                    <a:pt x="4468" y="834"/>
                    <a:pt x="4290" y="754"/>
                    <a:pt x="4253" y="757"/>
                  </a:cubicBezTo>
                  <a:close/>
                  <a:moveTo>
                    <a:pt x="2975" y="1505"/>
                  </a:moveTo>
                  <a:cubicBezTo>
                    <a:pt x="2966" y="1511"/>
                    <a:pt x="2956" y="1516"/>
                    <a:pt x="2943" y="1518"/>
                  </a:cubicBezTo>
                  <a:cubicBezTo>
                    <a:pt x="2939" y="1529"/>
                    <a:pt x="2935" y="1542"/>
                    <a:pt x="2928" y="1547"/>
                  </a:cubicBezTo>
                  <a:cubicBezTo>
                    <a:pt x="2920" y="1553"/>
                    <a:pt x="2906" y="1540"/>
                    <a:pt x="2896" y="1529"/>
                  </a:cubicBezTo>
                  <a:cubicBezTo>
                    <a:pt x="2839" y="1553"/>
                    <a:pt x="2809" y="1621"/>
                    <a:pt x="2848" y="1642"/>
                  </a:cubicBezTo>
                  <a:cubicBezTo>
                    <a:pt x="2886" y="1662"/>
                    <a:pt x="2942" y="1608"/>
                    <a:pt x="2973" y="1570"/>
                  </a:cubicBezTo>
                  <a:cubicBezTo>
                    <a:pt x="2979" y="1564"/>
                    <a:pt x="2983" y="1559"/>
                    <a:pt x="2987" y="1554"/>
                  </a:cubicBezTo>
                  <a:cubicBezTo>
                    <a:pt x="2989" y="1551"/>
                    <a:pt x="2993" y="1548"/>
                    <a:pt x="2997" y="1545"/>
                  </a:cubicBezTo>
                  <a:cubicBezTo>
                    <a:pt x="3000" y="1542"/>
                    <a:pt x="3003" y="1540"/>
                    <a:pt x="3007" y="1538"/>
                  </a:cubicBezTo>
                  <a:cubicBezTo>
                    <a:pt x="2998" y="1525"/>
                    <a:pt x="2986" y="1512"/>
                    <a:pt x="2975" y="1505"/>
                  </a:cubicBezTo>
                  <a:close/>
                  <a:moveTo>
                    <a:pt x="2155" y="745"/>
                  </a:moveTo>
                  <a:cubicBezTo>
                    <a:pt x="2208" y="712"/>
                    <a:pt x="2220" y="650"/>
                    <a:pt x="2214" y="591"/>
                  </a:cubicBezTo>
                  <a:cubicBezTo>
                    <a:pt x="2208" y="532"/>
                    <a:pt x="2343" y="529"/>
                    <a:pt x="2364" y="506"/>
                  </a:cubicBezTo>
                  <a:cubicBezTo>
                    <a:pt x="2385" y="482"/>
                    <a:pt x="2335" y="444"/>
                    <a:pt x="2296" y="426"/>
                  </a:cubicBezTo>
                  <a:cubicBezTo>
                    <a:pt x="2258" y="408"/>
                    <a:pt x="2290" y="370"/>
                    <a:pt x="2264" y="346"/>
                  </a:cubicBezTo>
                  <a:cubicBezTo>
                    <a:pt x="2237" y="323"/>
                    <a:pt x="2193" y="261"/>
                    <a:pt x="2231" y="258"/>
                  </a:cubicBezTo>
                  <a:cubicBezTo>
                    <a:pt x="2270" y="255"/>
                    <a:pt x="2205" y="202"/>
                    <a:pt x="2237" y="184"/>
                  </a:cubicBezTo>
                  <a:cubicBezTo>
                    <a:pt x="2242" y="182"/>
                    <a:pt x="2247" y="179"/>
                    <a:pt x="2252" y="177"/>
                  </a:cubicBezTo>
                  <a:cubicBezTo>
                    <a:pt x="2233" y="167"/>
                    <a:pt x="2216" y="160"/>
                    <a:pt x="2205" y="160"/>
                  </a:cubicBezTo>
                  <a:cubicBezTo>
                    <a:pt x="2158" y="160"/>
                    <a:pt x="2045" y="149"/>
                    <a:pt x="2051" y="225"/>
                  </a:cubicBezTo>
                  <a:cubicBezTo>
                    <a:pt x="2057" y="302"/>
                    <a:pt x="1986" y="273"/>
                    <a:pt x="1992" y="314"/>
                  </a:cubicBezTo>
                  <a:cubicBezTo>
                    <a:pt x="1998" y="355"/>
                    <a:pt x="1957" y="355"/>
                    <a:pt x="1963" y="408"/>
                  </a:cubicBezTo>
                  <a:cubicBezTo>
                    <a:pt x="1969" y="462"/>
                    <a:pt x="1933" y="438"/>
                    <a:pt x="1874" y="467"/>
                  </a:cubicBezTo>
                  <a:cubicBezTo>
                    <a:pt x="1815" y="497"/>
                    <a:pt x="1839" y="450"/>
                    <a:pt x="1780" y="450"/>
                  </a:cubicBezTo>
                  <a:cubicBezTo>
                    <a:pt x="1721" y="450"/>
                    <a:pt x="1715" y="479"/>
                    <a:pt x="1679" y="491"/>
                  </a:cubicBezTo>
                  <a:cubicBezTo>
                    <a:pt x="1644" y="503"/>
                    <a:pt x="1573" y="485"/>
                    <a:pt x="1550" y="503"/>
                  </a:cubicBezTo>
                  <a:cubicBezTo>
                    <a:pt x="1526" y="520"/>
                    <a:pt x="1491" y="462"/>
                    <a:pt x="1467" y="462"/>
                  </a:cubicBezTo>
                  <a:cubicBezTo>
                    <a:pt x="1455" y="462"/>
                    <a:pt x="1444" y="429"/>
                    <a:pt x="1437" y="398"/>
                  </a:cubicBezTo>
                  <a:cubicBezTo>
                    <a:pt x="1433" y="397"/>
                    <a:pt x="1429" y="396"/>
                    <a:pt x="1426" y="397"/>
                  </a:cubicBezTo>
                  <a:cubicBezTo>
                    <a:pt x="1387" y="400"/>
                    <a:pt x="1324" y="501"/>
                    <a:pt x="1361" y="535"/>
                  </a:cubicBezTo>
                  <a:cubicBezTo>
                    <a:pt x="1405" y="577"/>
                    <a:pt x="1393" y="642"/>
                    <a:pt x="1414" y="674"/>
                  </a:cubicBezTo>
                  <a:cubicBezTo>
                    <a:pt x="1434" y="706"/>
                    <a:pt x="1499" y="712"/>
                    <a:pt x="1499" y="774"/>
                  </a:cubicBezTo>
                  <a:cubicBezTo>
                    <a:pt x="1499" y="836"/>
                    <a:pt x="1555" y="934"/>
                    <a:pt x="1594" y="907"/>
                  </a:cubicBezTo>
                  <a:cubicBezTo>
                    <a:pt x="1632" y="881"/>
                    <a:pt x="1662" y="919"/>
                    <a:pt x="1674" y="945"/>
                  </a:cubicBezTo>
                  <a:cubicBezTo>
                    <a:pt x="1685" y="972"/>
                    <a:pt x="1777" y="925"/>
                    <a:pt x="1806" y="931"/>
                  </a:cubicBezTo>
                  <a:cubicBezTo>
                    <a:pt x="1836" y="937"/>
                    <a:pt x="1927" y="954"/>
                    <a:pt x="1933" y="990"/>
                  </a:cubicBezTo>
                  <a:cubicBezTo>
                    <a:pt x="1939" y="1025"/>
                    <a:pt x="2022" y="987"/>
                    <a:pt x="2078" y="966"/>
                  </a:cubicBezTo>
                  <a:cubicBezTo>
                    <a:pt x="2134" y="945"/>
                    <a:pt x="2101" y="777"/>
                    <a:pt x="2155" y="745"/>
                  </a:cubicBezTo>
                  <a:close/>
                  <a:moveTo>
                    <a:pt x="2376" y="1571"/>
                  </a:moveTo>
                  <a:cubicBezTo>
                    <a:pt x="2394" y="1598"/>
                    <a:pt x="2444" y="1598"/>
                    <a:pt x="2465" y="1616"/>
                  </a:cubicBezTo>
                  <a:cubicBezTo>
                    <a:pt x="2485" y="1633"/>
                    <a:pt x="2559" y="1672"/>
                    <a:pt x="2559" y="1621"/>
                  </a:cubicBezTo>
                  <a:cubicBezTo>
                    <a:pt x="2559" y="1571"/>
                    <a:pt x="2356" y="1542"/>
                    <a:pt x="2376" y="1571"/>
                  </a:cubicBezTo>
                  <a:close/>
                  <a:moveTo>
                    <a:pt x="2228" y="1427"/>
                  </a:moveTo>
                  <a:cubicBezTo>
                    <a:pt x="2217" y="1453"/>
                    <a:pt x="2166" y="1459"/>
                    <a:pt x="2137" y="1438"/>
                  </a:cubicBezTo>
                  <a:cubicBezTo>
                    <a:pt x="2107" y="1418"/>
                    <a:pt x="2071" y="1466"/>
                    <a:pt x="2090" y="1491"/>
                  </a:cubicBezTo>
                  <a:cubicBezTo>
                    <a:pt x="2099" y="1503"/>
                    <a:pt x="2161" y="1551"/>
                    <a:pt x="2234" y="1515"/>
                  </a:cubicBezTo>
                  <a:cubicBezTo>
                    <a:pt x="2308" y="1480"/>
                    <a:pt x="2358" y="1512"/>
                    <a:pt x="2376" y="1474"/>
                  </a:cubicBezTo>
                  <a:cubicBezTo>
                    <a:pt x="2394" y="1435"/>
                    <a:pt x="2240" y="1400"/>
                    <a:pt x="2228" y="1427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399" name="Freeform 174">
              <a:extLst>
                <a:ext uri="{FF2B5EF4-FFF2-40B4-BE49-F238E27FC236}">
                  <a16:creationId xmlns:a16="http://schemas.microsoft.com/office/drawing/2014/main" id="{4CBFCF8D-45A8-3425-BB12-E3C1A69B20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80275" y="4616855"/>
              <a:ext cx="100781" cy="41320"/>
            </a:xfrm>
            <a:custGeom>
              <a:avLst/>
              <a:gdLst>
                <a:gd name="T0" fmla="*/ 32 w 330"/>
                <a:gd name="T1" fmla="*/ 103 h 135"/>
                <a:gd name="T2" fmla="*/ 0 w 330"/>
                <a:gd name="T3" fmla="*/ 111 h 135"/>
                <a:gd name="T4" fmla="*/ 32 w 330"/>
                <a:gd name="T5" fmla="*/ 129 h 135"/>
                <a:gd name="T6" fmla="*/ 47 w 330"/>
                <a:gd name="T7" fmla="*/ 100 h 135"/>
                <a:gd name="T8" fmla="*/ 34 w 330"/>
                <a:gd name="T9" fmla="*/ 103 h 135"/>
                <a:gd name="T10" fmla="*/ 32 w 330"/>
                <a:gd name="T11" fmla="*/ 103 h 135"/>
                <a:gd name="T12" fmla="*/ 174 w 330"/>
                <a:gd name="T13" fmla="*/ 26 h 135"/>
                <a:gd name="T14" fmla="*/ 88 w 330"/>
                <a:gd name="T15" fmla="*/ 81 h 135"/>
                <a:gd name="T16" fmla="*/ 79 w 330"/>
                <a:gd name="T17" fmla="*/ 87 h 135"/>
                <a:gd name="T18" fmla="*/ 111 w 330"/>
                <a:gd name="T19" fmla="*/ 120 h 135"/>
                <a:gd name="T20" fmla="*/ 321 w 330"/>
                <a:gd name="T21" fmla="*/ 23 h 135"/>
                <a:gd name="T22" fmla="*/ 174 w 330"/>
                <a:gd name="T23" fmla="*/ 2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0" h="135">
                  <a:moveTo>
                    <a:pt x="32" y="103"/>
                  </a:moveTo>
                  <a:cubicBezTo>
                    <a:pt x="20" y="104"/>
                    <a:pt x="10" y="107"/>
                    <a:pt x="0" y="111"/>
                  </a:cubicBezTo>
                  <a:cubicBezTo>
                    <a:pt x="10" y="122"/>
                    <a:pt x="24" y="135"/>
                    <a:pt x="32" y="129"/>
                  </a:cubicBezTo>
                  <a:cubicBezTo>
                    <a:pt x="39" y="124"/>
                    <a:pt x="43" y="111"/>
                    <a:pt x="47" y="100"/>
                  </a:cubicBezTo>
                  <a:cubicBezTo>
                    <a:pt x="43" y="101"/>
                    <a:pt x="38" y="102"/>
                    <a:pt x="34" y="103"/>
                  </a:cubicBezTo>
                  <a:cubicBezTo>
                    <a:pt x="33" y="103"/>
                    <a:pt x="33" y="103"/>
                    <a:pt x="32" y="103"/>
                  </a:cubicBezTo>
                  <a:close/>
                  <a:moveTo>
                    <a:pt x="174" y="26"/>
                  </a:moveTo>
                  <a:cubicBezTo>
                    <a:pt x="134" y="24"/>
                    <a:pt x="118" y="57"/>
                    <a:pt x="88" y="81"/>
                  </a:cubicBezTo>
                  <a:cubicBezTo>
                    <a:pt x="85" y="83"/>
                    <a:pt x="82" y="85"/>
                    <a:pt x="79" y="87"/>
                  </a:cubicBezTo>
                  <a:cubicBezTo>
                    <a:pt x="90" y="94"/>
                    <a:pt x="102" y="107"/>
                    <a:pt x="111" y="120"/>
                  </a:cubicBezTo>
                  <a:cubicBezTo>
                    <a:pt x="168" y="86"/>
                    <a:pt x="314" y="44"/>
                    <a:pt x="321" y="23"/>
                  </a:cubicBezTo>
                  <a:cubicBezTo>
                    <a:pt x="330" y="0"/>
                    <a:pt x="233" y="29"/>
                    <a:pt x="174" y="26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400" name="Freeform 175">
              <a:extLst>
                <a:ext uri="{FF2B5EF4-FFF2-40B4-BE49-F238E27FC236}">
                  <a16:creationId xmlns:a16="http://schemas.microsoft.com/office/drawing/2014/main" id="{F5A57AB1-72C0-E5B6-E107-16333F583D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53945" y="2803803"/>
              <a:ext cx="349711" cy="380953"/>
            </a:xfrm>
            <a:custGeom>
              <a:avLst/>
              <a:gdLst>
                <a:gd name="T0" fmla="*/ 799 w 1152"/>
                <a:gd name="T1" fmla="*/ 1085 h 1254"/>
                <a:gd name="T2" fmla="*/ 678 w 1152"/>
                <a:gd name="T3" fmla="*/ 1085 h 1254"/>
                <a:gd name="T4" fmla="*/ 594 w 1152"/>
                <a:gd name="T5" fmla="*/ 1125 h 1254"/>
                <a:gd name="T6" fmla="*/ 697 w 1152"/>
                <a:gd name="T7" fmla="*/ 1181 h 1254"/>
                <a:gd name="T8" fmla="*/ 811 w 1152"/>
                <a:gd name="T9" fmla="*/ 1252 h 1254"/>
                <a:gd name="T10" fmla="*/ 837 w 1152"/>
                <a:gd name="T11" fmla="*/ 1184 h 1254"/>
                <a:gd name="T12" fmla="*/ 879 w 1152"/>
                <a:gd name="T13" fmla="*/ 1091 h 1254"/>
                <a:gd name="T14" fmla="*/ 799 w 1152"/>
                <a:gd name="T15" fmla="*/ 1085 h 1254"/>
                <a:gd name="T16" fmla="*/ 228 w 1152"/>
                <a:gd name="T17" fmla="*/ 750 h 1254"/>
                <a:gd name="T18" fmla="*/ 156 w 1152"/>
                <a:gd name="T19" fmla="*/ 768 h 1254"/>
                <a:gd name="T20" fmla="*/ 192 w 1152"/>
                <a:gd name="T21" fmla="*/ 896 h 1254"/>
                <a:gd name="T22" fmla="*/ 234 w 1152"/>
                <a:gd name="T23" fmla="*/ 992 h 1254"/>
                <a:gd name="T24" fmla="*/ 303 w 1152"/>
                <a:gd name="T25" fmla="*/ 950 h 1254"/>
                <a:gd name="T26" fmla="*/ 319 w 1152"/>
                <a:gd name="T27" fmla="*/ 787 h 1254"/>
                <a:gd name="T28" fmla="*/ 228 w 1152"/>
                <a:gd name="T29" fmla="*/ 750 h 1254"/>
                <a:gd name="T30" fmla="*/ 951 w 1152"/>
                <a:gd name="T31" fmla="*/ 703 h 1254"/>
                <a:gd name="T32" fmla="*/ 877 w 1152"/>
                <a:gd name="T33" fmla="*/ 644 h 1254"/>
                <a:gd name="T34" fmla="*/ 722 w 1152"/>
                <a:gd name="T35" fmla="*/ 485 h 1254"/>
                <a:gd name="T36" fmla="*/ 582 w 1152"/>
                <a:gd name="T37" fmla="*/ 342 h 1254"/>
                <a:gd name="T38" fmla="*/ 584 w 1152"/>
                <a:gd name="T39" fmla="*/ 241 h 1254"/>
                <a:gd name="T40" fmla="*/ 628 w 1152"/>
                <a:gd name="T41" fmla="*/ 185 h 1254"/>
                <a:gd name="T42" fmla="*/ 633 w 1152"/>
                <a:gd name="T43" fmla="*/ 52 h 1254"/>
                <a:gd name="T44" fmla="*/ 582 w 1152"/>
                <a:gd name="T45" fmla="*/ 42 h 1254"/>
                <a:gd name="T46" fmla="*/ 562 w 1152"/>
                <a:gd name="T47" fmla="*/ 0 h 1254"/>
                <a:gd name="T48" fmla="*/ 482 w 1152"/>
                <a:gd name="T49" fmla="*/ 11 h 1254"/>
                <a:gd name="T50" fmla="*/ 420 w 1152"/>
                <a:gd name="T51" fmla="*/ 31 h 1254"/>
                <a:gd name="T52" fmla="*/ 408 w 1152"/>
                <a:gd name="T53" fmla="*/ 24 h 1254"/>
                <a:gd name="T54" fmla="*/ 389 w 1152"/>
                <a:gd name="T55" fmla="*/ 42 h 1254"/>
                <a:gd name="T56" fmla="*/ 374 w 1152"/>
                <a:gd name="T57" fmla="*/ 66 h 1254"/>
                <a:gd name="T58" fmla="*/ 344 w 1152"/>
                <a:gd name="T59" fmla="*/ 77 h 1254"/>
                <a:gd name="T60" fmla="*/ 297 w 1152"/>
                <a:gd name="T61" fmla="*/ 89 h 1254"/>
                <a:gd name="T62" fmla="*/ 262 w 1152"/>
                <a:gd name="T63" fmla="*/ 110 h 1254"/>
                <a:gd name="T64" fmla="*/ 235 w 1152"/>
                <a:gd name="T65" fmla="*/ 145 h 1254"/>
                <a:gd name="T66" fmla="*/ 179 w 1152"/>
                <a:gd name="T67" fmla="*/ 77 h 1254"/>
                <a:gd name="T68" fmla="*/ 129 w 1152"/>
                <a:gd name="T69" fmla="*/ 148 h 1254"/>
                <a:gd name="T70" fmla="*/ 44 w 1152"/>
                <a:gd name="T71" fmla="*/ 154 h 1254"/>
                <a:gd name="T72" fmla="*/ 55 w 1152"/>
                <a:gd name="T73" fmla="*/ 201 h 1254"/>
                <a:gd name="T74" fmla="*/ 35 w 1152"/>
                <a:gd name="T75" fmla="*/ 241 h 1254"/>
                <a:gd name="T76" fmla="*/ 15 w 1152"/>
                <a:gd name="T77" fmla="*/ 266 h 1254"/>
                <a:gd name="T78" fmla="*/ 44 w 1152"/>
                <a:gd name="T79" fmla="*/ 317 h 1254"/>
                <a:gd name="T80" fmla="*/ 66 w 1152"/>
                <a:gd name="T81" fmla="*/ 365 h 1254"/>
                <a:gd name="T82" fmla="*/ 113 w 1152"/>
                <a:gd name="T83" fmla="*/ 381 h 1254"/>
                <a:gd name="T84" fmla="*/ 102 w 1152"/>
                <a:gd name="T85" fmla="*/ 415 h 1254"/>
                <a:gd name="T86" fmla="*/ 150 w 1152"/>
                <a:gd name="T87" fmla="*/ 401 h 1254"/>
                <a:gd name="T88" fmla="*/ 219 w 1152"/>
                <a:gd name="T89" fmla="*/ 342 h 1254"/>
                <a:gd name="T90" fmla="*/ 359 w 1152"/>
                <a:gd name="T91" fmla="*/ 401 h 1254"/>
                <a:gd name="T92" fmla="*/ 390 w 1152"/>
                <a:gd name="T93" fmla="*/ 460 h 1254"/>
                <a:gd name="T94" fmla="*/ 485 w 1152"/>
                <a:gd name="T95" fmla="*/ 581 h 1254"/>
                <a:gd name="T96" fmla="*/ 620 w 1152"/>
                <a:gd name="T97" fmla="*/ 697 h 1254"/>
                <a:gd name="T98" fmla="*/ 716 w 1152"/>
                <a:gd name="T99" fmla="*/ 739 h 1254"/>
                <a:gd name="T100" fmla="*/ 803 w 1152"/>
                <a:gd name="T101" fmla="*/ 796 h 1254"/>
                <a:gd name="T102" fmla="*/ 874 w 1152"/>
                <a:gd name="T103" fmla="*/ 855 h 1254"/>
                <a:gd name="T104" fmla="*/ 907 w 1152"/>
                <a:gd name="T105" fmla="*/ 914 h 1254"/>
                <a:gd name="T106" fmla="*/ 911 w 1152"/>
                <a:gd name="T107" fmla="*/ 1022 h 1254"/>
                <a:gd name="T108" fmla="*/ 916 w 1152"/>
                <a:gd name="T109" fmla="*/ 1102 h 1254"/>
                <a:gd name="T110" fmla="*/ 966 w 1152"/>
                <a:gd name="T111" fmla="*/ 1019 h 1254"/>
                <a:gd name="T112" fmla="*/ 1023 w 1152"/>
                <a:gd name="T113" fmla="*/ 960 h 1254"/>
                <a:gd name="T114" fmla="*/ 978 w 1152"/>
                <a:gd name="T115" fmla="*/ 882 h 1254"/>
                <a:gd name="T116" fmla="*/ 1073 w 1152"/>
                <a:gd name="T117" fmla="*/ 839 h 1254"/>
                <a:gd name="T118" fmla="*/ 1149 w 1152"/>
                <a:gd name="T119" fmla="*/ 843 h 1254"/>
                <a:gd name="T120" fmla="*/ 951 w 1152"/>
                <a:gd name="T121" fmla="*/ 703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2" h="1254">
                  <a:moveTo>
                    <a:pt x="799" y="1085"/>
                  </a:moveTo>
                  <a:cubicBezTo>
                    <a:pt x="738" y="1099"/>
                    <a:pt x="713" y="1103"/>
                    <a:pt x="678" y="1085"/>
                  </a:cubicBezTo>
                  <a:cubicBezTo>
                    <a:pt x="643" y="1068"/>
                    <a:pt x="585" y="1102"/>
                    <a:pt x="594" y="1125"/>
                  </a:cubicBezTo>
                  <a:cubicBezTo>
                    <a:pt x="600" y="1142"/>
                    <a:pt x="623" y="1162"/>
                    <a:pt x="697" y="1181"/>
                  </a:cubicBezTo>
                  <a:cubicBezTo>
                    <a:pt x="771" y="1201"/>
                    <a:pt x="780" y="1251"/>
                    <a:pt x="811" y="1252"/>
                  </a:cubicBezTo>
                  <a:cubicBezTo>
                    <a:pt x="842" y="1254"/>
                    <a:pt x="845" y="1224"/>
                    <a:pt x="837" y="1184"/>
                  </a:cubicBezTo>
                  <a:cubicBezTo>
                    <a:pt x="830" y="1144"/>
                    <a:pt x="874" y="1099"/>
                    <a:pt x="879" y="1091"/>
                  </a:cubicBezTo>
                  <a:cubicBezTo>
                    <a:pt x="883" y="1084"/>
                    <a:pt x="859" y="1072"/>
                    <a:pt x="799" y="1085"/>
                  </a:cubicBezTo>
                  <a:close/>
                  <a:moveTo>
                    <a:pt x="228" y="750"/>
                  </a:moveTo>
                  <a:cubicBezTo>
                    <a:pt x="195" y="778"/>
                    <a:pt x="169" y="746"/>
                    <a:pt x="156" y="768"/>
                  </a:cubicBezTo>
                  <a:cubicBezTo>
                    <a:pt x="139" y="796"/>
                    <a:pt x="206" y="839"/>
                    <a:pt x="192" y="896"/>
                  </a:cubicBezTo>
                  <a:cubicBezTo>
                    <a:pt x="179" y="954"/>
                    <a:pt x="200" y="1026"/>
                    <a:pt x="234" y="992"/>
                  </a:cubicBezTo>
                  <a:cubicBezTo>
                    <a:pt x="268" y="959"/>
                    <a:pt x="284" y="975"/>
                    <a:pt x="303" y="950"/>
                  </a:cubicBezTo>
                  <a:cubicBezTo>
                    <a:pt x="322" y="925"/>
                    <a:pt x="306" y="832"/>
                    <a:pt x="319" y="787"/>
                  </a:cubicBezTo>
                  <a:cubicBezTo>
                    <a:pt x="333" y="743"/>
                    <a:pt x="260" y="722"/>
                    <a:pt x="228" y="750"/>
                  </a:cubicBezTo>
                  <a:close/>
                  <a:moveTo>
                    <a:pt x="951" y="703"/>
                  </a:moveTo>
                  <a:cubicBezTo>
                    <a:pt x="913" y="680"/>
                    <a:pt x="938" y="641"/>
                    <a:pt x="877" y="644"/>
                  </a:cubicBezTo>
                  <a:cubicBezTo>
                    <a:pt x="817" y="647"/>
                    <a:pt x="744" y="572"/>
                    <a:pt x="722" y="485"/>
                  </a:cubicBezTo>
                  <a:cubicBezTo>
                    <a:pt x="700" y="398"/>
                    <a:pt x="606" y="393"/>
                    <a:pt x="582" y="342"/>
                  </a:cubicBezTo>
                  <a:cubicBezTo>
                    <a:pt x="558" y="290"/>
                    <a:pt x="604" y="284"/>
                    <a:pt x="584" y="241"/>
                  </a:cubicBezTo>
                  <a:cubicBezTo>
                    <a:pt x="572" y="217"/>
                    <a:pt x="598" y="196"/>
                    <a:pt x="628" y="185"/>
                  </a:cubicBezTo>
                  <a:cubicBezTo>
                    <a:pt x="625" y="137"/>
                    <a:pt x="629" y="86"/>
                    <a:pt x="633" y="52"/>
                  </a:cubicBezTo>
                  <a:cubicBezTo>
                    <a:pt x="609" y="50"/>
                    <a:pt x="589" y="46"/>
                    <a:pt x="582" y="42"/>
                  </a:cubicBezTo>
                  <a:cubicBezTo>
                    <a:pt x="571" y="35"/>
                    <a:pt x="569" y="0"/>
                    <a:pt x="562" y="0"/>
                  </a:cubicBezTo>
                  <a:cubicBezTo>
                    <a:pt x="556" y="0"/>
                    <a:pt x="494" y="0"/>
                    <a:pt x="482" y="11"/>
                  </a:cubicBezTo>
                  <a:cubicBezTo>
                    <a:pt x="471" y="22"/>
                    <a:pt x="438" y="42"/>
                    <a:pt x="420" y="31"/>
                  </a:cubicBezTo>
                  <a:cubicBezTo>
                    <a:pt x="417" y="29"/>
                    <a:pt x="412" y="26"/>
                    <a:pt x="408" y="24"/>
                  </a:cubicBezTo>
                  <a:cubicBezTo>
                    <a:pt x="389" y="42"/>
                    <a:pt x="389" y="42"/>
                    <a:pt x="389" y="42"/>
                  </a:cubicBezTo>
                  <a:cubicBezTo>
                    <a:pt x="389" y="42"/>
                    <a:pt x="386" y="66"/>
                    <a:pt x="374" y="66"/>
                  </a:cubicBezTo>
                  <a:cubicBezTo>
                    <a:pt x="362" y="66"/>
                    <a:pt x="344" y="57"/>
                    <a:pt x="344" y="77"/>
                  </a:cubicBezTo>
                  <a:cubicBezTo>
                    <a:pt x="344" y="98"/>
                    <a:pt x="312" y="92"/>
                    <a:pt x="297" y="89"/>
                  </a:cubicBezTo>
                  <a:cubicBezTo>
                    <a:pt x="283" y="86"/>
                    <a:pt x="262" y="92"/>
                    <a:pt x="262" y="110"/>
                  </a:cubicBezTo>
                  <a:cubicBezTo>
                    <a:pt x="262" y="128"/>
                    <a:pt x="259" y="166"/>
                    <a:pt x="235" y="145"/>
                  </a:cubicBezTo>
                  <a:cubicBezTo>
                    <a:pt x="212" y="125"/>
                    <a:pt x="188" y="72"/>
                    <a:pt x="179" y="77"/>
                  </a:cubicBezTo>
                  <a:cubicBezTo>
                    <a:pt x="170" y="83"/>
                    <a:pt x="150" y="148"/>
                    <a:pt x="129" y="148"/>
                  </a:cubicBezTo>
                  <a:cubicBezTo>
                    <a:pt x="116" y="148"/>
                    <a:pt x="74" y="152"/>
                    <a:pt x="44" y="154"/>
                  </a:cubicBezTo>
                  <a:cubicBezTo>
                    <a:pt x="36" y="180"/>
                    <a:pt x="44" y="195"/>
                    <a:pt x="55" y="201"/>
                  </a:cubicBezTo>
                  <a:cubicBezTo>
                    <a:pt x="66" y="208"/>
                    <a:pt x="49" y="235"/>
                    <a:pt x="35" y="241"/>
                  </a:cubicBezTo>
                  <a:cubicBezTo>
                    <a:pt x="22" y="248"/>
                    <a:pt x="0" y="241"/>
                    <a:pt x="15" y="266"/>
                  </a:cubicBezTo>
                  <a:cubicBezTo>
                    <a:pt x="31" y="290"/>
                    <a:pt x="60" y="292"/>
                    <a:pt x="44" y="317"/>
                  </a:cubicBezTo>
                  <a:cubicBezTo>
                    <a:pt x="29" y="341"/>
                    <a:pt x="44" y="363"/>
                    <a:pt x="66" y="365"/>
                  </a:cubicBezTo>
                  <a:cubicBezTo>
                    <a:pt x="88" y="367"/>
                    <a:pt x="119" y="363"/>
                    <a:pt x="113" y="381"/>
                  </a:cubicBezTo>
                  <a:cubicBezTo>
                    <a:pt x="109" y="391"/>
                    <a:pt x="103" y="403"/>
                    <a:pt x="102" y="415"/>
                  </a:cubicBezTo>
                  <a:cubicBezTo>
                    <a:pt x="119" y="409"/>
                    <a:pt x="134" y="409"/>
                    <a:pt x="150" y="401"/>
                  </a:cubicBezTo>
                  <a:cubicBezTo>
                    <a:pt x="181" y="384"/>
                    <a:pt x="167" y="356"/>
                    <a:pt x="219" y="342"/>
                  </a:cubicBezTo>
                  <a:cubicBezTo>
                    <a:pt x="271" y="327"/>
                    <a:pt x="339" y="370"/>
                    <a:pt x="359" y="401"/>
                  </a:cubicBezTo>
                  <a:cubicBezTo>
                    <a:pt x="380" y="432"/>
                    <a:pt x="386" y="435"/>
                    <a:pt x="390" y="460"/>
                  </a:cubicBezTo>
                  <a:cubicBezTo>
                    <a:pt x="395" y="485"/>
                    <a:pt x="414" y="535"/>
                    <a:pt x="485" y="581"/>
                  </a:cubicBezTo>
                  <a:cubicBezTo>
                    <a:pt x="556" y="627"/>
                    <a:pt x="584" y="678"/>
                    <a:pt x="620" y="697"/>
                  </a:cubicBezTo>
                  <a:cubicBezTo>
                    <a:pt x="657" y="717"/>
                    <a:pt x="694" y="712"/>
                    <a:pt x="716" y="739"/>
                  </a:cubicBezTo>
                  <a:cubicBezTo>
                    <a:pt x="739" y="765"/>
                    <a:pt x="768" y="780"/>
                    <a:pt x="803" y="796"/>
                  </a:cubicBezTo>
                  <a:cubicBezTo>
                    <a:pt x="839" y="812"/>
                    <a:pt x="840" y="851"/>
                    <a:pt x="874" y="855"/>
                  </a:cubicBezTo>
                  <a:cubicBezTo>
                    <a:pt x="908" y="860"/>
                    <a:pt x="886" y="889"/>
                    <a:pt x="907" y="914"/>
                  </a:cubicBezTo>
                  <a:cubicBezTo>
                    <a:pt x="927" y="939"/>
                    <a:pt x="933" y="992"/>
                    <a:pt x="911" y="1022"/>
                  </a:cubicBezTo>
                  <a:cubicBezTo>
                    <a:pt x="889" y="1052"/>
                    <a:pt x="901" y="1102"/>
                    <a:pt x="916" y="1102"/>
                  </a:cubicBezTo>
                  <a:cubicBezTo>
                    <a:pt x="930" y="1102"/>
                    <a:pt x="961" y="1049"/>
                    <a:pt x="966" y="1019"/>
                  </a:cubicBezTo>
                  <a:cubicBezTo>
                    <a:pt x="970" y="989"/>
                    <a:pt x="1000" y="991"/>
                    <a:pt x="1023" y="960"/>
                  </a:cubicBezTo>
                  <a:cubicBezTo>
                    <a:pt x="1047" y="929"/>
                    <a:pt x="988" y="922"/>
                    <a:pt x="978" y="882"/>
                  </a:cubicBezTo>
                  <a:cubicBezTo>
                    <a:pt x="967" y="842"/>
                    <a:pt x="1022" y="806"/>
                    <a:pt x="1073" y="839"/>
                  </a:cubicBezTo>
                  <a:cubicBezTo>
                    <a:pt x="1125" y="871"/>
                    <a:pt x="1146" y="894"/>
                    <a:pt x="1149" y="843"/>
                  </a:cubicBezTo>
                  <a:cubicBezTo>
                    <a:pt x="1152" y="793"/>
                    <a:pt x="989" y="727"/>
                    <a:pt x="951" y="703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401" name="Freeform 176">
              <a:extLst>
                <a:ext uri="{FF2B5EF4-FFF2-40B4-BE49-F238E27FC236}">
                  <a16:creationId xmlns:a16="http://schemas.microsoft.com/office/drawing/2014/main" id="{99E03AA2-CD76-9828-7B92-CC66D09EA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3655" y="2943889"/>
              <a:ext cx="36281" cy="48375"/>
            </a:xfrm>
            <a:custGeom>
              <a:avLst/>
              <a:gdLst>
                <a:gd name="T0" fmla="*/ 42 w 120"/>
                <a:gd name="T1" fmla="*/ 0 h 160"/>
                <a:gd name="T2" fmla="*/ 4 w 120"/>
                <a:gd name="T3" fmla="*/ 74 h 160"/>
                <a:gd name="T4" fmla="*/ 0 w 120"/>
                <a:gd name="T5" fmla="*/ 105 h 160"/>
                <a:gd name="T6" fmla="*/ 70 w 120"/>
                <a:gd name="T7" fmla="*/ 158 h 160"/>
                <a:gd name="T8" fmla="*/ 75 w 120"/>
                <a:gd name="T9" fmla="*/ 160 h 160"/>
                <a:gd name="T10" fmla="*/ 120 w 120"/>
                <a:gd name="T11" fmla="*/ 90 h 160"/>
                <a:gd name="T12" fmla="*/ 42 w 120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60">
                  <a:moveTo>
                    <a:pt x="42" y="0"/>
                  </a:moveTo>
                  <a:cubicBezTo>
                    <a:pt x="21" y="28"/>
                    <a:pt x="1" y="63"/>
                    <a:pt x="4" y="74"/>
                  </a:cubicBezTo>
                  <a:cubicBezTo>
                    <a:pt x="5" y="79"/>
                    <a:pt x="3" y="91"/>
                    <a:pt x="0" y="105"/>
                  </a:cubicBezTo>
                  <a:cubicBezTo>
                    <a:pt x="26" y="126"/>
                    <a:pt x="51" y="148"/>
                    <a:pt x="70" y="158"/>
                  </a:cubicBezTo>
                  <a:cubicBezTo>
                    <a:pt x="72" y="159"/>
                    <a:pt x="74" y="159"/>
                    <a:pt x="75" y="160"/>
                  </a:cubicBezTo>
                  <a:cubicBezTo>
                    <a:pt x="81" y="128"/>
                    <a:pt x="104" y="94"/>
                    <a:pt x="120" y="90"/>
                  </a:cubicBezTo>
                  <a:cubicBezTo>
                    <a:pt x="97" y="62"/>
                    <a:pt x="64" y="22"/>
                    <a:pt x="42" y="0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402" name="Freeform 177">
              <a:extLst>
                <a:ext uri="{FF2B5EF4-FFF2-40B4-BE49-F238E27FC236}">
                  <a16:creationId xmlns:a16="http://schemas.microsoft.com/office/drawing/2014/main" id="{90695434-2E1A-37D8-C2B5-49DE11958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725" y="2836053"/>
              <a:ext cx="124969" cy="151172"/>
            </a:xfrm>
            <a:custGeom>
              <a:avLst/>
              <a:gdLst>
                <a:gd name="T0" fmla="*/ 363 w 414"/>
                <a:gd name="T1" fmla="*/ 332 h 498"/>
                <a:gd name="T2" fmla="*/ 363 w 414"/>
                <a:gd name="T3" fmla="*/ 263 h 498"/>
                <a:gd name="T4" fmla="*/ 365 w 414"/>
                <a:gd name="T5" fmla="*/ 210 h 498"/>
                <a:gd name="T6" fmla="*/ 254 w 414"/>
                <a:gd name="T7" fmla="*/ 177 h 498"/>
                <a:gd name="T8" fmla="*/ 241 w 414"/>
                <a:gd name="T9" fmla="*/ 115 h 498"/>
                <a:gd name="T10" fmla="*/ 208 w 414"/>
                <a:gd name="T11" fmla="*/ 80 h 498"/>
                <a:gd name="T12" fmla="*/ 172 w 414"/>
                <a:gd name="T13" fmla="*/ 22 h 498"/>
                <a:gd name="T14" fmla="*/ 175 w 414"/>
                <a:gd name="T15" fmla="*/ 18 h 498"/>
                <a:gd name="T16" fmla="*/ 147 w 414"/>
                <a:gd name="T17" fmla="*/ 13 h 498"/>
                <a:gd name="T18" fmla="*/ 104 w 414"/>
                <a:gd name="T19" fmla="*/ 0 h 498"/>
                <a:gd name="T20" fmla="*/ 0 w 414"/>
                <a:gd name="T21" fmla="*/ 33 h 498"/>
                <a:gd name="T22" fmla="*/ 26 w 414"/>
                <a:gd name="T23" fmla="*/ 93 h 498"/>
                <a:gd name="T24" fmla="*/ 58 w 414"/>
                <a:gd name="T25" fmla="*/ 165 h 498"/>
                <a:gd name="T26" fmla="*/ 50 w 414"/>
                <a:gd name="T27" fmla="*/ 319 h 498"/>
                <a:gd name="T28" fmla="*/ 13 w 414"/>
                <a:gd name="T29" fmla="*/ 356 h 498"/>
                <a:gd name="T30" fmla="*/ 91 w 414"/>
                <a:gd name="T31" fmla="*/ 446 h 498"/>
                <a:gd name="T32" fmla="*/ 94 w 414"/>
                <a:gd name="T33" fmla="*/ 445 h 498"/>
                <a:gd name="T34" fmla="*/ 187 w 414"/>
                <a:gd name="T35" fmla="*/ 498 h 498"/>
                <a:gd name="T36" fmla="*/ 359 w 414"/>
                <a:gd name="T37" fmla="*/ 466 h 498"/>
                <a:gd name="T38" fmla="*/ 361 w 414"/>
                <a:gd name="T39" fmla="*/ 436 h 498"/>
                <a:gd name="T40" fmla="*/ 394 w 414"/>
                <a:gd name="T41" fmla="*/ 396 h 498"/>
                <a:gd name="T42" fmla="*/ 363 w 414"/>
                <a:gd name="T43" fmla="*/ 33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4" h="498">
                  <a:moveTo>
                    <a:pt x="363" y="332"/>
                  </a:moveTo>
                  <a:cubicBezTo>
                    <a:pt x="341" y="312"/>
                    <a:pt x="343" y="277"/>
                    <a:pt x="363" y="263"/>
                  </a:cubicBezTo>
                  <a:cubicBezTo>
                    <a:pt x="383" y="250"/>
                    <a:pt x="365" y="232"/>
                    <a:pt x="365" y="210"/>
                  </a:cubicBezTo>
                  <a:cubicBezTo>
                    <a:pt x="365" y="188"/>
                    <a:pt x="270" y="182"/>
                    <a:pt x="254" y="177"/>
                  </a:cubicBezTo>
                  <a:cubicBezTo>
                    <a:pt x="239" y="173"/>
                    <a:pt x="265" y="115"/>
                    <a:pt x="241" y="115"/>
                  </a:cubicBezTo>
                  <a:cubicBezTo>
                    <a:pt x="217" y="115"/>
                    <a:pt x="208" y="97"/>
                    <a:pt x="208" y="80"/>
                  </a:cubicBezTo>
                  <a:cubicBezTo>
                    <a:pt x="208" y="62"/>
                    <a:pt x="170" y="33"/>
                    <a:pt x="172" y="22"/>
                  </a:cubicBezTo>
                  <a:cubicBezTo>
                    <a:pt x="173" y="21"/>
                    <a:pt x="174" y="19"/>
                    <a:pt x="175" y="18"/>
                  </a:cubicBezTo>
                  <a:cubicBezTo>
                    <a:pt x="161" y="16"/>
                    <a:pt x="151" y="14"/>
                    <a:pt x="147" y="13"/>
                  </a:cubicBezTo>
                  <a:cubicBezTo>
                    <a:pt x="131" y="10"/>
                    <a:pt x="104" y="0"/>
                    <a:pt x="104" y="0"/>
                  </a:cubicBezTo>
                  <a:cubicBezTo>
                    <a:pt x="104" y="0"/>
                    <a:pt x="43" y="20"/>
                    <a:pt x="0" y="33"/>
                  </a:cubicBezTo>
                  <a:cubicBezTo>
                    <a:pt x="3" y="59"/>
                    <a:pt x="10" y="87"/>
                    <a:pt x="26" y="93"/>
                  </a:cubicBezTo>
                  <a:cubicBezTo>
                    <a:pt x="58" y="105"/>
                    <a:pt x="46" y="137"/>
                    <a:pt x="58" y="165"/>
                  </a:cubicBezTo>
                  <a:cubicBezTo>
                    <a:pt x="70" y="192"/>
                    <a:pt x="66" y="319"/>
                    <a:pt x="50" y="319"/>
                  </a:cubicBezTo>
                  <a:cubicBezTo>
                    <a:pt x="43" y="319"/>
                    <a:pt x="28" y="336"/>
                    <a:pt x="13" y="356"/>
                  </a:cubicBezTo>
                  <a:cubicBezTo>
                    <a:pt x="35" y="378"/>
                    <a:pt x="68" y="418"/>
                    <a:pt x="91" y="446"/>
                  </a:cubicBezTo>
                  <a:cubicBezTo>
                    <a:pt x="92" y="446"/>
                    <a:pt x="93" y="445"/>
                    <a:pt x="94" y="445"/>
                  </a:cubicBezTo>
                  <a:cubicBezTo>
                    <a:pt x="114" y="445"/>
                    <a:pt x="187" y="498"/>
                    <a:pt x="187" y="498"/>
                  </a:cubicBezTo>
                  <a:cubicBezTo>
                    <a:pt x="187" y="498"/>
                    <a:pt x="289" y="476"/>
                    <a:pt x="359" y="466"/>
                  </a:cubicBezTo>
                  <a:cubicBezTo>
                    <a:pt x="360" y="456"/>
                    <a:pt x="362" y="444"/>
                    <a:pt x="361" y="436"/>
                  </a:cubicBezTo>
                  <a:cubicBezTo>
                    <a:pt x="358" y="423"/>
                    <a:pt x="374" y="396"/>
                    <a:pt x="394" y="396"/>
                  </a:cubicBezTo>
                  <a:cubicBezTo>
                    <a:pt x="414" y="396"/>
                    <a:pt x="385" y="352"/>
                    <a:pt x="363" y="332"/>
                  </a:cubicBezTo>
                  <a:close/>
                </a:path>
              </a:pathLst>
            </a:custGeom>
            <a:solidFill>
              <a:srgbClr val="012139"/>
            </a:solidFill>
            <a:ln w="3175" cap="flat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381" tIns="45690" rIns="91381" bIns="45690" numCol="1" anchor="t" anchorCtr="0" compatLnSpc="1">
              <a:prstTxWarp prst="textNoShape">
                <a:avLst/>
              </a:prstTxWarp>
            </a:bodyPr>
            <a:lstStyle/>
            <a:p>
              <a:pPr defTabSz="913806">
                <a:defRPr/>
              </a:pPr>
              <a:endParaRPr lang="en-US" sz="1799">
                <a:solidFill>
                  <a:prstClr val="black"/>
                </a:solidFill>
                <a:latin typeface="Montserrat SemiBold" panose="00000700000000000000" pitchFamily="50" charset="0"/>
              </a:endParaRPr>
            </a:p>
          </p:txBody>
        </p:sp>
      </p:grpSp>
      <p:sp>
        <p:nvSpPr>
          <p:cNvPr id="4" name="Retângulo 39">
            <a:extLst>
              <a:ext uri="{FF2B5EF4-FFF2-40B4-BE49-F238E27FC236}">
                <a16:creationId xmlns:a16="http://schemas.microsoft.com/office/drawing/2014/main" id="{93FB8FEB-ADF9-D01B-C309-F9D9726868BA}"/>
              </a:ext>
            </a:extLst>
          </p:cNvPr>
          <p:cNvSpPr/>
          <p:nvPr/>
        </p:nvSpPr>
        <p:spPr>
          <a:xfrm>
            <a:off x="3971" y="4802228"/>
            <a:ext cx="12239110" cy="2107437"/>
          </a:xfrm>
          <a:prstGeom prst="rect">
            <a:avLst/>
          </a:prstGeom>
          <a:solidFill>
            <a:srgbClr val="F4F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166">
              <a:defRPr/>
            </a:pPr>
            <a:endParaRPr lang="pt-BR" sz="899" dirty="0">
              <a:solidFill>
                <a:prstClr val="white"/>
              </a:solidFill>
              <a:latin typeface="Inter bold"/>
            </a:endParaRPr>
          </a:p>
        </p:txBody>
      </p:sp>
      <p:sp>
        <p:nvSpPr>
          <p:cNvPr id="433" name="CaixaDeTexto 3">
            <a:extLst>
              <a:ext uri="{FF2B5EF4-FFF2-40B4-BE49-F238E27FC236}">
                <a16:creationId xmlns:a16="http://schemas.microsoft.com/office/drawing/2014/main" id="{C0EB9510-2723-45D5-D70F-2912193462C0}"/>
              </a:ext>
            </a:extLst>
          </p:cNvPr>
          <p:cNvSpPr txBox="1"/>
          <p:nvPr/>
        </p:nvSpPr>
        <p:spPr>
          <a:xfrm>
            <a:off x="6845169" y="3508284"/>
            <a:ext cx="834075" cy="992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BRASIL</a:t>
            </a:r>
          </a:p>
          <a:p>
            <a:pPr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ARGENTINA</a:t>
            </a:r>
          </a:p>
          <a:p>
            <a:pPr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URUGUAI</a:t>
            </a:r>
          </a:p>
          <a:p>
            <a:pPr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CHILE</a:t>
            </a:r>
          </a:p>
          <a:p>
            <a:pPr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COLÔMBIA</a:t>
            </a:r>
          </a:p>
        </p:txBody>
      </p:sp>
      <p:sp>
        <p:nvSpPr>
          <p:cNvPr id="457" name="CaixaDeTexto 3">
            <a:extLst>
              <a:ext uri="{FF2B5EF4-FFF2-40B4-BE49-F238E27FC236}">
                <a16:creationId xmlns:a16="http://schemas.microsoft.com/office/drawing/2014/main" id="{F3982EC3-FE4D-BBF3-C6D6-BE6EE37B652A}"/>
              </a:ext>
            </a:extLst>
          </p:cNvPr>
          <p:cNvSpPr txBox="1"/>
          <p:nvPr/>
        </p:nvSpPr>
        <p:spPr>
          <a:xfrm>
            <a:off x="2974806" y="1476076"/>
            <a:ext cx="701125" cy="689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99" b="1" kern="0" dirty="0">
                <a:solidFill>
                  <a:srgbClr val="D7587B"/>
                </a:solidFill>
                <a:latin typeface="Inter" panose="02000503000000020004" pitchFamily="2" charset="0"/>
              </a:rPr>
              <a:t>EUA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99" b="1" kern="0" dirty="0">
                <a:solidFill>
                  <a:srgbClr val="D7587B"/>
                </a:solidFill>
                <a:latin typeface="Inter" panose="02000503000000020004" pitchFamily="2" charset="0"/>
              </a:rPr>
              <a:t>MÉXICO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99" b="1" kern="0" dirty="0">
                <a:solidFill>
                  <a:srgbClr val="D7587B"/>
                </a:solidFill>
                <a:latin typeface="Inter" panose="02000503000000020004" pitchFamily="2" charset="0"/>
              </a:rPr>
              <a:t>PANAMÁ</a:t>
            </a:r>
          </a:p>
        </p:txBody>
      </p:sp>
      <p:sp>
        <p:nvSpPr>
          <p:cNvPr id="458" name="CaixaDeTexto 3">
            <a:extLst>
              <a:ext uri="{FF2B5EF4-FFF2-40B4-BE49-F238E27FC236}">
                <a16:creationId xmlns:a16="http://schemas.microsoft.com/office/drawing/2014/main" id="{E3B7C030-E52F-5864-D201-EB89136FBC65}"/>
              </a:ext>
            </a:extLst>
          </p:cNvPr>
          <p:cNvSpPr txBox="1"/>
          <p:nvPr/>
        </p:nvSpPr>
        <p:spPr>
          <a:xfrm>
            <a:off x="5968226" y="892589"/>
            <a:ext cx="1230695" cy="1731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DINAMARCA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REINO UNIDO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SUÉCIA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ALEMANHA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SUÍÇA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FRANÇA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BÉLGICA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ÁUSTRIA</a:t>
            </a:r>
          </a:p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FINLÂNDIA</a:t>
            </a:r>
          </a:p>
        </p:txBody>
      </p:sp>
      <p:sp>
        <p:nvSpPr>
          <p:cNvPr id="459" name="CaixaDeTexto 3">
            <a:extLst>
              <a:ext uri="{FF2B5EF4-FFF2-40B4-BE49-F238E27FC236}">
                <a16:creationId xmlns:a16="http://schemas.microsoft.com/office/drawing/2014/main" id="{71689B16-9C3D-592C-76E9-E8A4C97C2C31}"/>
              </a:ext>
            </a:extLst>
          </p:cNvPr>
          <p:cNvSpPr txBox="1"/>
          <p:nvPr/>
        </p:nvSpPr>
        <p:spPr>
          <a:xfrm>
            <a:off x="9458885" y="2474110"/>
            <a:ext cx="624868" cy="254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2574">
              <a:lnSpc>
                <a:spcPct val="150000"/>
              </a:lnSpc>
              <a:buClr>
                <a:srgbClr val="CE5576"/>
              </a:buClr>
              <a:buSzPct val="130000"/>
              <a:tabLst>
                <a:tab pos="228292" algn="l"/>
              </a:tabLst>
              <a:defRPr/>
            </a:pPr>
            <a:r>
              <a:rPr lang="pt-BR" sz="800" b="1" kern="0" dirty="0">
                <a:solidFill>
                  <a:srgbClr val="D7587B"/>
                </a:solidFill>
                <a:latin typeface="Inter" panose="02000503000000020004" pitchFamily="2" charset="0"/>
              </a:rPr>
              <a:t>CHINA</a:t>
            </a:r>
          </a:p>
        </p:txBody>
      </p:sp>
      <p:sp>
        <p:nvSpPr>
          <p:cNvPr id="460" name="Google Shape;129;g135c8b54752_0_975">
            <a:extLst>
              <a:ext uri="{FF2B5EF4-FFF2-40B4-BE49-F238E27FC236}">
                <a16:creationId xmlns:a16="http://schemas.microsoft.com/office/drawing/2014/main" id="{C2115FD1-B9F4-A81B-65C6-A16567024922}"/>
              </a:ext>
            </a:extLst>
          </p:cNvPr>
          <p:cNvSpPr txBox="1"/>
          <p:nvPr/>
        </p:nvSpPr>
        <p:spPr>
          <a:xfrm>
            <a:off x="199583" y="988296"/>
            <a:ext cx="2557868" cy="47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12" tIns="45612" rIns="45612" bIns="45612" anchor="t" anchorCtr="0">
            <a:spAutoFit/>
          </a:bodyPr>
          <a:lstStyle/>
          <a:p>
            <a:pPr algn="ctr" defTabSz="912574">
              <a:lnSpc>
                <a:spcPct val="123333"/>
              </a:lnSpc>
              <a:buClr>
                <a:srgbClr val="FFFFFF"/>
              </a:buClr>
              <a:buSzPts val="3000"/>
              <a:defRPr/>
            </a:pPr>
            <a:r>
              <a:rPr lang="pt-BR" sz="1999" b="1" kern="0" dirty="0">
                <a:solidFill>
                  <a:srgbClr val="D7587B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Presença Global</a:t>
            </a:r>
            <a:endParaRPr sz="1999" b="1" kern="0" dirty="0">
              <a:solidFill>
                <a:srgbClr val="D7587B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</p:txBody>
      </p:sp>
      <p:sp>
        <p:nvSpPr>
          <p:cNvPr id="462" name="Google Shape;126;g135c8b54752_0_975">
            <a:extLst>
              <a:ext uri="{FF2B5EF4-FFF2-40B4-BE49-F238E27FC236}">
                <a16:creationId xmlns:a16="http://schemas.microsoft.com/office/drawing/2014/main" id="{E72733AD-DDAA-FECF-6DCF-5211B7C1AD5C}"/>
              </a:ext>
            </a:extLst>
          </p:cNvPr>
          <p:cNvSpPr txBox="1"/>
          <p:nvPr/>
        </p:nvSpPr>
        <p:spPr>
          <a:xfrm>
            <a:off x="4253634" y="4934289"/>
            <a:ext cx="2873152" cy="61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783" tIns="60783" rIns="60783" bIns="60783" anchor="t" anchorCtr="0">
            <a:spAutoFit/>
          </a:bodyPr>
          <a:lstStyle/>
          <a:p>
            <a:pPr defTabSz="912574">
              <a:buClr>
                <a:srgbClr val="FFFFFF"/>
              </a:buClr>
              <a:buSzPts val="1700"/>
              <a:defRPr/>
            </a:pPr>
            <a:r>
              <a:rPr lang="pt-BR" sz="1599" b="1" kern="0" dirty="0">
                <a:solidFill>
                  <a:srgbClr val="14263E"/>
                </a:solidFill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Segmentos com indicadores globais</a:t>
            </a:r>
            <a:endParaRPr sz="1599" kern="0" dirty="0">
              <a:solidFill>
                <a:srgbClr val="14263E"/>
              </a:solidFill>
              <a:latin typeface="Inter bold"/>
              <a:ea typeface="Inter" panose="02000503000000020004" pitchFamily="2" charset="0"/>
              <a:cs typeface="Arial"/>
              <a:sym typeface="Arial"/>
            </a:endParaRPr>
          </a:p>
        </p:txBody>
      </p:sp>
      <p:sp>
        <p:nvSpPr>
          <p:cNvPr id="463" name="Google Shape;127;g135c8b54752_0_975">
            <a:extLst>
              <a:ext uri="{FF2B5EF4-FFF2-40B4-BE49-F238E27FC236}">
                <a16:creationId xmlns:a16="http://schemas.microsoft.com/office/drawing/2014/main" id="{46F37AD9-C254-6A1F-6726-4AD511D274C3}"/>
              </a:ext>
            </a:extLst>
          </p:cNvPr>
          <p:cNvSpPr txBox="1"/>
          <p:nvPr/>
        </p:nvSpPr>
        <p:spPr>
          <a:xfrm>
            <a:off x="8791496" y="4971402"/>
            <a:ext cx="2891719" cy="61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783" tIns="60783" rIns="60783" bIns="60783" anchor="t" anchorCtr="0">
            <a:spAutoFit/>
          </a:bodyPr>
          <a:lstStyle/>
          <a:p>
            <a:pPr defTabSz="912574">
              <a:buClr>
                <a:srgbClr val="FFFFFF"/>
              </a:buClr>
              <a:buSzPts val="1700"/>
              <a:defRPr/>
            </a:pPr>
            <a:r>
              <a:rPr lang="pt-BR" sz="1599" b="1" kern="0" dirty="0">
                <a:solidFill>
                  <a:srgbClr val="14263E"/>
                </a:solidFill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Indicadores de Bolsa de Valores</a:t>
            </a:r>
            <a:endParaRPr sz="70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Calibri"/>
              <a:sym typeface="Calibri"/>
            </a:endParaRPr>
          </a:p>
        </p:txBody>
      </p:sp>
      <p:sp>
        <p:nvSpPr>
          <p:cNvPr id="464" name="Google Shape;126;g135c8b54752_0_975">
            <a:extLst>
              <a:ext uri="{FF2B5EF4-FFF2-40B4-BE49-F238E27FC236}">
                <a16:creationId xmlns:a16="http://schemas.microsoft.com/office/drawing/2014/main" id="{1CE38678-BE2C-5301-853E-B60578D0E8F8}"/>
              </a:ext>
            </a:extLst>
          </p:cNvPr>
          <p:cNvSpPr txBox="1"/>
          <p:nvPr/>
        </p:nvSpPr>
        <p:spPr>
          <a:xfrm>
            <a:off x="3664924" y="5442227"/>
            <a:ext cx="1973726" cy="93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783" tIns="60783" rIns="60783" bIns="60783" anchor="t" anchorCtr="0">
            <a:spAutoFit/>
          </a:bodyPr>
          <a:lstStyle/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sym typeface="Montserrat"/>
              </a:rPr>
              <a:t>Alimentos e Bebidas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sym typeface="Calibri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sym typeface="Montserrat"/>
              </a:rPr>
              <a:t>Automotivo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sym typeface="Calibri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 err="1">
                <a:solidFill>
                  <a:srgbClr val="14263E"/>
                </a:solidFill>
                <a:latin typeface="Inter" panose="02000503000000020004" pitchFamily="2" charset="0"/>
                <a:sym typeface="Montserrat"/>
              </a:rPr>
              <a:t>BigTech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sym typeface="Calibri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sym typeface="Montserrat"/>
              </a:rPr>
              <a:t>Energia (eletricidade)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sym typeface="Arial"/>
            </a:endParaRPr>
          </a:p>
          <a:p>
            <a:pPr marL="126909" indent="-126729" defTabSz="913166">
              <a:buClr>
                <a:srgbClr val="CE5576"/>
              </a:buClr>
              <a:buSzPct val="130000"/>
              <a:buFont typeface="Arial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</a:rPr>
              <a:t>Farmacêutico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</p:txBody>
      </p:sp>
      <p:sp>
        <p:nvSpPr>
          <p:cNvPr id="465" name="Google Shape;126;g135c8b54752_0_975">
            <a:extLst>
              <a:ext uri="{FF2B5EF4-FFF2-40B4-BE49-F238E27FC236}">
                <a16:creationId xmlns:a16="http://schemas.microsoft.com/office/drawing/2014/main" id="{5E013459-1318-EAE7-6F0D-80A84BE985E2}"/>
              </a:ext>
            </a:extLst>
          </p:cNvPr>
          <p:cNvSpPr txBox="1"/>
          <p:nvPr/>
        </p:nvSpPr>
        <p:spPr>
          <a:xfrm>
            <a:off x="7040742" y="5442227"/>
            <a:ext cx="1295832" cy="93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783" tIns="60783" rIns="60783" bIns="60783" anchor="t" anchorCtr="0">
            <a:spAutoFit/>
          </a:bodyPr>
          <a:lstStyle/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Seguros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Telecom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Varejo – Alimentos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Varejo - Geral</a:t>
            </a:r>
            <a:endParaRPr sz="999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Calibri"/>
              <a:sym typeface="Calibri"/>
            </a:endParaRPr>
          </a:p>
        </p:txBody>
      </p:sp>
      <p:sp>
        <p:nvSpPr>
          <p:cNvPr id="466" name="Google Shape;127;g135c8b54752_0_975">
            <a:extLst>
              <a:ext uri="{FF2B5EF4-FFF2-40B4-BE49-F238E27FC236}">
                <a16:creationId xmlns:a16="http://schemas.microsoft.com/office/drawing/2014/main" id="{E8D12363-6B8E-DBC9-6A06-049D3F2E731B}"/>
              </a:ext>
            </a:extLst>
          </p:cNvPr>
          <p:cNvSpPr txBox="1"/>
          <p:nvPr/>
        </p:nvSpPr>
        <p:spPr>
          <a:xfrm>
            <a:off x="8711103" y="5442227"/>
            <a:ext cx="1773621" cy="93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783" tIns="60783" rIns="60783" bIns="60783" anchor="t" anchorCtr="0">
            <a:spAutoFit/>
          </a:bodyPr>
          <a:lstStyle/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CH SMI 20 (Suíça)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DE DAX 40 (Alemanha)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DK OMX C25 (Copenhagen)</a:t>
            </a:r>
            <a:endParaRPr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FR CAC 40 (Paris)</a:t>
            </a:r>
            <a:endParaRPr sz="1050" b="1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</p:txBody>
      </p:sp>
      <p:sp>
        <p:nvSpPr>
          <p:cNvPr id="467" name="Google Shape;129;g135c8b54752_0_975">
            <a:extLst>
              <a:ext uri="{FF2B5EF4-FFF2-40B4-BE49-F238E27FC236}">
                <a16:creationId xmlns:a16="http://schemas.microsoft.com/office/drawing/2014/main" id="{A49EF300-0F50-F1B1-5AFE-012E15BD75A7}"/>
              </a:ext>
            </a:extLst>
          </p:cNvPr>
          <p:cNvSpPr txBox="1"/>
          <p:nvPr/>
        </p:nvSpPr>
        <p:spPr>
          <a:xfrm>
            <a:off x="3517926" y="4769146"/>
            <a:ext cx="1370283" cy="848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12" tIns="45612" rIns="45612" bIns="45612" anchor="t" anchorCtr="0">
            <a:spAutoFit/>
          </a:bodyPr>
          <a:lstStyle/>
          <a:p>
            <a:pPr defTabSz="912574">
              <a:lnSpc>
                <a:spcPct val="123333"/>
              </a:lnSpc>
              <a:buClr>
                <a:srgbClr val="FFFFFF"/>
              </a:buClr>
              <a:buSzPts val="3000"/>
              <a:defRPr/>
            </a:pPr>
            <a:r>
              <a:rPr lang="pt-BR" sz="3998" b="1" kern="0" dirty="0">
                <a:solidFill>
                  <a:srgbClr val="CE5576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14</a:t>
            </a:r>
            <a:endParaRPr sz="3998" kern="0" dirty="0">
              <a:solidFill>
                <a:srgbClr val="CE5576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</p:txBody>
      </p:sp>
      <p:sp>
        <p:nvSpPr>
          <p:cNvPr id="468" name="Google Shape;129;g135c8b54752_0_975">
            <a:extLst>
              <a:ext uri="{FF2B5EF4-FFF2-40B4-BE49-F238E27FC236}">
                <a16:creationId xmlns:a16="http://schemas.microsoft.com/office/drawing/2014/main" id="{EF8E63A0-2189-B341-752D-C784D433617B}"/>
              </a:ext>
            </a:extLst>
          </p:cNvPr>
          <p:cNvSpPr txBox="1"/>
          <p:nvPr/>
        </p:nvSpPr>
        <p:spPr>
          <a:xfrm>
            <a:off x="8349829" y="4769146"/>
            <a:ext cx="488905" cy="848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12" tIns="45612" rIns="45612" bIns="45612" anchor="t" anchorCtr="0">
            <a:spAutoFit/>
          </a:bodyPr>
          <a:lstStyle/>
          <a:p>
            <a:pPr defTabSz="912574">
              <a:lnSpc>
                <a:spcPct val="123333"/>
              </a:lnSpc>
              <a:buClr>
                <a:srgbClr val="FFFFFF"/>
              </a:buClr>
              <a:buSzPts val="3000"/>
              <a:defRPr/>
            </a:pPr>
            <a:r>
              <a:rPr lang="pt-BR" sz="3998" b="1" kern="0" dirty="0">
                <a:solidFill>
                  <a:srgbClr val="CE5576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7</a:t>
            </a:r>
            <a:endParaRPr sz="3998" kern="0" dirty="0">
              <a:solidFill>
                <a:srgbClr val="CE5576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</p:txBody>
      </p:sp>
      <p:sp>
        <p:nvSpPr>
          <p:cNvPr id="469" name="Google Shape;129;g135c8b54752_0_975">
            <a:extLst>
              <a:ext uri="{FF2B5EF4-FFF2-40B4-BE49-F238E27FC236}">
                <a16:creationId xmlns:a16="http://schemas.microsoft.com/office/drawing/2014/main" id="{D38A1B0F-E091-F9EF-BA24-595FF645FC07}"/>
              </a:ext>
            </a:extLst>
          </p:cNvPr>
          <p:cNvSpPr txBox="1"/>
          <p:nvPr/>
        </p:nvSpPr>
        <p:spPr>
          <a:xfrm>
            <a:off x="456434" y="4765750"/>
            <a:ext cx="1370283" cy="848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12" tIns="45612" rIns="45612" bIns="45612" anchor="t" anchorCtr="0">
            <a:spAutoFit/>
          </a:bodyPr>
          <a:lstStyle/>
          <a:p>
            <a:pPr defTabSz="912574">
              <a:lnSpc>
                <a:spcPct val="123333"/>
              </a:lnSpc>
              <a:buClr>
                <a:srgbClr val="FFFFFF"/>
              </a:buClr>
              <a:buSzPts val="3000"/>
              <a:defRPr/>
            </a:pPr>
            <a:r>
              <a:rPr lang="pt-BR" sz="3998" b="1" kern="0" dirty="0">
                <a:solidFill>
                  <a:srgbClr val="CE5576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12</a:t>
            </a:r>
            <a:endParaRPr sz="3998" kern="0" dirty="0">
              <a:solidFill>
                <a:srgbClr val="CE5576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</p:txBody>
      </p:sp>
      <p:sp>
        <p:nvSpPr>
          <p:cNvPr id="470" name="CaixaDeTexto 3">
            <a:extLst>
              <a:ext uri="{FF2B5EF4-FFF2-40B4-BE49-F238E27FC236}">
                <a16:creationId xmlns:a16="http://schemas.microsoft.com/office/drawing/2014/main" id="{79409B06-9C40-92A6-5068-B2A013240CD3}"/>
              </a:ext>
            </a:extLst>
          </p:cNvPr>
          <p:cNvSpPr txBox="1"/>
          <p:nvPr/>
        </p:nvSpPr>
        <p:spPr>
          <a:xfrm>
            <a:off x="1138007" y="5442227"/>
            <a:ext cx="235521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tabLst>
                <a:tab pos="228292" algn="l"/>
              </a:tabLst>
              <a:defRPr/>
            </a:pPr>
            <a:r>
              <a:rPr lang="pt-BR" sz="1050" b="1" kern="0" dirty="0">
                <a:solidFill>
                  <a:srgbClr val="14263E"/>
                </a:solidFill>
                <a:latin typeface="Inter" panose="02000503000000020004" pitchFamily="2" charset="0"/>
              </a:rPr>
              <a:t>Brasil, </a:t>
            </a: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</a:rPr>
              <a:t>Argentina, Uruguai, Chile e Colômbia.</a:t>
            </a: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tabLst>
                <a:tab pos="228292" algn="l"/>
              </a:tabLst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</a:rPr>
              <a:t>Estados Unidos, México e Panamá</a:t>
            </a: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tabLst>
                <a:tab pos="228292" algn="l"/>
              </a:tabLst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</a:rPr>
              <a:t>Dinamarca, Reino Unido, Suécia, Alemanha, Suíça, França, Bélgica, Áustria e Finlândia.</a:t>
            </a: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tabLst>
                <a:tab pos="228292" algn="l"/>
              </a:tabLst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</a:rPr>
              <a:t>China</a:t>
            </a:r>
          </a:p>
        </p:txBody>
      </p:sp>
      <p:sp>
        <p:nvSpPr>
          <p:cNvPr id="471" name="Google Shape;126;g135c8b54752_0_975">
            <a:extLst>
              <a:ext uri="{FF2B5EF4-FFF2-40B4-BE49-F238E27FC236}">
                <a16:creationId xmlns:a16="http://schemas.microsoft.com/office/drawing/2014/main" id="{410317FE-AFB7-B731-264C-E3217CF96130}"/>
              </a:ext>
            </a:extLst>
          </p:cNvPr>
          <p:cNvSpPr txBox="1"/>
          <p:nvPr/>
        </p:nvSpPr>
        <p:spPr>
          <a:xfrm>
            <a:off x="1141608" y="5037048"/>
            <a:ext cx="1505080" cy="36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783" tIns="60783" rIns="60783" bIns="60783" anchor="t" anchorCtr="0">
            <a:spAutoFit/>
          </a:bodyPr>
          <a:lstStyle/>
          <a:p>
            <a:pPr defTabSz="912574">
              <a:buClr>
                <a:srgbClr val="FFFFFF"/>
              </a:buClr>
              <a:buSzPts val="1700"/>
              <a:defRPr/>
            </a:pPr>
            <a:r>
              <a:rPr lang="pt-BR" sz="1599" b="1" kern="0" dirty="0">
                <a:solidFill>
                  <a:srgbClr val="14263E"/>
                </a:solidFill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Escritórios</a:t>
            </a:r>
            <a:endParaRPr sz="1599" kern="0" dirty="0">
              <a:solidFill>
                <a:srgbClr val="14263E"/>
              </a:solidFill>
              <a:latin typeface="Inter bold"/>
              <a:ea typeface="Inter" panose="02000503000000020004" pitchFamily="2" charset="0"/>
              <a:cs typeface="Arial"/>
              <a:sym typeface="Arial"/>
            </a:endParaRPr>
          </a:p>
        </p:txBody>
      </p:sp>
      <p:pic>
        <p:nvPicPr>
          <p:cNvPr id="473" name="Picture 472">
            <a:extLst>
              <a:ext uri="{FF2B5EF4-FFF2-40B4-BE49-F238E27FC236}">
                <a16:creationId xmlns:a16="http://schemas.microsoft.com/office/drawing/2014/main" id="{3576F286-8A13-4A02-00A8-DCDEF5DB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2" y="215287"/>
            <a:ext cx="1930805" cy="547746"/>
          </a:xfrm>
          <a:prstGeom prst="rect">
            <a:avLst/>
          </a:prstGeom>
        </p:spPr>
      </p:pic>
      <p:sp>
        <p:nvSpPr>
          <p:cNvPr id="474" name="Triangle 473">
            <a:extLst>
              <a:ext uri="{FF2B5EF4-FFF2-40B4-BE49-F238E27FC236}">
                <a16:creationId xmlns:a16="http://schemas.microsoft.com/office/drawing/2014/main" id="{60D44684-2958-11E8-1EFB-854C3BF2F165}"/>
              </a:ext>
            </a:extLst>
          </p:cNvPr>
          <p:cNvSpPr/>
          <p:nvPr/>
        </p:nvSpPr>
        <p:spPr>
          <a:xfrm rot="5400000">
            <a:off x="2475773" y="1169149"/>
            <a:ext cx="260694" cy="125422"/>
          </a:xfrm>
          <a:prstGeom prst="triangle">
            <a:avLst/>
          </a:prstGeom>
          <a:solidFill>
            <a:srgbClr val="D758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06">
              <a:defRPr/>
            </a:pPr>
            <a:endParaRPr lang="pt-BR" sz="1799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Google Shape;126;g135c8b54752_0_975">
            <a:extLst>
              <a:ext uri="{FF2B5EF4-FFF2-40B4-BE49-F238E27FC236}">
                <a16:creationId xmlns:a16="http://schemas.microsoft.com/office/drawing/2014/main" id="{30D9652F-AB69-5894-4C1F-F716ADE754C2}"/>
              </a:ext>
            </a:extLst>
          </p:cNvPr>
          <p:cNvSpPr txBox="1"/>
          <p:nvPr/>
        </p:nvSpPr>
        <p:spPr>
          <a:xfrm>
            <a:off x="5367605" y="5442227"/>
            <a:ext cx="1551804" cy="1415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783" tIns="60783" rIns="60783" bIns="60783" anchor="t" anchorCtr="0">
            <a:spAutoFit/>
          </a:bodyPr>
          <a:lstStyle/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sym typeface="Montserrat"/>
              </a:rPr>
              <a:t>Financeiro (Banco)</a:t>
            </a:r>
            <a:endParaRPr lang="pt-BR" sz="1050" kern="0" dirty="0">
              <a:solidFill>
                <a:srgbClr val="14263E"/>
              </a:solidFill>
              <a:latin typeface="Inter" panose="02000503000000020004" pitchFamily="2" charset="0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FMCG (não alimentício</a:t>
            </a: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Industrial e Maquinário</a:t>
            </a:r>
            <a:endParaRPr lang="pt-BR"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Calibri"/>
              <a:sym typeface="Calibri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 err="1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MedTech</a:t>
            </a:r>
            <a:endParaRPr lang="pt-BR"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Montserrat"/>
              <a:sym typeface="Montserrat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pt-BR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Petróleo &amp; Gás</a:t>
            </a:r>
            <a:endParaRPr lang="pt-BR"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cs typeface="Arial"/>
              <a:sym typeface="Arial"/>
            </a:endParaRPr>
          </a:p>
        </p:txBody>
      </p:sp>
      <p:sp>
        <p:nvSpPr>
          <p:cNvPr id="3" name="Google Shape;127;g135c8b54752_0_975">
            <a:extLst>
              <a:ext uri="{FF2B5EF4-FFF2-40B4-BE49-F238E27FC236}">
                <a16:creationId xmlns:a16="http://schemas.microsoft.com/office/drawing/2014/main" id="{6509ADDF-A449-BE12-B351-AED5F42EA4FA}"/>
              </a:ext>
            </a:extLst>
          </p:cNvPr>
          <p:cNvSpPr txBox="1"/>
          <p:nvPr/>
        </p:nvSpPr>
        <p:spPr>
          <a:xfrm>
            <a:off x="10395659" y="5442227"/>
            <a:ext cx="1773621" cy="792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783" tIns="60783" rIns="60783" bIns="60783" anchor="t" anchorCtr="0">
            <a:spAutoFit/>
          </a:bodyPr>
          <a:lstStyle/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US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SE OMX S30 (</a:t>
            </a:r>
            <a:r>
              <a:rPr lang="en-US" sz="1050" kern="0" dirty="0" err="1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Estocolmo</a:t>
            </a:r>
            <a:r>
              <a:rPr lang="en-US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)</a:t>
            </a:r>
            <a:endParaRPr lang="en-US"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US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UK FTSE 20 (</a:t>
            </a:r>
            <a:r>
              <a:rPr lang="en-US" sz="1050" kern="0" dirty="0" err="1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Londres</a:t>
            </a:r>
            <a:r>
              <a:rPr lang="en-US" sz="1050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)</a:t>
            </a:r>
            <a:endParaRPr lang="en-US" sz="1050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126829" indent="-126829" defTabSz="912574">
              <a:buClr>
                <a:srgbClr val="CE5576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US" sz="1200" b="1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B3 (</a:t>
            </a:r>
            <a:r>
              <a:rPr lang="en-US" sz="1200" b="1" kern="0" dirty="0" err="1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Brasil</a:t>
            </a:r>
            <a:r>
              <a:rPr lang="en-US" sz="1200" b="1" kern="0" dirty="0">
                <a:solidFill>
                  <a:srgbClr val="14263E"/>
                </a:solidFill>
                <a:latin typeface="Inter" panose="02000503000000020004" pitchFamily="2" charset="0"/>
                <a:ea typeface="Inter" panose="02000503000000020004" pitchFamily="2" charset="0"/>
                <a:sym typeface="Montserrat"/>
              </a:rPr>
              <a:t>)</a:t>
            </a:r>
            <a:endParaRPr sz="1200" b="1" kern="0" dirty="0">
              <a:solidFill>
                <a:srgbClr val="14263E"/>
              </a:solidFill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5FD746-1E39-DE32-1CFD-124F735C1B8F}"/>
              </a:ext>
            </a:extLst>
          </p:cNvPr>
          <p:cNvCxnSpPr>
            <a:cxnSpLocks/>
          </p:cNvCxnSpPr>
          <p:nvPr/>
        </p:nvCxnSpPr>
        <p:spPr>
          <a:xfrm flipV="1">
            <a:off x="6845169" y="3594544"/>
            <a:ext cx="0" cy="763470"/>
          </a:xfrm>
          <a:prstGeom prst="line">
            <a:avLst/>
          </a:prstGeom>
          <a:ln>
            <a:solidFill>
              <a:srgbClr val="D758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5CAB03-438F-EC74-F3E8-22DE53EEF73E}"/>
              </a:ext>
            </a:extLst>
          </p:cNvPr>
          <p:cNvCxnSpPr>
            <a:cxnSpLocks/>
          </p:cNvCxnSpPr>
          <p:nvPr/>
        </p:nvCxnSpPr>
        <p:spPr>
          <a:xfrm flipV="1">
            <a:off x="3664233" y="1558757"/>
            <a:ext cx="0" cy="425394"/>
          </a:xfrm>
          <a:prstGeom prst="line">
            <a:avLst/>
          </a:prstGeom>
          <a:ln>
            <a:solidFill>
              <a:srgbClr val="D758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6D0771F-59B9-CDEC-60F6-8C569E95C535}"/>
              </a:ext>
            </a:extLst>
          </p:cNvPr>
          <p:cNvCxnSpPr>
            <a:cxnSpLocks/>
          </p:cNvCxnSpPr>
          <p:nvPr/>
        </p:nvCxnSpPr>
        <p:spPr>
          <a:xfrm flipV="1">
            <a:off x="7182117" y="963731"/>
            <a:ext cx="0" cy="1406359"/>
          </a:xfrm>
          <a:prstGeom prst="line">
            <a:avLst/>
          </a:prstGeom>
          <a:ln>
            <a:solidFill>
              <a:srgbClr val="D758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126A5C-F182-DD11-799D-B4A5F18CC443}"/>
              </a:ext>
            </a:extLst>
          </p:cNvPr>
          <p:cNvCxnSpPr>
            <a:cxnSpLocks/>
          </p:cNvCxnSpPr>
          <p:nvPr/>
        </p:nvCxnSpPr>
        <p:spPr>
          <a:xfrm flipV="1">
            <a:off x="10065575" y="2558405"/>
            <a:ext cx="0" cy="122491"/>
          </a:xfrm>
          <a:prstGeom prst="line">
            <a:avLst/>
          </a:prstGeom>
          <a:ln>
            <a:solidFill>
              <a:srgbClr val="D758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2E3BCC-C749-E032-55A7-A6FCFE58283B}"/>
              </a:ext>
            </a:extLst>
          </p:cNvPr>
          <p:cNvCxnSpPr>
            <a:cxnSpLocks/>
          </p:cNvCxnSpPr>
          <p:nvPr/>
        </p:nvCxnSpPr>
        <p:spPr>
          <a:xfrm flipV="1">
            <a:off x="3493219" y="4934289"/>
            <a:ext cx="0" cy="161654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E238B-05F4-F5BE-99AE-A0647D7D02F3}"/>
              </a:ext>
            </a:extLst>
          </p:cNvPr>
          <p:cNvCxnSpPr>
            <a:cxnSpLocks/>
          </p:cNvCxnSpPr>
          <p:nvPr/>
        </p:nvCxnSpPr>
        <p:spPr>
          <a:xfrm flipV="1">
            <a:off x="8297434" y="4934289"/>
            <a:ext cx="0" cy="161654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AC87E09-9F97-1ACF-5C90-98386624D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740" y="5937257"/>
            <a:ext cx="1181671" cy="64946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5A09F8E-D1B9-49D6-437D-62C12D487BB8}"/>
              </a:ext>
            </a:extLst>
          </p:cNvPr>
          <p:cNvGrpSpPr/>
          <p:nvPr/>
        </p:nvGrpSpPr>
        <p:grpSpPr>
          <a:xfrm>
            <a:off x="401671" y="2685170"/>
            <a:ext cx="4851000" cy="1980838"/>
            <a:chOff x="339904" y="2656967"/>
            <a:chExt cx="4854160" cy="1982128"/>
          </a:xfrm>
        </p:grpSpPr>
        <p:sp>
          <p:nvSpPr>
            <p:cNvPr id="39" name="Google Shape;125;g135c8b54752_0_975">
              <a:extLst>
                <a:ext uri="{FF2B5EF4-FFF2-40B4-BE49-F238E27FC236}">
                  <a16:creationId xmlns:a16="http://schemas.microsoft.com/office/drawing/2014/main" id="{9E57B37A-26FA-A9E9-D1CD-71B68E3A7F9C}"/>
                </a:ext>
              </a:extLst>
            </p:cNvPr>
            <p:cNvSpPr txBox="1"/>
            <p:nvPr/>
          </p:nvSpPr>
          <p:spPr>
            <a:xfrm>
              <a:off x="3101737" y="4177605"/>
              <a:ext cx="2092327" cy="4614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12" tIns="45612" rIns="45612" bIns="45612" anchor="t" anchorCtr="0">
              <a:spAutoFit/>
            </a:bodyPr>
            <a:lstStyle/>
            <a:p>
              <a:pPr defTabSz="912574">
                <a:buClr>
                  <a:srgbClr val="FFFFFF"/>
                </a:buClr>
                <a:buSzPts val="1800"/>
                <a:defRPr/>
              </a:pPr>
              <a:r>
                <a:rPr lang="pt-BR" sz="1199" kern="0" dirty="0">
                  <a:solidFill>
                    <a:prstClr val="white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Empresas e mercados adicionados diariamente</a:t>
              </a:r>
              <a:endParaRPr sz="1199" kern="0" dirty="0">
                <a:solidFill>
                  <a:prstClr val="white"/>
                </a:solidFill>
                <a:latin typeface="Inter" panose="02000503000000020004" pitchFamily="2" charset="0"/>
                <a:ea typeface="Inter" panose="02000503000000020004" pitchFamily="2" charset="0"/>
                <a:cs typeface="Calibri"/>
                <a:sym typeface="Calibri"/>
              </a:endParaRPr>
            </a:p>
          </p:txBody>
        </p:sp>
        <p:sp>
          <p:nvSpPr>
            <p:cNvPr id="56" name="Google Shape;125;g135c8b54752_0_975">
              <a:extLst>
                <a:ext uri="{FF2B5EF4-FFF2-40B4-BE49-F238E27FC236}">
                  <a16:creationId xmlns:a16="http://schemas.microsoft.com/office/drawing/2014/main" id="{09557AAF-87BF-D640-BCEB-DB00B42EA5DF}"/>
                </a:ext>
              </a:extLst>
            </p:cNvPr>
            <p:cNvSpPr txBox="1"/>
            <p:nvPr/>
          </p:nvSpPr>
          <p:spPr>
            <a:xfrm>
              <a:off x="790639" y="2656967"/>
              <a:ext cx="2065714" cy="5846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12" tIns="45612" rIns="45612" bIns="45612" anchor="t" anchorCtr="0">
              <a:spAutoFit/>
            </a:bodyPr>
            <a:lstStyle/>
            <a:p>
              <a:pPr defTabSz="912574">
                <a:buClr>
                  <a:srgbClr val="FFFFFF"/>
                </a:buClr>
                <a:buSzPts val="1800"/>
                <a:defRPr/>
              </a:pPr>
              <a:r>
                <a:rPr lang="pt-BR" sz="3198" b="1" kern="0" dirty="0">
                  <a:solidFill>
                    <a:srgbClr val="D7587B"/>
                  </a:solidFill>
                  <a:latin typeface="Inter bold"/>
                  <a:ea typeface="Inter" panose="02000503000000020004" pitchFamily="2" charset="0"/>
                  <a:cs typeface="Montserrat"/>
                  <a:sym typeface="Montserrat"/>
                </a:rPr>
                <a:t>+</a:t>
              </a:r>
              <a:r>
                <a:rPr lang="pt-BR" sz="3198" b="1" kern="0" dirty="0">
                  <a:solidFill>
                    <a:prstClr val="white"/>
                  </a:solidFill>
                  <a:latin typeface="Inter bold"/>
                  <a:ea typeface="Inter" panose="02000503000000020004" pitchFamily="2" charset="0"/>
                  <a:cs typeface="Montserrat"/>
                  <a:sym typeface="Montserrat"/>
                </a:rPr>
                <a:t> 5.300</a:t>
              </a:r>
              <a:endParaRPr sz="3198" b="1" kern="0" dirty="0">
                <a:solidFill>
                  <a:prstClr val="white"/>
                </a:solidFill>
                <a:latin typeface="Inter bold"/>
                <a:ea typeface="Inter" panose="02000503000000020004" pitchFamily="2" charset="0"/>
                <a:cs typeface="Calibri"/>
                <a:sym typeface="Calibri"/>
              </a:endParaRPr>
            </a:p>
          </p:txBody>
        </p:sp>
        <p:sp>
          <p:nvSpPr>
            <p:cNvPr id="57" name="Google Shape;125;g135c8b54752_0_975">
              <a:extLst>
                <a:ext uri="{FF2B5EF4-FFF2-40B4-BE49-F238E27FC236}">
                  <a16:creationId xmlns:a16="http://schemas.microsoft.com/office/drawing/2014/main" id="{C32E387D-A05D-56F0-04F7-B87BD6FC6F89}"/>
                </a:ext>
              </a:extLst>
            </p:cNvPr>
            <p:cNvSpPr txBox="1"/>
            <p:nvPr/>
          </p:nvSpPr>
          <p:spPr>
            <a:xfrm>
              <a:off x="794778" y="3159439"/>
              <a:ext cx="1824048" cy="4614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12" tIns="45612" rIns="45612" bIns="45612" anchor="t" anchorCtr="0">
              <a:spAutoFit/>
            </a:bodyPr>
            <a:lstStyle/>
            <a:p>
              <a:pPr defTabSz="912574">
                <a:buClr>
                  <a:srgbClr val="FFFFFF"/>
                </a:buClr>
                <a:buSzPts val="1800"/>
                <a:defRPr/>
              </a:pPr>
              <a:r>
                <a:rPr lang="pt-BR" sz="1199" kern="0" dirty="0">
                  <a:solidFill>
                    <a:prstClr val="white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empresas monitoradas globalmente</a:t>
              </a:r>
              <a:endParaRPr sz="1199" kern="0" dirty="0">
                <a:solidFill>
                  <a:prstClr val="white"/>
                </a:solidFill>
                <a:latin typeface="Inter" panose="02000503000000020004" pitchFamily="2" charset="0"/>
                <a:ea typeface="Inter" panose="02000503000000020004" pitchFamily="2" charset="0"/>
                <a:cs typeface="Calibri"/>
                <a:sym typeface="Calibri"/>
              </a:endParaRPr>
            </a:p>
          </p:txBody>
        </p:sp>
        <p:sp>
          <p:nvSpPr>
            <p:cNvPr id="58" name="Google Shape;125;g135c8b54752_0_975">
              <a:extLst>
                <a:ext uri="{FF2B5EF4-FFF2-40B4-BE49-F238E27FC236}">
                  <a16:creationId xmlns:a16="http://schemas.microsoft.com/office/drawing/2014/main" id="{85EE8E97-DB62-A79A-5274-CB8982A9081B}"/>
                </a:ext>
              </a:extLst>
            </p:cNvPr>
            <p:cNvSpPr txBox="1"/>
            <p:nvPr/>
          </p:nvSpPr>
          <p:spPr>
            <a:xfrm>
              <a:off x="790639" y="3704398"/>
              <a:ext cx="1835069" cy="5846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12" tIns="45612" rIns="45612" bIns="45612" anchor="t" anchorCtr="0">
              <a:spAutoFit/>
            </a:bodyPr>
            <a:lstStyle/>
            <a:p>
              <a:pPr defTabSz="912574">
                <a:buClr>
                  <a:srgbClr val="FFFFFF"/>
                </a:buClr>
                <a:buSzPts val="1800"/>
                <a:defRPr/>
              </a:pPr>
              <a:r>
                <a:rPr lang="pt-BR" sz="3198" b="1" kern="0" dirty="0">
                  <a:solidFill>
                    <a:srgbClr val="D7587B"/>
                  </a:solidFill>
                  <a:latin typeface="Inter bold"/>
                  <a:ea typeface="Inter" panose="02000503000000020004" pitchFamily="2" charset="0"/>
                  <a:cs typeface="Montserrat"/>
                  <a:sym typeface="Montserrat"/>
                </a:rPr>
                <a:t>+</a:t>
              </a:r>
              <a:r>
                <a:rPr lang="pt-BR" sz="3198" b="1" kern="0" dirty="0">
                  <a:solidFill>
                    <a:prstClr val="white"/>
                  </a:solidFill>
                  <a:latin typeface="Inter bold"/>
                  <a:ea typeface="Inter" panose="02000503000000020004" pitchFamily="2" charset="0"/>
                  <a:cs typeface="Montserrat"/>
                  <a:sym typeface="Montserrat"/>
                </a:rPr>
                <a:t> 40</a:t>
              </a:r>
              <a:endParaRPr sz="3198" b="1" kern="0" dirty="0">
                <a:solidFill>
                  <a:prstClr val="white"/>
                </a:solidFill>
                <a:latin typeface="Inter bold"/>
                <a:ea typeface="Inter" panose="02000503000000020004" pitchFamily="2" charset="0"/>
                <a:cs typeface="Calibri"/>
                <a:sym typeface="Calibri"/>
              </a:endParaRPr>
            </a:p>
          </p:txBody>
        </p:sp>
        <p:sp>
          <p:nvSpPr>
            <p:cNvPr id="59" name="Google Shape;125;g135c8b54752_0_975">
              <a:extLst>
                <a:ext uri="{FF2B5EF4-FFF2-40B4-BE49-F238E27FC236}">
                  <a16:creationId xmlns:a16="http://schemas.microsoft.com/office/drawing/2014/main" id="{9960981D-A4B6-8AF1-F884-3425EFC043FA}"/>
                </a:ext>
              </a:extLst>
            </p:cNvPr>
            <p:cNvSpPr txBox="1"/>
            <p:nvPr/>
          </p:nvSpPr>
          <p:spPr>
            <a:xfrm>
              <a:off x="815590" y="4155901"/>
              <a:ext cx="1002946" cy="4614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12" tIns="45612" rIns="45612" bIns="45612" anchor="t" anchorCtr="0">
              <a:spAutoFit/>
            </a:bodyPr>
            <a:lstStyle/>
            <a:p>
              <a:pPr defTabSz="912574">
                <a:buClr>
                  <a:srgbClr val="FFFFFF"/>
                </a:buClr>
                <a:buSzPts val="1800"/>
                <a:defRPr/>
              </a:pPr>
              <a:r>
                <a:rPr lang="pt-BR" sz="1199" kern="0" dirty="0">
                  <a:solidFill>
                    <a:prstClr val="white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Mercados monitorados</a:t>
              </a:r>
              <a:endParaRPr sz="1199" kern="0" dirty="0">
                <a:solidFill>
                  <a:prstClr val="white"/>
                </a:solidFill>
                <a:latin typeface="Inter" panose="02000503000000020004" pitchFamily="2" charset="0"/>
                <a:ea typeface="Inter" panose="02000503000000020004" pitchFamily="2" charset="0"/>
                <a:cs typeface="Calibri"/>
                <a:sym typeface="Calibri"/>
              </a:endParaRPr>
            </a:p>
          </p:txBody>
        </p:sp>
        <p:sp>
          <p:nvSpPr>
            <p:cNvPr id="60" name="Google Shape;125;g135c8b54752_0_975">
              <a:extLst>
                <a:ext uri="{FF2B5EF4-FFF2-40B4-BE49-F238E27FC236}">
                  <a16:creationId xmlns:a16="http://schemas.microsoft.com/office/drawing/2014/main" id="{BF0A429E-2632-4B59-B38C-5BA545060610}"/>
                </a:ext>
              </a:extLst>
            </p:cNvPr>
            <p:cNvSpPr txBox="1"/>
            <p:nvPr/>
          </p:nvSpPr>
          <p:spPr>
            <a:xfrm>
              <a:off x="3081500" y="3699645"/>
              <a:ext cx="434728" cy="5846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12" tIns="45612" rIns="45612" bIns="45612" anchor="t" anchorCtr="0">
              <a:spAutoFit/>
            </a:bodyPr>
            <a:lstStyle/>
            <a:p>
              <a:pPr defTabSz="912574">
                <a:buClr>
                  <a:srgbClr val="FFFFFF"/>
                </a:buClr>
                <a:buSzPts val="1800"/>
                <a:defRPr/>
              </a:pPr>
              <a:r>
                <a:rPr lang="pt-BR" sz="3198" b="1" kern="0" dirty="0">
                  <a:solidFill>
                    <a:srgbClr val="D7587B"/>
                  </a:solidFill>
                  <a:latin typeface="Inter bold"/>
                  <a:ea typeface="Inter" panose="02000503000000020004" pitchFamily="2" charset="0"/>
                  <a:cs typeface="Montserrat"/>
                  <a:sym typeface="Montserrat"/>
                </a:rPr>
                <a:t>+</a:t>
              </a:r>
              <a:endParaRPr sz="3198" b="1" kern="0" dirty="0">
                <a:solidFill>
                  <a:srgbClr val="D7587B"/>
                </a:solidFill>
                <a:latin typeface="Inter bold"/>
                <a:ea typeface="Inter" panose="02000503000000020004" pitchFamily="2" charset="0"/>
                <a:cs typeface="Calibri"/>
                <a:sym typeface="Calibri"/>
              </a:endParaRPr>
            </a:p>
          </p:txBody>
        </p:sp>
        <p:sp>
          <p:nvSpPr>
            <p:cNvPr id="6" name="Google Shape;125;g135c8b54752_0_975">
              <a:extLst>
                <a:ext uri="{FF2B5EF4-FFF2-40B4-BE49-F238E27FC236}">
                  <a16:creationId xmlns:a16="http://schemas.microsoft.com/office/drawing/2014/main" id="{92DAC9BF-D003-5E10-EDCF-C3B0EAC098BA}"/>
                </a:ext>
              </a:extLst>
            </p:cNvPr>
            <p:cNvSpPr txBox="1"/>
            <p:nvPr/>
          </p:nvSpPr>
          <p:spPr>
            <a:xfrm>
              <a:off x="3066512" y="2659455"/>
              <a:ext cx="2065714" cy="5846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12" tIns="45612" rIns="45612" bIns="45612" anchor="t" anchorCtr="0">
              <a:spAutoFit/>
            </a:bodyPr>
            <a:lstStyle/>
            <a:p>
              <a:pPr defTabSz="912574">
                <a:buClr>
                  <a:srgbClr val="FFFFFF"/>
                </a:buClr>
                <a:buSzPts val="1800"/>
                <a:defRPr/>
              </a:pPr>
              <a:r>
                <a:rPr lang="pt-BR" sz="3198" b="1" kern="0" dirty="0">
                  <a:solidFill>
                    <a:srgbClr val="D7587B"/>
                  </a:solidFill>
                  <a:latin typeface="Inter bold"/>
                  <a:ea typeface="Inter" panose="02000503000000020004" pitchFamily="2" charset="0"/>
                  <a:cs typeface="Montserrat"/>
                  <a:sym typeface="Montserrat"/>
                </a:rPr>
                <a:t>+</a:t>
              </a:r>
              <a:r>
                <a:rPr lang="pt-BR" sz="3198" b="1" kern="0" dirty="0">
                  <a:solidFill>
                    <a:prstClr val="white"/>
                  </a:solidFill>
                  <a:latin typeface="Inter bold"/>
                  <a:ea typeface="Inter" panose="02000503000000020004" pitchFamily="2" charset="0"/>
                  <a:cs typeface="Montserrat"/>
                  <a:sym typeface="Montserrat"/>
                </a:rPr>
                <a:t> 170</a:t>
              </a:r>
              <a:endParaRPr sz="3198" b="1" kern="0" dirty="0">
                <a:solidFill>
                  <a:prstClr val="white"/>
                </a:solidFill>
                <a:latin typeface="Inter bold"/>
                <a:ea typeface="Inter" panose="02000503000000020004" pitchFamily="2" charset="0"/>
                <a:cs typeface="Calibri"/>
                <a:sym typeface="Calibri"/>
              </a:endParaRPr>
            </a:p>
          </p:txBody>
        </p:sp>
        <p:sp>
          <p:nvSpPr>
            <p:cNvPr id="7" name="Google Shape;125;g135c8b54752_0_975">
              <a:extLst>
                <a:ext uri="{FF2B5EF4-FFF2-40B4-BE49-F238E27FC236}">
                  <a16:creationId xmlns:a16="http://schemas.microsoft.com/office/drawing/2014/main" id="{A8078F42-7E43-CC72-9FD9-3E27A3E9E0BB}"/>
                </a:ext>
              </a:extLst>
            </p:cNvPr>
            <p:cNvSpPr txBox="1"/>
            <p:nvPr/>
          </p:nvSpPr>
          <p:spPr>
            <a:xfrm>
              <a:off x="3109654" y="3158180"/>
              <a:ext cx="2006277" cy="4614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12" tIns="45612" rIns="45612" bIns="45612" anchor="t" anchorCtr="0">
              <a:spAutoFit/>
            </a:bodyPr>
            <a:lstStyle/>
            <a:p>
              <a:pPr defTabSz="912574">
                <a:buClr>
                  <a:srgbClr val="FFFFFF"/>
                </a:buClr>
                <a:buSzPts val="1800"/>
                <a:defRPr/>
              </a:pPr>
              <a:r>
                <a:rPr lang="pt-BR" sz="1199" kern="0" dirty="0">
                  <a:solidFill>
                    <a:prstClr val="white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empresas monitoradas no Brasil e 6 países </a:t>
              </a:r>
              <a:r>
                <a:rPr lang="pt-BR" sz="1199" kern="0" dirty="0" err="1">
                  <a:solidFill>
                    <a:prstClr val="white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LatAm</a:t>
              </a:r>
              <a:endParaRPr sz="1199" kern="0" dirty="0">
                <a:solidFill>
                  <a:prstClr val="white"/>
                </a:solidFill>
                <a:latin typeface="Inter" panose="02000503000000020004" pitchFamily="2" charset="0"/>
                <a:ea typeface="Inter" panose="02000503000000020004" pitchFamily="2" charset="0"/>
                <a:cs typeface="Calibri"/>
                <a:sym typeface="Calibri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21A7BA1-3283-BD91-C080-FAA0B0A39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26301" y="3749560"/>
              <a:ext cx="399282" cy="33830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6A5B9A8-80D1-C4DA-C7E6-B6377420B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55111" y="2748683"/>
              <a:ext cx="351979" cy="35197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71D5D02-C99B-F078-45F9-BA2445E0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2906" y="3828405"/>
              <a:ext cx="302751" cy="30275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43D5EAE-EE67-AE20-3110-C7A0F7008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9904" y="2854292"/>
              <a:ext cx="405341" cy="230448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8DBCEE1-2A56-A13A-4F7A-D4AA9C88506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5" t="45646"/>
          <a:stretch/>
        </p:blipFill>
        <p:spPr>
          <a:xfrm>
            <a:off x="3359821" y="1376916"/>
            <a:ext cx="2342062" cy="120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5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63E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ounded Rectangle 1037">
            <a:extLst>
              <a:ext uri="{FF2B5EF4-FFF2-40B4-BE49-F238E27FC236}">
                <a16:creationId xmlns:a16="http://schemas.microsoft.com/office/drawing/2014/main" id="{15D14B88-B109-6963-DD1C-2D75F80BF140}"/>
              </a:ext>
            </a:extLst>
          </p:cNvPr>
          <p:cNvSpPr/>
          <p:nvPr/>
        </p:nvSpPr>
        <p:spPr>
          <a:xfrm>
            <a:off x="10122807" y="3119728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823FC91-9EE0-903D-8EB4-0E69E4643F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13" y="5321413"/>
            <a:ext cx="1809257" cy="997854"/>
          </a:xfrm>
          <a:prstGeom prst="rect">
            <a:avLst/>
          </a:prstGeom>
        </p:spPr>
      </p:pic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295B10B-E497-CEC0-78BD-7D9C755D1A25}"/>
              </a:ext>
            </a:extLst>
          </p:cNvPr>
          <p:cNvSpPr/>
          <p:nvPr/>
        </p:nvSpPr>
        <p:spPr>
          <a:xfrm>
            <a:off x="1694341" y="1342269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738B56EE-B5F1-AC93-BC37-AAAA808B8687}"/>
              </a:ext>
            </a:extLst>
          </p:cNvPr>
          <p:cNvSpPr/>
          <p:nvPr/>
        </p:nvSpPr>
        <p:spPr>
          <a:xfrm>
            <a:off x="3380035" y="1342269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859D4871-86E7-7162-81D4-77111EEF941B}"/>
              </a:ext>
            </a:extLst>
          </p:cNvPr>
          <p:cNvSpPr/>
          <p:nvPr/>
        </p:nvSpPr>
        <p:spPr>
          <a:xfrm>
            <a:off x="5065728" y="1342269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7BF0FD7F-E264-6E67-04D2-1DA3AC5B82FF}"/>
              </a:ext>
            </a:extLst>
          </p:cNvPr>
          <p:cNvSpPr/>
          <p:nvPr/>
        </p:nvSpPr>
        <p:spPr>
          <a:xfrm>
            <a:off x="6751421" y="1342269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4" name="Rounded Rectangle 1023">
            <a:extLst>
              <a:ext uri="{FF2B5EF4-FFF2-40B4-BE49-F238E27FC236}">
                <a16:creationId xmlns:a16="http://schemas.microsoft.com/office/drawing/2014/main" id="{16CEA37C-F76D-8E28-8625-0911E6FCA903}"/>
              </a:ext>
            </a:extLst>
          </p:cNvPr>
          <p:cNvSpPr/>
          <p:nvPr/>
        </p:nvSpPr>
        <p:spPr>
          <a:xfrm>
            <a:off x="8437114" y="1342269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5" name="Rounded Rectangle 1024">
            <a:extLst>
              <a:ext uri="{FF2B5EF4-FFF2-40B4-BE49-F238E27FC236}">
                <a16:creationId xmlns:a16="http://schemas.microsoft.com/office/drawing/2014/main" id="{4AD8D489-43BF-D633-35C7-C3D91FE3498B}"/>
              </a:ext>
            </a:extLst>
          </p:cNvPr>
          <p:cNvSpPr/>
          <p:nvPr/>
        </p:nvSpPr>
        <p:spPr>
          <a:xfrm>
            <a:off x="1694341" y="3119728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6" name="Rounded Rectangle 1025">
            <a:extLst>
              <a:ext uri="{FF2B5EF4-FFF2-40B4-BE49-F238E27FC236}">
                <a16:creationId xmlns:a16="http://schemas.microsoft.com/office/drawing/2014/main" id="{5B1799BB-3AC5-53EB-DC51-417ED37CAF6D}"/>
              </a:ext>
            </a:extLst>
          </p:cNvPr>
          <p:cNvSpPr/>
          <p:nvPr/>
        </p:nvSpPr>
        <p:spPr>
          <a:xfrm>
            <a:off x="3380035" y="3119728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7" name="Rounded Rectangle 1026">
            <a:extLst>
              <a:ext uri="{FF2B5EF4-FFF2-40B4-BE49-F238E27FC236}">
                <a16:creationId xmlns:a16="http://schemas.microsoft.com/office/drawing/2014/main" id="{F738C69C-44DE-55BF-7008-8FDA6508349D}"/>
              </a:ext>
            </a:extLst>
          </p:cNvPr>
          <p:cNvSpPr/>
          <p:nvPr/>
        </p:nvSpPr>
        <p:spPr>
          <a:xfrm>
            <a:off x="5065728" y="3119728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9" name="Rounded Rectangle 1028">
            <a:extLst>
              <a:ext uri="{FF2B5EF4-FFF2-40B4-BE49-F238E27FC236}">
                <a16:creationId xmlns:a16="http://schemas.microsoft.com/office/drawing/2014/main" id="{C5D904D4-0A9D-708B-F637-976C5650FE55}"/>
              </a:ext>
            </a:extLst>
          </p:cNvPr>
          <p:cNvSpPr/>
          <p:nvPr/>
        </p:nvSpPr>
        <p:spPr>
          <a:xfrm>
            <a:off x="6751421" y="3119728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0" name="Rounded Rectangle 1029">
            <a:extLst>
              <a:ext uri="{FF2B5EF4-FFF2-40B4-BE49-F238E27FC236}">
                <a16:creationId xmlns:a16="http://schemas.microsoft.com/office/drawing/2014/main" id="{4379C41B-38D6-4B0B-FDBB-2A69A12546EA}"/>
              </a:ext>
            </a:extLst>
          </p:cNvPr>
          <p:cNvSpPr/>
          <p:nvPr/>
        </p:nvSpPr>
        <p:spPr>
          <a:xfrm>
            <a:off x="8437114" y="3119728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1" name="Rounded Rectangle 1030">
            <a:extLst>
              <a:ext uri="{FF2B5EF4-FFF2-40B4-BE49-F238E27FC236}">
                <a16:creationId xmlns:a16="http://schemas.microsoft.com/office/drawing/2014/main" id="{C584BE61-1354-9957-B77B-A915E828D472}"/>
              </a:ext>
            </a:extLst>
          </p:cNvPr>
          <p:cNvSpPr/>
          <p:nvPr/>
        </p:nvSpPr>
        <p:spPr>
          <a:xfrm>
            <a:off x="10122807" y="1323358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2" name="Rounded Rectangle 1031">
            <a:extLst>
              <a:ext uri="{FF2B5EF4-FFF2-40B4-BE49-F238E27FC236}">
                <a16:creationId xmlns:a16="http://schemas.microsoft.com/office/drawing/2014/main" id="{7A23A8EC-6C48-0252-07C8-D956B6C15FF5}"/>
              </a:ext>
            </a:extLst>
          </p:cNvPr>
          <p:cNvSpPr/>
          <p:nvPr/>
        </p:nvSpPr>
        <p:spPr>
          <a:xfrm>
            <a:off x="1694342" y="4900242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3" name="Rounded Rectangle 1032">
            <a:extLst>
              <a:ext uri="{FF2B5EF4-FFF2-40B4-BE49-F238E27FC236}">
                <a16:creationId xmlns:a16="http://schemas.microsoft.com/office/drawing/2014/main" id="{793389CF-F03E-6BE4-045F-B3FD3D4CDE79}"/>
              </a:ext>
            </a:extLst>
          </p:cNvPr>
          <p:cNvSpPr/>
          <p:nvPr/>
        </p:nvSpPr>
        <p:spPr>
          <a:xfrm>
            <a:off x="3380035" y="4900242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4" name="Rounded Rectangle 1033">
            <a:extLst>
              <a:ext uri="{FF2B5EF4-FFF2-40B4-BE49-F238E27FC236}">
                <a16:creationId xmlns:a16="http://schemas.microsoft.com/office/drawing/2014/main" id="{689D4A7F-40F1-5000-0E61-D319FBA97C3E}"/>
              </a:ext>
            </a:extLst>
          </p:cNvPr>
          <p:cNvSpPr/>
          <p:nvPr/>
        </p:nvSpPr>
        <p:spPr>
          <a:xfrm>
            <a:off x="5065728" y="4900242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5" name="Rounded Rectangle 1034">
            <a:extLst>
              <a:ext uri="{FF2B5EF4-FFF2-40B4-BE49-F238E27FC236}">
                <a16:creationId xmlns:a16="http://schemas.microsoft.com/office/drawing/2014/main" id="{0F9CDF3F-E743-F8B5-FA7B-7710CF6EBD66}"/>
              </a:ext>
            </a:extLst>
          </p:cNvPr>
          <p:cNvSpPr/>
          <p:nvPr/>
        </p:nvSpPr>
        <p:spPr>
          <a:xfrm>
            <a:off x="6751421" y="4900242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A00336-52B3-FECA-D092-07C8C12FB39F}"/>
              </a:ext>
            </a:extLst>
          </p:cNvPr>
          <p:cNvGrpSpPr/>
          <p:nvPr/>
        </p:nvGrpSpPr>
        <p:grpSpPr>
          <a:xfrm>
            <a:off x="10215182" y="4878"/>
            <a:ext cx="1940500" cy="1322189"/>
            <a:chOff x="10171268" y="-4054"/>
            <a:chExt cx="2000217" cy="1325637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3639977-CA5E-5E68-EDF8-20A3042217E1}"/>
                </a:ext>
              </a:extLst>
            </p:cNvPr>
            <p:cNvSpPr/>
            <p:nvPr/>
          </p:nvSpPr>
          <p:spPr>
            <a:xfrm>
              <a:off x="10171268" y="-4053"/>
              <a:ext cx="668545" cy="830978"/>
            </a:xfrm>
            <a:prstGeom prst="roundRect">
              <a:avLst>
                <a:gd name="adj" fmla="val 7384"/>
              </a:avLst>
            </a:prstGeom>
            <a:solidFill>
              <a:srgbClr val="385581">
                <a:alpha val="1523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09592">
                <a:defRPr/>
              </a:pPr>
              <a:endParaRPr lang="pt-BR" sz="179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48C1AEFF-F765-2F85-ACB4-1F2F7950749E}"/>
                </a:ext>
              </a:extLst>
            </p:cNvPr>
            <p:cNvSpPr/>
            <p:nvPr/>
          </p:nvSpPr>
          <p:spPr>
            <a:xfrm>
              <a:off x="10837104" y="-4054"/>
              <a:ext cx="668545" cy="1075466"/>
            </a:xfrm>
            <a:prstGeom prst="roundRect">
              <a:avLst>
                <a:gd name="adj" fmla="val 7384"/>
              </a:avLst>
            </a:prstGeom>
            <a:solidFill>
              <a:srgbClr val="385581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09592">
                <a:defRPr/>
              </a:pPr>
              <a:endParaRPr lang="pt-BR" sz="179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217E4791-21B9-45FC-0643-A2A0816436B3}"/>
                </a:ext>
              </a:extLst>
            </p:cNvPr>
            <p:cNvSpPr/>
            <p:nvPr/>
          </p:nvSpPr>
          <p:spPr>
            <a:xfrm>
              <a:off x="11502940" y="-4053"/>
              <a:ext cx="668545" cy="1325636"/>
            </a:xfrm>
            <a:prstGeom prst="roundRect">
              <a:avLst>
                <a:gd name="adj" fmla="val 7384"/>
              </a:avLst>
            </a:prstGeom>
            <a:solidFill>
              <a:srgbClr val="385581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09592">
                <a:defRPr/>
              </a:pPr>
              <a:endParaRPr lang="pt-BR" sz="1791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7DEAC1A5-223D-C236-6731-D7C12330F3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354" y="371464"/>
            <a:ext cx="461163" cy="459468"/>
          </a:xfrm>
          <a:prstGeom prst="rect">
            <a:avLst/>
          </a:prstGeom>
        </p:spPr>
      </p:pic>
      <p:sp>
        <p:nvSpPr>
          <p:cNvPr id="28" name="Google Shape;129;g135c8b54752_0_975">
            <a:extLst>
              <a:ext uri="{FF2B5EF4-FFF2-40B4-BE49-F238E27FC236}">
                <a16:creationId xmlns:a16="http://schemas.microsoft.com/office/drawing/2014/main" id="{63FD7364-3F3D-52C4-2EED-43A11646E1C2}"/>
              </a:ext>
            </a:extLst>
          </p:cNvPr>
          <p:cNvSpPr txBox="1"/>
          <p:nvPr/>
        </p:nvSpPr>
        <p:spPr>
          <a:xfrm>
            <a:off x="999544" y="329035"/>
            <a:ext cx="9939903" cy="82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66" tIns="45466" rIns="45466" bIns="45466" anchor="t" anchorCtr="0">
            <a:spAutoFit/>
          </a:bodyPr>
          <a:lstStyle/>
          <a:p>
            <a:pPr defTabSz="909566">
              <a:buClr>
                <a:srgbClr val="FFFFFF"/>
              </a:buClr>
              <a:buSzPts val="3000"/>
              <a:defRPr/>
            </a:pPr>
            <a:r>
              <a:rPr lang="pt-BR" sz="2396" b="1" kern="0" dirty="0" err="1">
                <a:solidFill>
                  <a:prstClr val="whit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Caliber</a:t>
            </a:r>
            <a:r>
              <a:rPr lang="pt-BR" sz="2396" b="1" kern="0" dirty="0">
                <a:solidFill>
                  <a:prstClr val="whit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 | </a:t>
            </a:r>
            <a:r>
              <a:rPr lang="pt-BR" sz="2396" kern="0" dirty="0">
                <a:solidFill>
                  <a:prstClr val="white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U</a:t>
            </a:r>
            <a:r>
              <a:rPr lang="pt-BR" sz="2396" kern="0" dirty="0">
                <a:solidFill>
                  <a:prstClr val="white"/>
                </a:solidFill>
                <a:latin typeface="Inter" panose="02000503000000020004" pitchFamily="2" charset="0"/>
              </a:rPr>
              <a:t>ma empresa que cuida de reputação, unindo experiência consultiva e inovação tecnológica.</a:t>
            </a:r>
            <a:endParaRPr lang="pt-BR" sz="2792" kern="0" dirty="0">
              <a:solidFill>
                <a:prstClr val="white"/>
              </a:solidFill>
              <a:latin typeface="Inter" panose="02000503000000020004" pitchFamily="2" charset="0"/>
              <a:ea typeface="Inter" panose="02000503000000020004" pitchFamily="2" charset="0"/>
              <a:cs typeface="Montserrat"/>
              <a:sym typeface="Montserrat"/>
            </a:endParaRPr>
          </a:p>
        </p:txBody>
      </p:sp>
      <p:sp>
        <p:nvSpPr>
          <p:cNvPr id="2" name="CustomShape 4">
            <a:extLst>
              <a:ext uri="{FF2B5EF4-FFF2-40B4-BE49-F238E27FC236}">
                <a16:creationId xmlns:a16="http://schemas.microsoft.com/office/drawing/2014/main" id="{CC46CD14-B11B-E636-AA11-ACF68F0C6FE7}"/>
              </a:ext>
            </a:extLst>
          </p:cNvPr>
          <p:cNvSpPr/>
          <p:nvPr/>
        </p:nvSpPr>
        <p:spPr>
          <a:xfrm>
            <a:off x="309754" y="6498790"/>
            <a:ext cx="355960" cy="2253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1571">
              <a:defRPr/>
            </a:pPr>
            <a:fld id="{E2244379-C4CE-4B8F-83FF-AE2861C0647F}" type="slidenum">
              <a:rPr lang="pt-BR" sz="1195" b="1" spc="-1">
                <a:solidFill>
                  <a:srgbClr val="F6F6F1"/>
                </a:solidFill>
                <a:latin typeface="GOL Sans Text Medium"/>
              </a:rPr>
              <a:pPr algn="ctr" defTabSz="911571">
                <a:defRPr/>
              </a:pPr>
              <a:t>3</a:t>
            </a:fld>
            <a:endParaRPr lang="pt-BR" sz="1195" spc="-1">
              <a:solidFill>
                <a:srgbClr val="F6F6F1"/>
              </a:solidFill>
              <a:latin typeface="Arial"/>
            </a:endParaRPr>
          </a:p>
        </p:txBody>
      </p:sp>
      <p:pic>
        <p:nvPicPr>
          <p:cNvPr id="8" name="Picture 7" descr="A black square with white letters&#10;&#10;Description automatically generated">
            <a:extLst>
              <a:ext uri="{FF2B5EF4-FFF2-40B4-BE49-F238E27FC236}">
                <a16:creationId xmlns:a16="http://schemas.microsoft.com/office/drawing/2014/main" id="{5933C31A-DC5C-7440-C183-02006925A43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2692" y="3529676"/>
            <a:ext cx="1158540" cy="963239"/>
          </a:xfrm>
          <a:prstGeom prst="rect">
            <a:avLst/>
          </a:prstGeom>
        </p:spPr>
      </p:pic>
      <p:pic>
        <p:nvPicPr>
          <p:cNvPr id="13" name="Picture 12" descr="A blue letter on a black background&#10;&#10;Description automatically generated">
            <a:extLst>
              <a:ext uri="{FF2B5EF4-FFF2-40B4-BE49-F238E27FC236}">
                <a16:creationId xmlns:a16="http://schemas.microsoft.com/office/drawing/2014/main" id="{8DBA747B-2712-52F7-F3F1-31B982451E2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5699" y="3635720"/>
            <a:ext cx="1314761" cy="468384"/>
          </a:xfrm>
          <a:prstGeom prst="rect">
            <a:avLst/>
          </a:prstGeom>
        </p:spPr>
      </p:pic>
      <p:pic>
        <p:nvPicPr>
          <p:cNvPr id="15" name="Picture 14" descr="A blue and black logo&#10;&#10;Description automatically generated">
            <a:extLst>
              <a:ext uri="{FF2B5EF4-FFF2-40B4-BE49-F238E27FC236}">
                <a16:creationId xmlns:a16="http://schemas.microsoft.com/office/drawing/2014/main" id="{697C9584-E80C-1EF5-2399-75E7494A2DD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2709" y="1768821"/>
            <a:ext cx="1015546" cy="871815"/>
          </a:xfrm>
          <a:prstGeom prst="rect">
            <a:avLst/>
          </a:prstGeom>
        </p:spPr>
      </p:pic>
      <p:pic>
        <p:nvPicPr>
          <p:cNvPr id="29" name="Picture 28" descr="A red square with white lines and a white logo on a black background&#10;&#10;Description automatically generated">
            <a:extLst>
              <a:ext uri="{FF2B5EF4-FFF2-40B4-BE49-F238E27FC236}">
                <a16:creationId xmlns:a16="http://schemas.microsoft.com/office/drawing/2014/main" id="{75B4D50C-BB93-F524-04C0-322507B8EC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9148" y="5181088"/>
            <a:ext cx="1120137" cy="1097734"/>
          </a:xfrm>
          <a:prstGeom prst="rect">
            <a:avLst/>
          </a:prstGeom>
        </p:spPr>
      </p:pic>
      <p:pic>
        <p:nvPicPr>
          <p:cNvPr id="35" name="Picture 34" descr="A red and white sign with black letters&#10;&#10;Description automatically generated">
            <a:extLst>
              <a:ext uri="{FF2B5EF4-FFF2-40B4-BE49-F238E27FC236}">
                <a16:creationId xmlns:a16="http://schemas.microsoft.com/office/drawing/2014/main" id="{F9E2EBC3-13B3-996D-0252-985E78A27BE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8075" y="3841060"/>
            <a:ext cx="1495120" cy="263044"/>
          </a:xfrm>
          <a:prstGeom prst="rect">
            <a:avLst/>
          </a:prstGeom>
        </p:spPr>
      </p:pic>
      <p:pic>
        <p:nvPicPr>
          <p:cNvPr id="37" name="Picture 36" descr="A blue and black logo&#10;&#10;Description automatically generated">
            <a:extLst>
              <a:ext uri="{FF2B5EF4-FFF2-40B4-BE49-F238E27FC236}">
                <a16:creationId xmlns:a16="http://schemas.microsoft.com/office/drawing/2014/main" id="{B1E068BE-C8D2-9B95-707B-F5B72CC03F0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6275" y="5661448"/>
            <a:ext cx="1365002" cy="176233"/>
          </a:xfrm>
          <a:prstGeom prst="rect">
            <a:avLst/>
          </a:prstGeom>
        </p:spPr>
      </p:pic>
      <p:pic>
        <p:nvPicPr>
          <p:cNvPr id="39" name="Picture 38" descr="A orange square with black text&#10;&#10;Description automatically generated">
            <a:extLst>
              <a:ext uri="{FF2B5EF4-FFF2-40B4-BE49-F238E27FC236}">
                <a16:creationId xmlns:a16="http://schemas.microsoft.com/office/drawing/2014/main" id="{1B2523CC-538D-F219-9CF6-779415769DA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0964" y="1731178"/>
            <a:ext cx="1060268" cy="1060268"/>
          </a:xfrm>
          <a:prstGeom prst="rect">
            <a:avLst/>
          </a:prstGeom>
        </p:spPr>
      </p:pic>
      <p:pic>
        <p:nvPicPr>
          <p:cNvPr id="43" name="Picture 42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D6DE62EC-FA9C-11A4-B24C-0B6A66DE1ED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4171" y="3738159"/>
            <a:ext cx="1258719" cy="453139"/>
          </a:xfrm>
          <a:prstGeom prst="rect">
            <a:avLst/>
          </a:prstGeom>
        </p:spPr>
      </p:pic>
      <p:pic>
        <p:nvPicPr>
          <p:cNvPr id="45" name="Picture 44" descr="A black and orange logo&#10;&#10;Description automatically generated">
            <a:extLst>
              <a:ext uri="{FF2B5EF4-FFF2-40B4-BE49-F238E27FC236}">
                <a16:creationId xmlns:a16="http://schemas.microsoft.com/office/drawing/2014/main" id="{D42124A9-88F1-32C1-E2A1-09D630965A73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878" y="3550603"/>
            <a:ext cx="1356730" cy="777859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E74E28B-0CA1-69FC-F2FE-BC9F740119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125699" y="1917733"/>
            <a:ext cx="1388133" cy="568579"/>
          </a:xfrm>
          <a:prstGeom prst="rect">
            <a:avLst/>
          </a:prstGeom>
        </p:spPr>
      </p:pic>
      <p:pic>
        <p:nvPicPr>
          <p:cNvPr id="49" name="Picture 48" descr="A blue circle with black text&#10;&#10;Description automatically generated">
            <a:extLst>
              <a:ext uri="{FF2B5EF4-FFF2-40B4-BE49-F238E27FC236}">
                <a16:creationId xmlns:a16="http://schemas.microsoft.com/office/drawing/2014/main" id="{CC6D05E5-6589-83D3-74F0-89B5DA40383E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409" y="5180877"/>
            <a:ext cx="1259631" cy="877543"/>
          </a:xfrm>
          <a:prstGeom prst="rect">
            <a:avLst/>
          </a:prstGeom>
        </p:spPr>
      </p:pic>
      <p:pic>
        <p:nvPicPr>
          <p:cNvPr id="55" name="Picture 54" descr="A yellow and black logo&#10;&#10;Description automatically generated">
            <a:extLst>
              <a:ext uri="{FF2B5EF4-FFF2-40B4-BE49-F238E27FC236}">
                <a16:creationId xmlns:a16="http://schemas.microsoft.com/office/drawing/2014/main" id="{1F45B3D2-4A74-0FB2-A176-44BF297C0758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277" y="1957541"/>
            <a:ext cx="1387902" cy="506367"/>
          </a:xfrm>
          <a:prstGeom prst="rect">
            <a:avLst/>
          </a:prstGeom>
        </p:spPr>
      </p:pic>
      <p:pic>
        <p:nvPicPr>
          <p:cNvPr id="57" name="Picture 56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1EBE7C05-7D57-DCAF-AC2E-DCDD0345B2E3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277" y="3529676"/>
            <a:ext cx="1416699" cy="798074"/>
          </a:xfrm>
          <a:prstGeom prst="rect">
            <a:avLst/>
          </a:prstGeom>
        </p:spPr>
      </p:pic>
      <p:pic>
        <p:nvPicPr>
          <p:cNvPr id="1037" name="Picture 1036" descr="A blue bird logo with birds in a nest&#10;&#10;Description automatically generated">
            <a:extLst>
              <a:ext uri="{FF2B5EF4-FFF2-40B4-BE49-F238E27FC236}">
                <a16:creationId xmlns:a16="http://schemas.microsoft.com/office/drawing/2014/main" id="{B7BCBC17-8DDF-A280-7D9A-D9D8C249E62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46973" y="1731178"/>
            <a:ext cx="952788" cy="952788"/>
          </a:xfrm>
          <a:prstGeom prst="rect">
            <a:avLst/>
          </a:prstGeom>
        </p:spPr>
      </p:pic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5CA51F8B-D6DA-FA8C-0E7D-4BBA173173E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81997" y="4986615"/>
            <a:ext cx="2754296" cy="1377148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F5F1AD5-6700-11EB-8C69-6F535F3AC9E1}"/>
              </a:ext>
            </a:extLst>
          </p:cNvPr>
          <p:cNvSpPr/>
          <p:nvPr/>
        </p:nvSpPr>
        <p:spPr>
          <a:xfrm>
            <a:off x="8437114" y="4884205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" name="Picture 9" descr="A blue letter on a black background&#10;&#10;Description automatically generated">
            <a:extLst>
              <a:ext uri="{FF2B5EF4-FFF2-40B4-BE49-F238E27FC236}">
                <a16:creationId xmlns:a16="http://schemas.microsoft.com/office/drawing/2014/main" id="{365DD177-E15B-B584-C9A6-FC94B7EF39B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488788" y="5507385"/>
            <a:ext cx="1439494" cy="484358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CE039BF-614E-5351-FBBD-2ECC260E199B}"/>
              </a:ext>
            </a:extLst>
          </p:cNvPr>
          <p:cNvSpPr/>
          <p:nvPr/>
        </p:nvSpPr>
        <p:spPr>
          <a:xfrm>
            <a:off x="10122807" y="4884205"/>
            <a:ext cx="1542842" cy="1659424"/>
          </a:xfrm>
          <a:prstGeom prst="roundRect">
            <a:avLst>
              <a:gd name="adj" fmla="val 6487"/>
            </a:avLst>
          </a:prstGeom>
          <a:solidFill>
            <a:schemeClr val="bg1"/>
          </a:solidFill>
          <a:ln w="19050">
            <a:solidFill>
              <a:srgbClr val="385581"/>
            </a:solidFill>
          </a:ln>
          <a:effectLst>
            <a:outerShdw blurRad="310479" dist="88576" dir="5400000" algn="t" rotWithShape="0">
              <a:srgbClr val="14263E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49">
              <a:defRPr/>
            </a:pPr>
            <a:endParaRPr lang="pt-BR" sz="179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20D44C46-D53F-99FF-8F67-CA27BEA187E7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586" y="5059310"/>
            <a:ext cx="1308319" cy="1323053"/>
          </a:xfrm>
          <a:prstGeom prst="rect">
            <a:avLst/>
          </a:prstGeom>
        </p:spPr>
      </p:pic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1386072D-7540-8260-A16E-5C0BF7FF85A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380035" y="1458851"/>
            <a:ext cx="1542842" cy="154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2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/>
          <p:cNvPicPr/>
          <p:nvPr/>
        </p:nvPicPr>
        <p:blipFill>
          <a:blip r:embed="rId2"/>
          <a:stretch/>
        </p:blipFill>
        <p:spPr>
          <a:xfrm>
            <a:off x="10740095" y="6070399"/>
            <a:ext cx="1416757" cy="778173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1105571" y="321345"/>
            <a:ext cx="4182995" cy="5611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690" tIns="44971" rIns="45690" bIns="44971">
            <a:spAutoFit/>
          </a:bodyPr>
          <a:lstStyle/>
          <a:p>
            <a:pPr defTabSz="913806">
              <a:lnSpc>
                <a:spcPct val="123000"/>
              </a:lnSpc>
            </a:pPr>
            <a:r>
              <a:rPr lang="pt-BR" sz="2748" b="1" spc="-1">
                <a:solidFill>
                  <a:srgbClr val="14263E"/>
                </a:solidFill>
                <a:latin typeface="Inter"/>
                <a:ea typeface="Inter"/>
              </a:rPr>
              <a:t>Nossos serviços</a:t>
            </a:r>
            <a:endParaRPr lang="pt-BR" sz="2748" spc="-1">
              <a:solidFill>
                <a:prstClr val="black"/>
              </a:solidFill>
              <a:latin typeface="Arial"/>
            </a:endParaRPr>
          </a:p>
        </p:txBody>
      </p:sp>
      <p:pic>
        <p:nvPicPr>
          <p:cNvPr id="40" name="Picture 5"/>
          <p:cNvPicPr/>
          <p:nvPr/>
        </p:nvPicPr>
        <p:blipFill>
          <a:blip r:embed="rId3"/>
          <a:stretch/>
        </p:blipFill>
        <p:spPr>
          <a:xfrm>
            <a:off x="381723" y="361639"/>
            <a:ext cx="460140" cy="460140"/>
          </a:xfrm>
          <a:prstGeom prst="rect">
            <a:avLst/>
          </a:prstGeom>
          <a:ln>
            <a:noFill/>
          </a:ln>
        </p:spPr>
      </p:pic>
      <p:sp>
        <p:nvSpPr>
          <p:cNvPr id="41" name="CustomShape 2"/>
          <p:cNvSpPr/>
          <p:nvPr/>
        </p:nvSpPr>
        <p:spPr>
          <a:xfrm>
            <a:off x="4136597" y="1593576"/>
            <a:ext cx="3324594" cy="3525703"/>
          </a:xfrm>
          <a:prstGeom prst="ellipse">
            <a:avLst/>
          </a:prstGeom>
          <a:noFill/>
          <a:ln w="38160">
            <a:solidFill>
              <a:srgbClr val="CE55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2" name="CustomShape 3"/>
          <p:cNvSpPr/>
          <p:nvPr/>
        </p:nvSpPr>
        <p:spPr>
          <a:xfrm>
            <a:off x="6594516" y="1594296"/>
            <a:ext cx="905530" cy="960574"/>
          </a:xfrm>
          <a:prstGeom prst="ellipse">
            <a:avLst/>
          </a:prstGeom>
          <a:solidFill>
            <a:srgbClr val="A4B9BA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3" name="CustomShape 4"/>
          <p:cNvSpPr/>
          <p:nvPr/>
        </p:nvSpPr>
        <p:spPr>
          <a:xfrm>
            <a:off x="4127962" y="1594296"/>
            <a:ext cx="905530" cy="960574"/>
          </a:xfrm>
          <a:prstGeom prst="ellipse">
            <a:avLst/>
          </a:prstGeom>
          <a:solidFill>
            <a:srgbClr val="A4B9BA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4" name="CustomShape 5"/>
          <p:cNvSpPr/>
          <p:nvPr/>
        </p:nvSpPr>
        <p:spPr>
          <a:xfrm>
            <a:off x="6597034" y="4210152"/>
            <a:ext cx="905530" cy="960574"/>
          </a:xfrm>
          <a:prstGeom prst="ellipse">
            <a:avLst/>
          </a:prstGeom>
          <a:solidFill>
            <a:srgbClr val="1426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5" name="CustomShape 6"/>
          <p:cNvSpPr/>
          <p:nvPr/>
        </p:nvSpPr>
        <p:spPr>
          <a:xfrm>
            <a:off x="4136597" y="4207634"/>
            <a:ext cx="905530" cy="960574"/>
          </a:xfrm>
          <a:prstGeom prst="ellipse">
            <a:avLst/>
          </a:prstGeom>
          <a:solidFill>
            <a:srgbClr val="C05D76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6" name="CustomShape 7"/>
          <p:cNvSpPr/>
          <p:nvPr/>
        </p:nvSpPr>
        <p:spPr>
          <a:xfrm>
            <a:off x="3632565" y="2876141"/>
            <a:ext cx="905530" cy="960574"/>
          </a:xfrm>
          <a:prstGeom prst="ellipse">
            <a:avLst/>
          </a:prstGeom>
          <a:solidFill>
            <a:srgbClr val="1426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7" name="CustomShape 8"/>
          <p:cNvSpPr/>
          <p:nvPr/>
        </p:nvSpPr>
        <p:spPr>
          <a:xfrm>
            <a:off x="7014362" y="2873623"/>
            <a:ext cx="905530" cy="960574"/>
          </a:xfrm>
          <a:prstGeom prst="ellipse">
            <a:avLst/>
          </a:prstGeom>
          <a:solidFill>
            <a:srgbClr val="C05D76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8" name="CustomShape 9"/>
          <p:cNvSpPr/>
          <p:nvPr/>
        </p:nvSpPr>
        <p:spPr>
          <a:xfrm>
            <a:off x="5353324" y="976219"/>
            <a:ext cx="905530" cy="960574"/>
          </a:xfrm>
          <a:prstGeom prst="ellipse">
            <a:avLst/>
          </a:prstGeom>
          <a:solidFill>
            <a:srgbClr val="1426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9" name="CustomShape 10"/>
          <p:cNvSpPr/>
          <p:nvPr/>
        </p:nvSpPr>
        <p:spPr>
          <a:xfrm rot="2700000">
            <a:off x="6364266" y="4023793"/>
            <a:ext cx="367321" cy="355089"/>
          </a:xfrm>
          <a:prstGeom prst="rightArrow">
            <a:avLst>
              <a:gd name="adj1" fmla="val 11063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50" name="CustomShape 11"/>
          <p:cNvSpPr/>
          <p:nvPr/>
        </p:nvSpPr>
        <p:spPr>
          <a:xfrm rot="18900000">
            <a:off x="6353832" y="2362036"/>
            <a:ext cx="355808" cy="367681"/>
          </a:xfrm>
          <a:prstGeom prst="rightArrow">
            <a:avLst>
              <a:gd name="adj1" fmla="val 11082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51" name="CustomShape 12"/>
          <p:cNvSpPr/>
          <p:nvPr/>
        </p:nvSpPr>
        <p:spPr>
          <a:xfrm rot="8100000">
            <a:off x="4901818" y="4017317"/>
            <a:ext cx="355808" cy="368760"/>
          </a:xfrm>
          <a:prstGeom prst="rightArrow">
            <a:avLst>
              <a:gd name="adj1" fmla="val 11058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52" name="CustomShape 13"/>
          <p:cNvSpPr/>
          <p:nvPr/>
        </p:nvSpPr>
        <p:spPr>
          <a:xfrm rot="13500000">
            <a:off x="4863683" y="2368512"/>
            <a:ext cx="368760" cy="355808"/>
          </a:xfrm>
          <a:prstGeom prst="rightArrow">
            <a:avLst>
              <a:gd name="adj1" fmla="val 11063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60" name="CustomShape 21"/>
          <p:cNvSpPr/>
          <p:nvPr/>
        </p:nvSpPr>
        <p:spPr>
          <a:xfrm>
            <a:off x="6008922" y="93697"/>
            <a:ext cx="5282079" cy="8679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801" tIns="60801" rIns="60801" bIns="60801">
            <a:spAutoFit/>
          </a:bodyPr>
          <a:lstStyle/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Inteligência Competitiva de Reputação - RTT </a:t>
            </a:r>
            <a:r>
              <a:rPr lang="pt-BR" sz="1150" spc="-1" dirty="0">
                <a:solidFill>
                  <a:srgbClr val="14263E"/>
                </a:solidFill>
                <a:latin typeface="Inter"/>
                <a:ea typeface="Inter"/>
              </a:rPr>
              <a:t>(cauda longa)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Monitoramento contínuo da percepção da sociedade sobre a marca do cliente e dos concorrentes. Análise quantitativa com série histórica. </a:t>
            </a:r>
          </a:p>
          <a:p>
            <a:pPr defTabSz="913806">
              <a:lnSpc>
                <a:spcPct val="115000"/>
              </a:lnSpc>
            </a:pPr>
            <a:r>
              <a:rPr lang="pt-BR" sz="1050" b="1" spc="-1" dirty="0">
                <a:solidFill>
                  <a:srgbClr val="14263E"/>
                </a:solidFill>
                <a:latin typeface="Inter"/>
              </a:rPr>
              <a:t>Uso da plataforma digital + Relatório executivo + Reunião estratégica</a:t>
            </a:r>
            <a:endParaRPr lang="pt-BR" sz="1050" b="1" spc="-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61" name="Imagem 68"/>
          <p:cNvPicPr/>
          <p:nvPr/>
        </p:nvPicPr>
        <p:blipFill>
          <a:blip r:embed="rId4"/>
          <a:stretch/>
        </p:blipFill>
        <p:spPr>
          <a:xfrm>
            <a:off x="5528530" y="1180925"/>
            <a:ext cx="555478" cy="550801"/>
          </a:xfrm>
          <a:prstGeom prst="rect">
            <a:avLst/>
          </a:prstGeom>
          <a:ln>
            <a:noFill/>
          </a:ln>
        </p:spPr>
      </p:pic>
      <p:sp>
        <p:nvSpPr>
          <p:cNvPr id="62" name="CustomShape 22"/>
          <p:cNvSpPr/>
          <p:nvPr/>
        </p:nvSpPr>
        <p:spPr>
          <a:xfrm>
            <a:off x="8071966" y="1399637"/>
            <a:ext cx="3822870" cy="10699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0801" tIns="60801" rIns="60801" bIns="60801">
            <a:spAutoFit/>
          </a:bodyPr>
          <a:lstStyle/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Projetos de Reputação (Ad hoc)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Monitoramento ao longo de um período associado a um amplo trabalho de </a:t>
            </a:r>
            <a:r>
              <a:rPr lang="pt-BR" sz="1050" i="1" spc="-1" dirty="0" err="1">
                <a:solidFill>
                  <a:srgbClr val="14263E"/>
                </a:solidFill>
                <a:latin typeface="Inter"/>
                <a:ea typeface="Inter"/>
              </a:rPr>
              <a:t>desk</a:t>
            </a:r>
            <a:r>
              <a:rPr lang="pt-BR" sz="1050" i="1" spc="-1" dirty="0">
                <a:solidFill>
                  <a:srgbClr val="14263E"/>
                </a:solidFill>
                <a:latin typeface="Inter"/>
                <a:ea typeface="Inter"/>
              </a:rPr>
              <a:t> research </a:t>
            </a: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e análise quantitativa e qualitativa.</a:t>
            </a:r>
          </a:p>
          <a:p>
            <a:pPr defTabSz="913806">
              <a:lnSpc>
                <a:spcPct val="115000"/>
              </a:lnSpc>
            </a:pPr>
            <a:r>
              <a:rPr lang="pt-BR" sz="1050" b="1" spc="-1" dirty="0">
                <a:solidFill>
                  <a:srgbClr val="14263E"/>
                </a:solidFill>
                <a:latin typeface="Inter"/>
              </a:rPr>
              <a:t>Relatório executivo + Reunião estratégica</a:t>
            </a:r>
            <a:endParaRPr lang="pt-BR" sz="1050" b="1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endParaRPr lang="pt-BR" sz="1150" spc="-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63" name="Imagem 58"/>
          <p:cNvPicPr/>
          <p:nvPr/>
        </p:nvPicPr>
        <p:blipFill>
          <a:blip r:embed="rId5"/>
          <a:stretch/>
        </p:blipFill>
        <p:spPr>
          <a:xfrm>
            <a:off x="6739861" y="1865919"/>
            <a:ext cx="631749" cy="463378"/>
          </a:xfrm>
          <a:prstGeom prst="rect">
            <a:avLst/>
          </a:prstGeom>
          <a:ln>
            <a:noFill/>
          </a:ln>
        </p:spPr>
      </p:pic>
      <p:sp>
        <p:nvSpPr>
          <p:cNvPr id="64" name="CustomShape 23"/>
          <p:cNvSpPr/>
          <p:nvPr/>
        </p:nvSpPr>
        <p:spPr>
          <a:xfrm>
            <a:off x="8077469" y="2861597"/>
            <a:ext cx="3576790" cy="8679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801" tIns="60801" rIns="60801" bIns="60801">
            <a:spAutoFit/>
          </a:bodyPr>
          <a:lstStyle/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Governança em Reputação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Apoio à estruturação de Comitê Executivo para gestão da reputação, com definição de agenda, papéis e responsabilidades e KPIs.</a:t>
            </a:r>
            <a:endParaRPr lang="pt-BR" sz="1050" spc="-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65" name="Imagem 67"/>
          <p:cNvPicPr/>
          <p:nvPr/>
        </p:nvPicPr>
        <p:blipFill>
          <a:blip r:embed="rId6"/>
          <a:stretch/>
        </p:blipFill>
        <p:spPr>
          <a:xfrm>
            <a:off x="7171220" y="3080847"/>
            <a:ext cx="580302" cy="574186"/>
          </a:xfrm>
          <a:prstGeom prst="rect">
            <a:avLst/>
          </a:prstGeom>
          <a:ln>
            <a:noFill/>
          </a:ln>
        </p:spPr>
      </p:pic>
      <p:sp>
        <p:nvSpPr>
          <p:cNvPr id="66" name="CustomShape 24"/>
          <p:cNvSpPr/>
          <p:nvPr/>
        </p:nvSpPr>
        <p:spPr>
          <a:xfrm>
            <a:off x="8049408" y="4231131"/>
            <a:ext cx="3822870" cy="1257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801" tIns="60801" rIns="60801" bIns="60801">
            <a:spAutoFit/>
          </a:bodyPr>
          <a:lstStyle/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Análise contextual e leitura sensível – 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Mitigação de riscos na comunicação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Leitura prévia e aprofundada da comunicação da empresa (posts, publicidade e  espaços patrocinados) através de curadoria com profissionais especializados em questões identitárias. </a:t>
            </a:r>
            <a:endParaRPr lang="pt-BR" sz="1050" spc="-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67" name="Imagem 59"/>
          <p:cNvPicPr/>
          <p:nvPr/>
        </p:nvPicPr>
        <p:blipFill>
          <a:blip r:embed="rId7"/>
          <a:stretch/>
        </p:blipFill>
        <p:spPr>
          <a:xfrm>
            <a:off x="6769721" y="4452274"/>
            <a:ext cx="616639" cy="605846"/>
          </a:xfrm>
          <a:prstGeom prst="rect">
            <a:avLst/>
          </a:prstGeom>
          <a:ln>
            <a:noFill/>
          </a:ln>
        </p:spPr>
      </p:pic>
      <p:sp>
        <p:nvSpPr>
          <p:cNvPr id="68" name="CustomShape 25"/>
          <p:cNvSpPr/>
          <p:nvPr/>
        </p:nvSpPr>
        <p:spPr>
          <a:xfrm>
            <a:off x="537142" y="2856560"/>
            <a:ext cx="3049374" cy="9018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801" tIns="60801" rIns="60801" bIns="60801">
            <a:spAutoFit/>
          </a:bodyPr>
          <a:lstStyle/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Mapeamento, prevenção e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mitigação de riscos reputacionais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Mapeamento, avaliação, elaboração de plano de contingência e contenção de danos</a:t>
            </a:r>
            <a:r>
              <a:rPr lang="pt-BR" sz="1150" spc="-1" dirty="0">
                <a:solidFill>
                  <a:srgbClr val="14263E"/>
                </a:solidFill>
                <a:latin typeface="Inter"/>
                <a:ea typeface="Inter"/>
              </a:rPr>
              <a:t>.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</p:txBody>
      </p:sp>
      <p:grpSp>
        <p:nvGrpSpPr>
          <p:cNvPr id="69" name="Group 26"/>
          <p:cNvGrpSpPr/>
          <p:nvPr/>
        </p:nvGrpSpPr>
        <p:grpSpPr>
          <a:xfrm>
            <a:off x="3822162" y="3208204"/>
            <a:ext cx="482086" cy="396102"/>
            <a:chOff x="3820680" y="3566880"/>
            <a:chExt cx="482400" cy="396360"/>
          </a:xfrm>
        </p:grpSpPr>
        <p:sp>
          <p:nvSpPr>
            <p:cNvPr id="70" name="CustomShape 27"/>
            <p:cNvSpPr/>
            <p:nvPr/>
          </p:nvSpPr>
          <p:spPr>
            <a:xfrm>
              <a:off x="3820680" y="3566880"/>
              <a:ext cx="482400" cy="396360"/>
            </a:xfrm>
            <a:custGeom>
              <a:avLst/>
              <a:gdLst/>
              <a:ahLst/>
              <a:cxnLst/>
              <a:rect l="l" t="t" r="r" b="b"/>
              <a:pathLst>
                <a:path w="667" h="547">
                  <a:moveTo>
                    <a:pt x="0" y="0"/>
                  </a:moveTo>
                  <a:lnTo>
                    <a:pt x="21" y="0"/>
                  </a:lnTo>
                  <a:lnTo>
                    <a:pt x="21" y="523"/>
                  </a:lnTo>
                  <a:lnTo>
                    <a:pt x="667" y="523"/>
                  </a:lnTo>
                  <a:lnTo>
                    <a:pt x="667" y="545"/>
                  </a:lnTo>
                  <a:lnTo>
                    <a:pt x="21" y="545"/>
                  </a:lnTo>
                  <a:lnTo>
                    <a:pt x="21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71" name="CustomShape 28"/>
            <p:cNvSpPr/>
            <p:nvPr/>
          </p:nvSpPr>
          <p:spPr>
            <a:xfrm>
              <a:off x="3912840" y="3756960"/>
              <a:ext cx="70920" cy="72000"/>
            </a:xfrm>
            <a:custGeom>
              <a:avLst/>
              <a:gdLst/>
              <a:ahLst/>
              <a:cxnLst/>
              <a:rect l="l" t="t" r="r" b="b"/>
              <a:pathLst>
                <a:path w="99" h="100">
                  <a:moveTo>
                    <a:pt x="49" y="0"/>
                  </a:moveTo>
                  <a:lnTo>
                    <a:pt x="69" y="3"/>
                  </a:lnTo>
                  <a:lnTo>
                    <a:pt x="85" y="14"/>
                  </a:lnTo>
                  <a:lnTo>
                    <a:pt x="96" y="31"/>
                  </a:lnTo>
                  <a:lnTo>
                    <a:pt x="99" y="51"/>
                  </a:lnTo>
                  <a:lnTo>
                    <a:pt x="96" y="71"/>
                  </a:lnTo>
                  <a:lnTo>
                    <a:pt x="85" y="85"/>
                  </a:lnTo>
                  <a:lnTo>
                    <a:pt x="69" y="96"/>
                  </a:lnTo>
                  <a:lnTo>
                    <a:pt x="49" y="100"/>
                  </a:lnTo>
                  <a:lnTo>
                    <a:pt x="29" y="96"/>
                  </a:lnTo>
                  <a:lnTo>
                    <a:pt x="14" y="85"/>
                  </a:lnTo>
                  <a:lnTo>
                    <a:pt x="3" y="71"/>
                  </a:lnTo>
                  <a:lnTo>
                    <a:pt x="0" y="51"/>
                  </a:lnTo>
                  <a:lnTo>
                    <a:pt x="3" y="31"/>
                  </a:lnTo>
                  <a:lnTo>
                    <a:pt x="14" y="14"/>
                  </a:lnTo>
                  <a:lnTo>
                    <a:pt x="29" y="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72" name="CustomShape 29"/>
            <p:cNvSpPr/>
            <p:nvPr/>
          </p:nvSpPr>
          <p:spPr>
            <a:xfrm>
              <a:off x="3937320" y="3623400"/>
              <a:ext cx="86040" cy="86400"/>
            </a:xfrm>
            <a:custGeom>
              <a:avLst/>
              <a:gdLst/>
              <a:ahLst/>
              <a:cxnLst/>
              <a:rect l="l" t="t" r="r" b="b"/>
              <a:pathLst>
                <a:path w="120" h="120">
                  <a:moveTo>
                    <a:pt x="60" y="0"/>
                  </a:moveTo>
                  <a:lnTo>
                    <a:pt x="84" y="4"/>
                  </a:lnTo>
                  <a:lnTo>
                    <a:pt x="102" y="17"/>
                  </a:lnTo>
                  <a:lnTo>
                    <a:pt x="114" y="37"/>
                  </a:lnTo>
                  <a:lnTo>
                    <a:pt x="120" y="60"/>
                  </a:lnTo>
                  <a:lnTo>
                    <a:pt x="114" y="84"/>
                  </a:lnTo>
                  <a:lnTo>
                    <a:pt x="102" y="102"/>
                  </a:lnTo>
                  <a:lnTo>
                    <a:pt x="84" y="115"/>
                  </a:lnTo>
                  <a:lnTo>
                    <a:pt x="60" y="120"/>
                  </a:lnTo>
                  <a:lnTo>
                    <a:pt x="36" y="115"/>
                  </a:lnTo>
                  <a:lnTo>
                    <a:pt x="18" y="102"/>
                  </a:lnTo>
                  <a:lnTo>
                    <a:pt x="6" y="84"/>
                  </a:lnTo>
                  <a:lnTo>
                    <a:pt x="0" y="60"/>
                  </a:lnTo>
                  <a:lnTo>
                    <a:pt x="6" y="37"/>
                  </a:lnTo>
                  <a:lnTo>
                    <a:pt x="18" y="17"/>
                  </a:lnTo>
                  <a:lnTo>
                    <a:pt x="36" y="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73" name="CustomShape 30"/>
            <p:cNvSpPr/>
            <p:nvPr/>
          </p:nvSpPr>
          <p:spPr>
            <a:xfrm>
              <a:off x="4088880" y="3615480"/>
              <a:ext cx="150120" cy="150840"/>
            </a:xfrm>
            <a:custGeom>
              <a:avLst/>
              <a:gdLst/>
              <a:ahLst/>
              <a:cxnLst/>
              <a:rect l="l" t="t" r="r" b="b"/>
              <a:pathLst>
                <a:path w="208" h="209">
                  <a:moveTo>
                    <a:pt x="105" y="0"/>
                  </a:moveTo>
                  <a:lnTo>
                    <a:pt x="138" y="6"/>
                  </a:lnTo>
                  <a:lnTo>
                    <a:pt x="167" y="20"/>
                  </a:lnTo>
                  <a:lnTo>
                    <a:pt x="188" y="44"/>
                  </a:lnTo>
                  <a:lnTo>
                    <a:pt x="203" y="73"/>
                  </a:lnTo>
                  <a:lnTo>
                    <a:pt x="208" y="106"/>
                  </a:lnTo>
                  <a:lnTo>
                    <a:pt x="203" y="138"/>
                  </a:lnTo>
                  <a:lnTo>
                    <a:pt x="188" y="168"/>
                  </a:lnTo>
                  <a:lnTo>
                    <a:pt x="167" y="189"/>
                  </a:lnTo>
                  <a:lnTo>
                    <a:pt x="138" y="204"/>
                  </a:lnTo>
                  <a:lnTo>
                    <a:pt x="105" y="209"/>
                  </a:lnTo>
                  <a:lnTo>
                    <a:pt x="72" y="204"/>
                  </a:lnTo>
                  <a:lnTo>
                    <a:pt x="43" y="189"/>
                  </a:lnTo>
                  <a:lnTo>
                    <a:pt x="20" y="168"/>
                  </a:lnTo>
                  <a:lnTo>
                    <a:pt x="5" y="138"/>
                  </a:lnTo>
                  <a:lnTo>
                    <a:pt x="0" y="106"/>
                  </a:lnTo>
                  <a:lnTo>
                    <a:pt x="5" y="73"/>
                  </a:lnTo>
                  <a:lnTo>
                    <a:pt x="20" y="44"/>
                  </a:lnTo>
                  <a:lnTo>
                    <a:pt x="43" y="20"/>
                  </a:lnTo>
                  <a:lnTo>
                    <a:pt x="72" y="6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74" name="CustomShape 31"/>
            <p:cNvSpPr/>
            <p:nvPr/>
          </p:nvSpPr>
          <p:spPr>
            <a:xfrm>
              <a:off x="4053240" y="3796200"/>
              <a:ext cx="78120" cy="79920"/>
            </a:xfrm>
            <a:custGeom>
              <a:avLst/>
              <a:gdLst/>
              <a:ahLst/>
              <a:cxnLst/>
              <a:rect l="l" t="t" r="r" b="b"/>
              <a:pathLst>
                <a:path w="109" h="111">
                  <a:moveTo>
                    <a:pt x="54" y="0"/>
                  </a:moveTo>
                  <a:lnTo>
                    <a:pt x="76" y="4"/>
                  </a:lnTo>
                  <a:lnTo>
                    <a:pt x="92" y="17"/>
                  </a:lnTo>
                  <a:lnTo>
                    <a:pt x="105" y="35"/>
                  </a:lnTo>
                  <a:lnTo>
                    <a:pt x="109" y="55"/>
                  </a:lnTo>
                  <a:lnTo>
                    <a:pt x="105" y="77"/>
                  </a:lnTo>
                  <a:lnTo>
                    <a:pt x="92" y="95"/>
                  </a:lnTo>
                  <a:lnTo>
                    <a:pt x="76" y="108"/>
                  </a:lnTo>
                  <a:lnTo>
                    <a:pt x="54" y="111"/>
                  </a:lnTo>
                  <a:lnTo>
                    <a:pt x="32" y="108"/>
                  </a:lnTo>
                  <a:lnTo>
                    <a:pt x="16" y="95"/>
                  </a:lnTo>
                  <a:lnTo>
                    <a:pt x="3" y="77"/>
                  </a:lnTo>
                  <a:lnTo>
                    <a:pt x="0" y="55"/>
                  </a:lnTo>
                  <a:lnTo>
                    <a:pt x="3" y="35"/>
                  </a:lnTo>
                  <a:lnTo>
                    <a:pt x="16" y="17"/>
                  </a:lnTo>
                  <a:lnTo>
                    <a:pt x="32" y="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75" name="CustomShape 32"/>
          <p:cNvSpPr/>
          <p:nvPr/>
        </p:nvSpPr>
        <p:spPr>
          <a:xfrm>
            <a:off x="509799" y="1380113"/>
            <a:ext cx="3506636" cy="8856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801" tIns="60801" rIns="60801" bIns="60801">
            <a:spAutoFit/>
          </a:bodyPr>
          <a:lstStyle/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Análise (mapa) de </a:t>
            </a:r>
            <a:r>
              <a:rPr lang="pt-BR" sz="1150" b="1" i="1" spc="-1" dirty="0">
                <a:solidFill>
                  <a:srgbClr val="14263E"/>
                </a:solidFill>
                <a:latin typeface="Inter"/>
                <a:ea typeface="Inter"/>
              </a:rPr>
              <a:t>stakeholders </a:t>
            </a: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e geração de estratégias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Análise dos públicos estratégicos, iniciativas da empresa e manifestações recentes.</a:t>
            </a:r>
            <a:endParaRPr lang="pt-BR" sz="1050" spc="-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76" name="Imagem 66"/>
          <p:cNvPicPr/>
          <p:nvPr/>
        </p:nvPicPr>
        <p:blipFill>
          <a:blip r:embed="rId8"/>
          <a:stretch/>
        </p:blipFill>
        <p:spPr>
          <a:xfrm>
            <a:off x="4273308" y="1727049"/>
            <a:ext cx="614840" cy="581382"/>
          </a:xfrm>
          <a:prstGeom prst="rect">
            <a:avLst/>
          </a:prstGeom>
          <a:ln>
            <a:noFill/>
          </a:ln>
        </p:spPr>
      </p:pic>
      <p:sp>
        <p:nvSpPr>
          <p:cNvPr id="77" name="CustomShape 33"/>
          <p:cNvSpPr/>
          <p:nvPr/>
        </p:nvSpPr>
        <p:spPr>
          <a:xfrm>
            <a:off x="4016435" y="5756384"/>
            <a:ext cx="4339546" cy="10538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0801" tIns="60801" rIns="60801" bIns="60801">
            <a:spAutoFit/>
          </a:bodyPr>
          <a:lstStyle/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latin typeface="Inter"/>
                <a:ea typeface="Inter"/>
              </a:rPr>
              <a:t>Avaliação de Personalidades (Influenciadores)</a:t>
            </a:r>
            <a:endParaRPr lang="pt-BR" sz="1150" spc="-1" dirty="0">
              <a:solidFill>
                <a:prstClr val="black"/>
              </a:solidFill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Análise de potenciais ameaças reputacionais advindas da exposição de executivos da empresa e da contratação de influenciadores para o processo de comunicação (mídias sociais e ações de publicidade/ patrocínio). Processo de </a:t>
            </a:r>
            <a:r>
              <a:rPr lang="pt-BR" sz="1050" i="1" spc="-1" dirty="0" err="1">
                <a:solidFill>
                  <a:srgbClr val="14263E"/>
                </a:solidFill>
                <a:latin typeface="Inter"/>
                <a:ea typeface="Inter"/>
              </a:rPr>
              <a:t>checking</a:t>
            </a:r>
            <a:r>
              <a:rPr lang="pt-BR" sz="1050" spc="-1" dirty="0">
                <a:solidFill>
                  <a:srgbClr val="14263E"/>
                </a:solidFill>
                <a:latin typeface="Inter"/>
                <a:ea typeface="Inter"/>
              </a:rPr>
              <a:t> usando fontes públicas.</a:t>
            </a:r>
            <a:endParaRPr lang="pt-BR" sz="1050" spc="-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78" name="Picture 5"/>
          <p:cNvPicPr/>
          <p:nvPr/>
        </p:nvPicPr>
        <p:blipFill>
          <a:blip r:embed="rId3"/>
          <a:stretch/>
        </p:blipFill>
        <p:spPr>
          <a:xfrm>
            <a:off x="5198985" y="2705252"/>
            <a:ext cx="1260619" cy="1260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Espaço Reservado para Número de Slide 3">
            <a:extLst>
              <a:ext uri="{FF2B5EF4-FFF2-40B4-BE49-F238E27FC236}">
                <a16:creationId xmlns:a16="http://schemas.microsoft.com/office/drawing/2014/main" id="{5574C055-93E5-5027-EA33-227980A2B019}"/>
              </a:ext>
            </a:extLst>
          </p:cNvPr>
          <p:cNvSpPr txBox="1">
            <a:spLocks/>
          </p:cNvSpPr>
          <p:nvPr/>
        </p:nvSpPr>
        <p:spPr>
          <a:xfrm>
            <a:off x="288639" y="6510130"/>
            <a:ext cx="357452" cy="22650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fld id="{75150CCD-BA9F-45B6-BC4D-C917FF01DFF6}" type="slidenum">
              <a:rPr lang="pt-BR" sz="1200" b="1">
                <a:solidFill>
                  <a:srgbClr val="000000"/>
                </a:solidFill>
                <a:latin typeface="GOL Sans Text Medium" panose="02010603030407020203"/>
              </a:rPr>
              <a:pPr algn="ctr" defTabSz="457200">
                <a:defRPr/>
              </a:pPr>
              <a:t>4</a:t>
            </a:fld>
            <a:endParaRPr lang="pt-BR" sz="1200" b="1" dirty="0">
              <a:solidFill>
                <a:srgbClr val="000000"/>
              </a:solidFill>
              <a:latin typeface="GOL Sans Text Medium" panose="02010603030407020203"/>
            </a:endParaRPr>
          </a:p>
        </p:txBody>
      </p:sp>
      <p:sp>
        <p:nvSpPr>
          <p:cNvPr id="3" name="CustomShape 6">
            <a:extLst>
              <a:ext uri="{FF2B5EF4-FFF2-40B4-BE49-F238E27FC236}">
                <a16:creationId xmlns:a16="http://schemas.microsoft.com/office/drawing/2014/main" id="{983D5725-6886-3AEA-AB76-F9489083A44C}"/>
              </a:ext>
            </a:extLst>
          </p:cNvPr>
          <p:cNvSpPr/>
          <p:nvPr/>
        </p:nvSpPr>
        <p:spPr>
          <a:xfrm>
            <a:off x="5361239" y="4665914"/>
            <a:ext cx="905530" cy="960574"/>
          </a:xfrm>
          <a:prstGeom prst="ellipse">
            <a:avLst/>
          </a:prstGeom>
          <a:solidFill>
            <a:srgbClr val="A4B9BA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4" name="CustomShape 24">
            <a:extLst>
              <a:ext uri="{FF2B5EF4-FFF2-40B4-BE49-F238E27FC236}">
                <a16:creationId xmlns:a16="http://schemas.microsoft.com/office/drawing/2014/main" id="{5FCEB122-AC0E-22FE-06D3-16795E8F128D}"/>
              </a:ext>
            </a:extLst>
          </p:cNvPr>
          <p:cNvSpPr/>
          <p:nvPr/>
        </p:nvSpPr>
        <p:spPr>
          <a:xfrm>
            <a:off x="558839" y="4412954"/>
            <a:ext cx="3506636" cy="12445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0801" tIns="60801" rIns="60801" bIns="60801">
            <a:spAutoFit/>
          </a:bodyPr>
          <a:lstStyle/>
          <a:p>
            <a:pPr defTabSz="913806">
              <a:lnSpc>
                <a:spcPct val="115000"/>
              </a:lnSpc>
            </a:pPr>
            <a:r>
              <a:rPr lang="pt-BR" sz="1150" b="1" spc="-1" dirty="0">
                <a:solidFill>
                  <a:srgbClr val="14263E"/>
                </a:solidFill>
                <a:highlight>
                  <a:srgbClr val="FFFF00"/>
                </a:highlight>
                <a:latin typeface="Inter"/>
                <a:ea typeface="Inter"/>
              </a:rPr>
              <a:t>Diagnóstico Social para Reputação - DSR</a:t>
            </a:r>
            <a:endParaRPr lang="pt-BR" sz="1150" spc="-1" dirty="0">
              <a:solidFill>
                <a:prstClr val="black"/>
              </a:solidFill>
              <a:highlight>
                <a:srgbClr val="FFFF00"/>
              </a:highlight>
              <a:latin typeface="Arial"/>
            </a:endParaRPr>
          </a:p>
          <a:p>
            <a:pPr defTabSz="913806">
              <a:lnSpc>
                <a:spcPct val="115000"/>
              </a:lnSpc>
            </a:pPr>
            <a:r>
              <a:rPr lang="pt-BR" sz="1050" spc="-1" dirty="0">
                <a:solidFill>
                  <a:srgbClr val="14263E"/>
                </a:solidFill>
                <a:highlight>
                  <a:srgbClr val="FFFF00"/>
                </a:highlight>
                <a:latin typeface="Inter"/>
                <a:ea typeface="Inter"/>
              </a:rPr>
              <a:t>Avaliação quali/ quanti da dinâmica existente entre a empresa e as comunidades que vivem nas suas áreas de influência. Mensuração da percepção do presente e da visão de futuro, percepção dos atributos ESG, relevância da marca, vetores para a formação da reputação e potenciais riscos. </a:t>
            </a:r>
          </a:p>
        </p:txBody>
      </p:sp>
      <p:grpSp>
        <p:nvGrpSpPr>
          <p:cNvPr id="53" name="Group 14"/>
          <p:cNvGrpSpPr/>
          <p:nvPr/>
        </p:nvGrpSpPr>
        <p:grpSpPr>
          <a:xfrm>
            <a:off x="5562337" y="4937111"/>
            <a:ext cx="487842" cy="468415"/>
            <a:chOff x="4350600" y="4845960"/>
            <a:chExt cx="488160" cy="468720"/>
          </a:xfrm>
        </p:grpSpPr>
        <p:sp>
          <p:nvSpPr>
            <p:cNvPr id="54" name="CustomShape 15"/>
            <p:cNvSpPr/>
            <p:nvPr/>
          </p:nvSpPr>
          <p:spPr>
            <a:xfrm>
              <a:off x="4697640" y="4845960"/>
              <a:ext cx="79200" cy="83880"/>
            </a:xfrm>
            <a:custGeom>
              <a:avLst/>
              <a:gdLst/>
              <a:ahLst/>
              <a:cxnLst/>
              <a:rect l="l" t="t" r="r" b="b"/>
              <a:pathLst>
                <a:path w="51412" h="51412">
                  <a:moveTo>
                    <a:pt x="51412" y="25706"/>
                  </a:moveTo>
                  <a:cubicBezTo>
                    <a:pt x="51412" y="39903"/>
                    <a:pt x="39903" y="51412"/>
                    <a:pt x="25706" y="51412"/>
                  </a:cubicBezTo>
                  <a:cubicBezTo>
                    <a:pt x="11509" y="51412"/>
                    <a:pt x="0" y="39903"/>
                    <a:pt x="0" y="25706"/>
                  </a:cubicBezTo>
                  <a:cubicBezTo>
                    <a:pt x="0" y="11509"/>
                    <a:pt x="11509" y="0"/>
                    <a:pt x="25706" y="0"/>
                  </a:cubicBezTo>
                  <a:cubicBezTo>
                    <a:pt x="39903" y="0"/>
                    <a:pt x="51412" y="11509"/>
                    <a:pt x="51412" y="25706"/>
                  </a:cubicBezTo>
                  <a:close/>
                </a:path>
              </a:pathLst>
            </a:custGeom>
            <a:solidFill>
              <a:schemeClr val="bg1"/>
            </a:solidFill>
            <a:ln w="16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55" name="CustomShape 16"/>
            <p:cNvSpPr/>
            <p:nvPr/>
          </p:nvSpPr>
          <p:spPr>
            <a:xfrm>
              <a:off x="4412880" y="4845960"/>
              <a:ext cx="79200" cy="83880"/>
            </a:xfrm>
            <a:custGeom>
              <a:avLst/>
              <a:gdLst/>
              <a:ahLst/>
              <a:cxnLst/>
              <a:rect l="l" t="t" r="r" b="b"/>
              <a:pathLst>
                <a:path w="51412" h="51412">
                  <a:moveTo>
                    <a:pt x="51412" y="25706"/>
                  </a:moveTo>
                  <a:cubicBezTo>
                    <a:pt x="51412" y="39903"/>
                    <a:pt x="39903" y="51412"/>
                    <a:pt x="25706" y="51412"/>
                  </a:cubicBezTo>
                  <a:cubicBezTo>
                    <a:pt x="11509" y="51412"/>
                    <a:pt x="0" y="39903"/>
                    <a:pt x="0" y="25706"/>
                  </a:cubicBezTo>
                  <a:cubicBezTo>
                    <a:pt x="0" y="11509"/>
                    <a:pt x="11509" y="0"/>
                    <a:pt x="25706" y="0"/>
                  </a:cubicBezTo>
                  <a:cubicBezTo>
                    <a:pt x="39903" y="0"/>
                    <a:pt x="51412" y="11509"/>
                    <a:pt x="51412" y="25706"/>
                  </a:cubicBezTo>
                  <a:close/>
                </a:path>
              </a:pathLst>
            </a:custGeom>
            <a:solidFill>
              <a:schemeClr val="bg1"/>
            </a:solidFill>
            <a:ln w="16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56" name="CustomShape 17"/>
            <p:cNvSpPr/>
            <p:nvPr/>
          </p:nvSpPr>
          <p:spPr>
            <a:xfrm>
              <a:off x="4555440" y="4845960"/>
              <a:ext cx="79200" cy="83880"/>
            </a:xfrm>
            <a:custGeom>
              <a:avLst/>
              <a:gdLst/>
              <a:ahLst/>
              <a:cxnLst/>
              <a:rect l="l" t="t" r="r" b="b"/>
              <a:pathLst>
                <a:path w="51412" h="51412">
                  <a:moveTo>
                    <a:pt x="51412" y="25706"/>
                  </a:moveTo>
                  <a:cubicBezTo>
                    <a:pt x="51412" y="39903"/>
                    <a:pt x="39903" y="51412"/>
                    <a:pt x="25706" y="51412"/>
                  </a:cubicBezTo>
                  <a:cubicBezTo>
                    <a:pt x="11509" y="51412"/>
                    <a:pt x="0" y="39903"/>
                    <a:pt x="0" y="25706"/>
                  </a:cubicBezTo>
                  <a:cubicBezTo>
                    <a:pt x="0" y="11509"/>
                    <a:pt x="11509" y="0"/>
                    <a:pt x="25706" y="0"/>
                  </a:cubicBezTo>
                  <a:cubicBezTo>
                    <a:pt x="39903" y="0"/>
                    <a:pt x="51412" y="11509"/>
                    <a:pt x="51412" y="25706"/>
                  </a:cubicBezTo>
                  <a:close/>
                </a:path>
              </a:pathLst>
            </a:custGeom>
            <a:solidFill>
              <a:schemeClr val="bg1"/>
            </a:solidFill>
            <a:ln w="16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57" name="CustomShape 18"/>
            <p:cNvSpPr/>
            <p:nvPr/>
          </p:nvSpPr>
          <p:spPr>
            <a:xfrm>
              <a:off x="4494240" y="4943520"/>
              <a:ext cx="202320" cy="371160"/>
            </a:xfrm>
            <a:custGeom>
              <a:avLst/>
              <a:gdLst/>
              <a:ahLst/>
              <a:cxnLst/>
              <a:rect l="l" t="t" r="r" b="b"/>
              <a:pathLst>
                <a:path w="130722" h="225846">
                  <a:moveTo>
                    <a:pt x="130372" y="86299"/>
                  </a:moveTo>
                  <a:lnTo>
                    <a:pt x="113847" y="25339"/>
                  </a:lnTo>
                  <a:cubicBezTo>
                    <a:pt x="113112" y="23136"/>
                    <a:pt x="112010" y="20932"/>
                    <a:pt x="110542" y="19463"/>
                  </a:cubicBezTo>
                  <a:cubicBezTo>
                    <a:pt x="103564" y="12119"/>
                    <a:pt x="94751" y="6610"/>
                    <a:pt x="85203" y="3305"/>
                  </a:cubicBezTo>
                  <a:cubicBezTo>
                    <a:pt x="78960" y="1102"/>
                    <a:pt x="72350" y="0"/>
                    <a:pt x="65372" y="0"/>
                  </a:cubicBezTo>
                  <a:cubicBezTo>
                    <a:pt x="58395" y="0"/>
                    <a:pt x="51785" y="1102"/>
                    <a:pt x="45542" y="3305"/>
                  </a:cubicBezTo>
                  <a:cubicBezTo>
                    <a:pt x="35627" y="6610"/>
                    <a:pt x="27180" y="12119"/>
                    <a:pt x="20203" y="19463"/>
                  </a:cubicBezTo>
                  <a:cubicBezTo>
                    <a:pt x="18734" y="21299"/>
                    <a:pt x="17632" y="23136"/>
                    <a:pt x="16898" y="25339"/>
                  </a:cubicBezTo>
                  <a:lnTo>
                    <a:pt x="372" y="86299"/>
                  </a:lnTo>
                  <a:cubicBezTo>
                    <a:pt x="-1096" y="92175"/>
                    <a:pt x="1841" y="98785"/>
                    <a:pt x="8084" y="100254"/>
                  </a:cubicBezTo>
                  <a:cubicBezTo>
                    <a:pt x="9186" y="100621"/>
                    <a:pt x="9920" y="100621"/>
                    <a:pt x="11022" y="100621"/>
                  </a:cubicBezTo>
                  <a:cubicBezTo>
                    <a:pt x="15796" y="100621"/>
                    <a:pt x="20203" y="97316"/>
                    <a:pt x="21672" y="92542"/>
                  </a:cubicBezTo>
                  <a:lnTo>
                    <a:pt x="36361" y="38926"/>
                  </a:lnTo>
                  <a:lnTo>
                    <a:pt x="36361" y="225847"/>
                  </a:lnTo>
                  <a:lnTo>
                    <a:pt x="58395" y="225847"/>
                  </a:lnTo>
                  <a:lnTo>
                    <a:pt x="58395" y="120819"/>
                  </a:lnTo>
                  <a:lnTo>
                    <a:pt x="73084" y="120819"/>
                  </a:lnTo>
                  <a:lnTo>
                    <a:pt x="73084" y="225479"/>
                  </a:lnTo>
                  <a:lnTo>
                    <a:pt x="95118" y="225479"/>
                  </a:lnTo>
                  <a:lnTo>
                    <a:pt x="95118" y="38926"/>
                  </a:lnTo>
                  <a:lnTo>
                    <a:pt x="109807" y="92542"/>
                  </a:lnTo>
                  <a:cubicBezTo>
                    <a:pt x="111276" y="97316"/>
                    <a:pt x="115683" y="100621"/>
                    <a:pt x="120457" y="100621"/>
                  </a:cubicBezTo>
                  <a:cubicBezTo>
                    <a:pt x="121558" y="100621"/>
                    <a:pt x="122293" y="100621"/>
                    <a:pt x="123395" y="100254"/>
                  </a:cubicBezTo>
                  <a:cubicBezTo>
                    <a:pt x="128536" y="98785"/>
                    <a:pt x="131841" y="92175"/>
                    <a:pt x="130372" y="86299"/>
                  </a:cubicBezTo>
                  <a:close/>
                </a:path>
              </a:pathLst>
            </a:custGeom>
            <a:solidFill>
              <a:schemeClr val="bg1"/>
            </a:solidFill>
            <a:ln w="16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58" name="CustomShape 19"/>
            <p:cNvSpPr/>
            <p:nvPr/>
          </p:nvSpPr>
          <p:spPr>
            <a:xfrm>
              <a:off x="4350600" y="4942800"/>
              <a:ext cx="164160" cy="371880"/>
            </a:xfrm>
            <a:custGeom>
              <a:avLst/>
              <a:gdLst/>
              <a:ahLst/>
              <a:cxnLst/>
              <a:rect l="l" t="t" r="r" b="b"/>
              <a:pathLst>
                <a:path w="106134" h="226213">
                  <a:moveTo>
                    <a:pt x="85203" y="84830"/>
                  </a:moveTo>
                  <a:lnTo>
                    <a:pt x="101728" y="23870"/>
                  </a:lnTo>
                  <a:cubicBezTo>
                    <a:pt x="102462" y="20565"/>
                    <a:pt x="104299" y="17627"/>
                    <a:pt x="106135" y="15056"/>
                  </a:cubicBezTo>
                  <a:cubicBezTo>
                    <a:pt x="100259" y="9915"/>
                    <a:pt x="92915" y="5876"/>
                    <a:pt x="85203" y="3305"/>
                  </a:cubicBezTo>
                  <a:cubicBezTo>
                    <a:pt x="78960" y="1102"/>
                    <a:pt x="72350" y="0"/>
                    <a:pt x="65372" y="0"/>
                  </a:cubicBezTo>
                  <a:cubicBezTo>
                    <a:pt x="58395" y="0"/>
                    <a:pt x="51785" y="1102"/>
                    <a:pt x="45542" y="3305"/>
                  </a:cubicBezTo>
                  <a:cubicBezTo>
                    <a:pt x="35627" y="6610"/>
                    <a:pt x="27180" y="12119"/>
                    <a:pt x="20203" y="19463"/>
                  </a:cubicBezTo>
                  <a:cubicBezTo>
                    <a:pt x="18734" y="21299"/>
                    <a:pt x="17632" y="23136"/>
                    <a:pt x="16898" y="25339"/>
                  </a:cubicBezTo>
                  <a:lnTo>
                    <a:pt x="372" y="86666"/>
                  </a:lnTo>
                  <a:cubicBezTo>
                    <a:pt x="-1096" y="92542"/>
                    <a:pt x="1841" y="99152"/>
                    <a:pt x="8084" y="100621"/>
                  </a:cubicBezTo>
                  <a:cubicBezTo>
                    <a:pt x="9186" y="100988"/>
                    <a:pt x="9920" y="100988"/>
                    <a:pt x="11022" y="100988"/>
                  </a:cubicBezTo>
                  <a:cubicBezTo>
                    <a:pt x="15796" y="100988"/>
                    <a:pt x="20203" y="97683"/>
                    <a:pt x="21672" y="92909"/>
                  </a:cubicBezTo>
                  <a:lnTo>
                    <a:pt x="36361" y="39294"/>
                  </a:lnTo>
                  <a:lnTo>
                    <a:pt x="36361" y="226214"/>
                  </a:lnTo>
                  <a:lnTo>
                    <a:pt x="58395" y="226214"/>
                  </a:lnTo>
                  <a:lnTo>
                    <a:pt x="58395" y="121186"/>
                  </a:lnTo>
                  <a:lnTo>
                    <a:pt x="73084" y="121186"/>
                  </a:lnTo>
                  <a:lnTo>
                    <a:pt x="73084" y="225847"/>
                  </a:lnTo>
                  <a:lnTo>
                    <a:pt x="95118" y="225847"/>
                  </a:lnTo>
                  <a:lnTo>
                    <a:pt x="95118" y="106864"/>
                  </a:lnTo>
                  <a:cubicBezTo>
                    <a:pt x="87406" y="103192"/>
                    <a:pt x="82999" y="94011"/>
                    <a:pt x="85203" y="84830"/>
                  </a:cubicBezTo>
                  <a:close/>
                </a:path>
              </a:pathLst>
            </a:custGeom>
            <a:solidFill>
              <a:schemeClr val="bg1"/>
            </a:solidFill>
            <a:ln w="16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  <p:sp>
          <p:nvSpPr>
            <p:cNvPr id="59" name="CustomShape 20"/>
            <p:cNvSpPr/>
            <p:nvPr/>
          </p:nvSpPr>
          <p:spPr>
            <a:xfrm>
              <a:off x="4674240" y="4943520"/>
              <a:ext cx="164520" cy="371160"/>
            </a:xfrm>
            <a:custGeom>
              <a:avLst/>
              <a:gdLst/>
              <a:ahLst/>
              <a:cxnLst/>
              <a:rect l="l" t="t" r="r" b="b"/>
              <a:pathLst>
                <a:path w="106475" h="225846">
                  <a:moveTo>
                    <a:pt x="106130" y="86299"/>
                  </a:moveTo>
                  <a:lnTo>
                    <a:pt x="89237" y="25339"/>
                  </a:lnTo>
                  <a:cubicBezTo>
                    <a:pt x="88502" y="23136"/>
                    <a:pt x="87401" y="20932"/>
                    <a:pt x="85932" y="19463"/>
                  </a:cubicBezTo>
                  <a:cubicBezTo>
                    <a:pt x="78954" y="12119"/>
                    <a:pt x="70141" y="6610"/>
                    <a:pt x="60593" y="3305"/>
                  </a:cubicBezTo>
                  <a:cubicBezTo>
                    <a:pt x="54350" y="1102"/>
                    <a:pt x="47740" y="0"/>
                    <a:pt x="40763" y="0"/>
                  </a:cubicBezTo>
                  <a:cubicBezTo>
                    <a:pt x="33785" y="0"/>
                    <a:pt x="27175" y="1102"/>
                    <a:pt x="20932" y="3305"/>
                  </a:cubicBezTo>
                  <a:cubicBezTo>
                    <a:pt x="13220" y="5876"/>
                    <a:pt x="6243" y="9915"/>
                    <a:pt x="0" y="15056"/>
                  </a:cubicBezTo>
                  <a:cubicBezTo>
                    <a:pt x="2203" y="17627"/>
                    <a:pt x="3672" y="20565"/>
                    <a:pt x="4407" y="23503"/>
                  </a:cubicBezTo>
                  <a:lnTo>
                    <a:pt x="20932" y="84463"/>
                  </a:lnTo>
                  <a:cubicBezTo>
                    <a:pt x="23503" y="93644"/>
                    <a:pt x="18729" y="102824"/>
                    <a:pt x="11017" y="106497"/>
                  </a:cubicBezTo>
                  <a:lnTo>
                    <a:pt x="11017" y="225847"/>
                  </a:lnTo>
                  <a:lnTo>
                    <a:pt x="33051" y="225847"/>
                  </a:lnTo>
                  <a:lnTo>
                    <a:pt x="33051" y="120819"/>
                  </a:lnTo>
                  <a:lnTo>
                    <a:pt x="47740" y="120819"/>
                  </a:lnTo>
                  <a:lnTo>
                    <a:pt x="47740" y="225479"/>
                  </a:lnTo>
                  <a:lnTo>
                    <a:pt x="69774" y="225479"/>
                  </a:lnTo>
                  <a:lnTo>
                    <a:pt x="69774" y="38926"/>
                  </a:lnTo>
                  <a:lnTo>
                    <a:pt x="84463" y="92542"/>
                  </a:lnTo>
                  <a:cubicBezTo>
                    <a:pt x="85932" y="97316"/>
                    <a:pt x="90339" y="100621"/>
                    <a:pt x="95113" y="100621"/>
                  </a:cubicBezTo>
                  <a:cubicBezTo>
                    <a:pt x="96214" y="100621"/>
                    <a:pt x="96949" y="100621"/>
                    <a:pt x="98050" y="100254"/>
                  </a:cubicBezTo>
                  <a:cubicBezTo>
                    <a:pt x="104293" y="98785"/>
                    <a:pt x="107598" y="92175"/>
                    <a:pt x="106130" y="86299"/>
                  </a:cubicBezTo>
                  <a:close/>
                </a:path>
              </a:pathLst>
            </a:custGeom>
            <a:solidFill>
              <a:schemeClr val="bg1"/>
            </a:solidFill>
            <a:ln w="16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t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EB96CE-F3A6-21E6-11FD-C90FA69F2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784" y="4448957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10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5" grpId="0"/>
      <p:bldP spid="77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4A694-E14F-2217-6EBC-6C744EB54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600" y="366324"/>
            <a:ext cx="8797083" cy="711081"/>
          </a:xfrm>
        </p:spPr>
        <p:txBody>
          <a:bodyPr/>
          <a:lstStyle/>
          <a:p>
            <a:r>
              <a:rPr lang="en-IN" sz="2400" b="1" dirty="0" err="1">
                <a:latin typeface="Inter"/>
              </a:rPr>
              <a:t>Diagnóstico</a:t>
            </a:r>
            <a:r>
              <a:rPr lang="en-IN" sz="2400" b="1" dirty="0">
                <a:latin typeface="Inter"/>
              </a:rPr>
              <a:t> Social para a Reputação (DSR) - CONCEITO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8573FA9-A4DD-8792-EFC6-09911A6A5504}"/>
              </a:ext>
            </a:extLst>
          </p:cNvPr>
          <p:cNvSpPr txBox="1"/>
          <p:nvPr/>
        </p:nvSpPr>
        <p:spPr>
          <a:xfrm>
            <a:off x="1335172" y="1342230"/>
            <a:ext cx="7879741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Entendimento da dinâmica relacional existente entre a empresa e os moradores das comunidades em seus territórios  de influência.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O DSR mensura como a população local percebe a organização  e suas atividades no presente e na construção de um futuro comum: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Aponta </a:t>
            </a:r>
            <a:r>
              <a:rPr kumimoji="0" lang="pt-BR" sz="2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gaps</a:t>
            </a: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 de ESG (padrões ambientais, sociais e de governança);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Aponta vetores para o fortalecimento da reputação;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Detalha potenciais riscos para a licença social da empresa;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Indica melhorias para a percepção de valor da marca.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B2BA42F-0F08-DC0A-D611-E59936C7E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023" y="2441477"/>
            <a:ext cx="1749122" cy="157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2008E48-BA69-76D9-32F7-7FBFC7280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015" y="270058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8">
            <a:extLst>
              <a:ext uri="{FF2B5EF4-FFF2-40B4-BE49-F238E27FC236}">
                <a16:creationId xmlns:a16="http://schemas.microsoft.com/office/drawing/2014/main" id="{EDB0B8E9-7A4F-17C6-3E7B-5EFEF53277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3427" y="429884"/>
            <a:ext cx="538896" cy="5388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020F850-9BFA-F434-9709-495EA9A611CC}"/>
              </a:ext>
            </a:extLst>
          </p:cNvPr>
          <p:cNvSpPr/>
          <p:nvPr/>
        </p:nvSpPr>
        <p:spPr>
          <a:xfrm>
            <a:off x="0" y="5501585"/>
            <a:ext cx="12192000" cy="1356415"/>
          </a:xfrm>
          <a:prstGeom prst="rect">
            <a:avLst/>
          </a:prstGeom>
          <a:solidFill>
            <a:srgbClr val="012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75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 bold"/>
              <a:ea typeface="+mn-ea"/>
              <a:cs typeface="+mn-cs"/>
            </a:endParaRPr>
          </a:p>
        </p:txBody>
      </p:sp>
      <p:sp>
        <p:nvSpPr>
          <p:cNvPr id="9" name="Google Shape;125;g135c8b54752_0_975">
            <a:extLst>
              <a:ext uri="{FF2B5EF4-FFF2-40B4-BE49-F238E27FC236}">
                <a16:creationId xmlns:a16="http://schemas.microsoft.com/office/drawing/2014/main" id="{BFF1B7D3-F72D-80CA-EBFA-98A02DBEADDA}"/>
              </a:ext>
            </a:extLst>
          </p:cNvPr>
          <p:cNvSpPr txBox="1"/>
          <p:nvPr/>
        </p:nvSpPr>
        <p:spPr>
          <a:xfrm>
            <a:off x="231079" y="5689029"/>
            <a:ext cx="3622295" cy="1168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80" tIns="91280" rIns="91280" bIns="91280" anchor="t" anchorCtr="0">
            <a:spAutoFit/>
          </a:bodyPr>
          <a:lstStyle/>
          <a:p>
            <a:pPr marL="0" marR="0" lvl="0" indent="0" algn="ctr" defTabSz="1826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pt-BR" sz="3199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Desk </a:t>
            </a:r>
          </a:p>
          <a:p>
            <a:pPr marL="0" marR="0" lvl="0" indent="0" algn="ctr" defTabSz="1826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pt-BR" sz="3199" b="1" i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Research</a:t>
            </a:r>
            <a:endParaRPr kumimoji="0" sz="3199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 bold"/>
              <a:ea typeface="Inter" panose="02000503000000020004" pitchFamily="2" charset="0"/>
              <a:cs typeface="Calibri"/>
              <a:sym typeface="Calibri"/>
            </a:endParaRPr>
          </a:p>
        </p:txBody>
      </p:sp>
      <p:cxnSp>
        <p:nvCxnSpPr>
          <p:cNvPr id="13" name="Straight Connector 63">
            <a:extLst>
              <a:ext uri="{FF2B5EF4-FFF2-40B4-BE49-F238E27FC236}">
                <a16:creationId xmlns:a16="http://schemas.microsoft.com/office/drawing/2014/main" id="{85A83C1A-C65A-6FB8-B902-DE8730E7A81D}"/>
              </a:ext>
            </a:extLst>
          </p:cNvPr>
          <p:cNvCxnSpPr>
            <a:cxnSpLocks/>
          </p:cNvCxnSpPr>
          <p:nvPr/>
        </p:nvCxnSpPr>
        <p:spPr>
          <a:xfrm>
            <a:off x="4157369" y="5501585"/>
            <a:ext cx="0" cy="16829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Google Shape;125;g135c8b54752_0_975">
            <a:extLst>
              <a:ext uri="{FF2B5EF4-FFF2-40B4-BE49-F238E27FC236}">
                <a16:creationId xmlns:a16="http://schemas.microsoft.com/office/drawing/2014/main" id="{C74370DC-0D3A-1241-793D-B25E5D0D0197}"/>
              </a:ext>
            </a:extLst>
          </p:cNvPr>
          <p:cNvSpPr txBox="1"/>
          <p:nvPr/>
        </p:nvSpPr>
        <p:spPr>
          <a:xfrm>
            <a:off x="4473955" y="5719769"/>
            <a:ext cx="3622295" cy="1046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80" tIns="91280" rIns="91280" bIns="91280" anchor="t" anchorCtr="0">
            <a:spAutoFit/>
          </a:bodyPr>
          <a:lstStyle/>
          <a:p>
            <a:pPr marL="0" marR="0" lvl="0" indent="0" algn="ctr" defTabSz="1826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pt-BR" sz="28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Ciclo de entrevistas qualitativas</a:t>
            </a:r>
            <a:endParaRPr kumimoji="0" sz="28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 bold"/>
              <a:ea typeface="Inter" panose="02000503000000020004" pitchFamily="2" charset="0"/>
              <a:cs typeface="Calibri"/>
              <a:sym typeface="Calibri"/>
            </a:endParaRPr>
          </a:p>
        </p:txBody>
      </p:sp>
      <p:cxnSp>
        <p:nvCxnSpPr>
          <p:cNvPr id="16" name="Straight Connector 63">
            <a:extLst>
              <a:ext uri="{FF2B5EF4-FFF2-40B4-BE49-F238E27FC236}">
                <a16:creationId xmlns:a16="http://schemas.microsoft.com/office/drawing/2014/main" id="{3225B725-2781-7135-EC13-7D197C5CD1FD}"/>
              </a:ext>
            </a:extLst>
          </p:cNvPr>
          <p:cNvCxnSpPr>
            <a:cxnSpLocks/>
          </p:cNvCxnSpPr>
          <p:nvPr/>
        </p:nvCxnSpPr>
        <p:spPr>
          <a:xfrm>
            <a:off x="8386469" y="5406335"/>
            <a:ext cx="0" cy="16829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oogle Shape;125;g135c8b54752_0_975">
            <a:extLst>
              <a:ext uri="{FF2B5EF4-FFF2-40B4-BE49-F238E27FC236}">
                <a16:creationId xmlns:a16="http://schemas.microsoft.com/office/drawing/2014/main" id="{C48F72B2-1776-5F09-A848-0AC50ACA2390}"/>
              </a:ext>
            </a:extLst>
          </p:cNvPr>
          <p:cNvSpPr txBox="1"/>
          <p:nvPr/>
        </p:nvSpPr>
        <p:spPr>
          <a:xfrm>
            <a:off x="8470535" y="5703855"/>
            <a:ext cx="3622295" cy="1046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80" tIns="91280" rIns="91280" bIns="91280" anchor="t" anchorCtr="0">
            <a:spAutoFit/>
          </a:bodyPr>
          <a:lstStyle/>
          <a:p>
            <a:pPr marL="0" marR="0" lvl="0" indent="0" algn="ctr" defTabSz="1826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pt-BR" sz="28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Ciclo de entrevistas quantitativas</a:t>
            </a:r>
            <a:endParaRPr kumimoji="0" sz="28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 bold"/>
              <a:ea typeface="Inter" panose="02000503000000020004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4572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Localização no mapa - ícones de grá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264" y="2481642"/>
            <a:ext cx="1394167" cy="139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F5DE37-BB05-3813-4041-7E8E75AC5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7708EB6-32AB-78FD-F84D-8A0360371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600" y="366324"/>
            <a:ext cx="8233331" cy="711081"/>
          </a:xfrm>
        </p:spPr>
        <p:txBody>
          <a:bodyPr/>
          <a:lstStyle/>
          <a:p>
            <a:r>
              <a:rPr lang="en-IN" sz="2400" b="1" dirty="0" err="1">
                <a:latin typeface="Inter"/>
              </a:rPr>
              <a:t>Diagnóstico</a:t>
            </a:r>
            <a:r>
              <a:rPr lang="en-IN" sz="2400" b="1" dirty="0">
                <a:latin typeface="Inter"/>
              </a:rPr>
              <a:t> Social para a Reputação (DSR) - ENTREGA</a:t>
            </a:r>
          </a:p>
        </p:txBody>
      </p:sp>
      <p:pic>
        <p:nvPicPr>
          <p:cNvPr id="8" name="Picture 48">
            <a:extLst>
              <a:ext uri="{FF2B5EF4-FFF2-40B4-BE49-F238E27FC236}">
                <a16:creationId xmlns:a16="http://schemas.microsoft.com/office/drawing/2014/main" id="{75818E29-B99A-7214-E516-60CDB4FA41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3427" y="429884"/>
            <a:ext cx="538896" cy="53889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2C0B935-64FD-816C-9FB8-680E5A6CCD57}"/>
              </a:ext>
            </a:extLst>
          </p:cNvPr>
          <p:cNvSpPr txBox="1"/>
          <p:nvPr/>
        </p:nvSpPr>
        <p:spPr>
          <a:xfrm>
            <a:off x="1302323" y="1322340"/>
            <a:ext cx="812470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O DSR Caliber é uma metodologia para diagnóstico 360º que, aplicada a um município/ território, revela a situação reputacional de uma organização e traz indicadores que possibilitarão a definição de metas e objetivos a curto, médio e longo prazo,  alinhadas ao seu  planejamento estratégico</a:t>
            </a:r>
            <a:r>
              <a:rPr lang="pt-BR" sz="2200" b="1" dirty="0">
                <a:solidFill>
                  <a:prstClr val="black"/>
                </a:solidFill>
                <a:latin typeface="Inter" panose="02000503000000020004"/>
                <a:ea typeface="Calibri" panose="020F050202020403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Através de um amplo mapeamento de informações sobre os municípios e territórios de influência,  detalhamos os principais influenciadores, sejam institucionais ou comunitários, que necessitam da atenção e/ou fortalecimento do relacionamento por parte dos gestores da empresa. Nossos consultores analisam e fazem um diagnóstico visando auxiliar no processo de planejamento da empresa. 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293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8573FA9-A4DD-8792-EFC6-09911A6A5504}"/>
              </a:ext>
            </a:extLst>
          </p:cNvPr>
          <p:cNvSpPr txBox="1"/>
          <p:nvPr/>
        </p:nvSpPr>
        <p:spPr>
          <a:xfrm>
            <a:off x="1424509" y="826731"/>
            <a:ext cx="948425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dirty="0"/>
              <a:t>Por meio da metodologia robusta do DSR, a organização pode compreender como sua atuação nos princípios ESG é percebida e de que forma eles contribuem para a construção da confiança na qualidade e no propósito de sua atuação corporativa</a:t>
            </a:r>
            <a:r>
              <a:rPr kumimoji="0" lang="pt-BR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F0A1D68-ACB7-0889-DCD2-2930D5D5F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C913E4B-C89D-41B4-F31B-F430AC7C1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601" y="366324"/>
            <a:ext cx="7196480" cy="711081"/>
          </a:xfrm>
        </p:spPr>
        <p:txBody>
          <a:bodyPr/>
          <a:lstStyle/>
          <a:p>
            <a:r>
              <a:rPr lang="en-IN" sz="2400" b="1" dirty="0">
                <a:latin typeface="Inter"/>
              </a:rPr>
              <a:t>ESG e </a:t>
            </a:r>
            <a:r>
              <a:rPr lang="en-IN" sz="2400" b="1" dirty="0" err="1">
                <a:latin typeface="Inter"/>
              </a:rPr>
              <a:t>Reputação</a:t>
            </a:r>
            <a:r>
              <a:rPr lang="en-IN" sz="2400" b="1" dirty="0">
                <a:latin typeface="Inter"/>
              </a:rPr>
              <a:t>: </a:t>
            </a:r>
            <a:r>
              <a:rPr lang="en-IN" sz="2400" b="1" dirty="0" err="1">
                <a:latin typeface="Inter"/>
              </a:rPr>
              <a:t>uma</a:t>
            </a:r>
            <a:r>
              <a:rPr lang="en-IN" sz="2400" b="1" dirty="0">
                <a:latin typeface="Inter"/>
              </a:rPr>
              <a:t> </a:t>
            </a:r>
            <a:r>
              <a:rPr lang="en-IN" sz="2400" b="1" dirty="0" err="1">
                <a:latin typeface="Inter"/>
              </a:rPr>
              <a:t>interlocução</a:t>
            </a:r>
            <a:r>
              <a:rPr lang="en-IN" sz="2400" b="1" dirty="0">
                <a:latin typeface="Inter"/>
              </a:rPr>
              <a:t> </a:t>
            </a:r>
            <a:r>
              <a:rPr lang="en-IN" sz="2400" b="1" dirty="0" err="1">
                <a:latin typeface="Inter"/>
              </a:rPr>
              <a:t>estratégica</a:t>
            </a:r>
            <a:endParaRPr lang="en-IN" sz="2400" b="1" dirty="0">
              <a:latin typeface="Inter"/>
            </a:endParaRPr>
          </a:p>
        </p:txBody>
      </p:sp>
      <p:pic>
        <p:nvPicPr>
          <p:cNvPr id="16" name="Picture 48">
            <a:extLst>
              <a:ext uri="{FF2B5EF4-FFF2-40B4-BE49-F238E27FC236}">
                <a16:creationId xmlns:a16="http://schemas.microsoft.com/office/drawing/2014/main" id="{DE618BC2-F772-5413-6BCD-C117D304A4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3427" y="429884"/>
            <a:ext cx="538896" cy="538896"/>
          </a:xfrm>
          <a:prstGeom prst="rect">
            <a:avLst/>
          </a:prstGeom>
        </p:spPr>
      </p:pic>
      <p:grpSp>
        <p:nvGrpSpPr>
          <p:cNvPr id="23" name="Group 1">
            <a:extLst>
              <a:ext uri="{FF2B5EF4-FFF2-40B4-BE49-F238E27FC236}">
                <a16:creationId xmlns:a16="http://schemas.microsoft.com/office/drawing/2014/main" id="{F1436EBA-7518-3BD2-81C8-78C5A906903F}"/>
              </a:ext>
            </a:extLst>
          </p:cNvPr>
          <p:cNvGrpSpPr/>
          <p:nvPr/>
        </p:nvGrpSpPr>
        <p:grpSpPr>
          <a:xfrm>
            <a:off x="3129991" y="3537221"/>
            <a:ext cx="6206665" cy="3320779"/>
            <a:chOff x="1218064" y="1849295"/>
            <a:chExt cx="6206665" cy="3320779"/>
          </a:xfrm>
        </p:grpSpPr>
        <p:sp>
          <p:nvSpPr>
            <p:cNvPr id="24" name="Freeform: Shape 4">
              <a:extLst>
                <a:ext uri="{FF2B5EF4-FFF2-40B4-BE49-F238E27FC236}">
                  <a16:creationId xmlns:a16="http://schemas.microsoft.com/office/drawing/2014/main" id="{58DAC34E-F90C-64D0-8C8F-2A0FCCE8C84F}"/>
                </a:ext>
              </a:extLst>
            </p:cNvPr>
            <p:cNvSpPr/>
            <p:nvPr/>
          </p:nvSpPr>
          <p:spPr>
            <a:xfrm>
              <a:off x="1478604" y="2324958"/>
              <a:ext cx="5674292" cy="2845116"/>
            </a:xfrm>
            <a:custGeom>
              <a:avLst/>
              <a:gdLst>
                <a:gd name="connsiteX0" fmla="*/ 17 w 3521529"/>
                <a:gd name="connsiteY0" fmla="*/ 1765711 h 1765710"/>
                <a:gd name="connsiteX1" fmla="*/ 238730 w 3521529"/>
                <a:gd name="connsiteY1" fmla="*/ 875175 h 1765710"/>
                <a:gd name="connsiteX2" fmla="*/ 2646027 w 3521529"/>
                <a:gd name="connsiteY2" fmla="*/ 238502 h 1765710"/>
                <a:gd name="connsiteX3" fmla="*/ 3521529 w 3521529"/>
                <a:gd name="connsiteY3" fmla="*/ 1765711 h 1765710"/>
                <a:gd name="connsiteX4" fmla="*/ 17 w 3521529"/>
                <a:gd name="connsiteY4" fmla="*/ 1765711 h 1765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29" h="1765710">
                  <a:moveTo>
                    <a:pt x="17" y="1765711"/>
                  </a:moveTo>
                  <a:cubicBezTo>
                    <a:pt x="-1327" y="1462821"/>
                    <a:pt x="75330" y="1155902"/>
                    <a:pt x="238730" y="875175"/>
                  </a:cubicBezTo>
                  <a:cubicBezTo>
                    <a:pt x="727586" y="35680"/>
                    <a:pt x="1804818" y="-249749"/>
                    <a:pt x="2646027" y="238502"/>
                  </a:cubicBezTo>
                  <a:cubicBezTo>
                    <a:pt x="3205488" y="563554"/>
                    <a:pt x="3518840" y="1163289"/>
                    <a:pt x="3521529" y="1765711"/>
                  </a:cubicBezTo>
                  <a:lnTo>
                    <a:pt x="17" y="17657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7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nter" panose="02000503000000020004"/>
              </a:endParaRPr>
            </a:p>
          </p:txBody>
        </p:sp>
        <p:grpSp>
          <p:nvGrpSpPr>
            <p:cNvPr id="25" name="Graphic 5">
              <a:extLst>
                <a:ext uri="{FF2B5EF4-FFF2-40B4-BE49-F238E27FC236}">
                  <a16:creationId xmlns:a16="http://schemas.microsoft.com/office/drawing/2014/main" id="{00E13DEF-6EBB-7C68-83B3-9460C168B02B}"/>
                </a:ext>
              </a:extLst>
            </p:cNvPr>
            <p:cNvGrpSpPr/>
            <p:nvPr/>
          </p:nvGrpSpPr>
          <p:grpSpPr>
            <a:xfrm>
              <a:off x="2910191" y="2700967"/>
              <a:ext cx="2809889" cy="2442533"/>
              <a:chOff x="3709317" y="3649973"/>
              <a:chExt cx="1754235" cy="1524892"/>
            </a:xfrm>
          </p:grpSpPr>
          <p:sp>
            <p:nvSpPr>
              <p:cNvPr id="29" name="Freeform: Shape 7">
                <a:extLst>
                  <a:ext uri="{FF2B5EF4-FFF2-40B4-BE49-F238E27FC236}">
                    <a16:creationId xmlns:a16="http://schemas.microsoft.com/office/drawing/2014/main" id="{009BE687-5BC3-DEF4-CAFD-C0FBF51EB590}"/>
                  </a:ext>
                </a:extLst>
              </p:cNvPr>
              <p:cNvSpPr/>
              <p:nvPr/>
            </p:nvSpPr>
            <p:spPr>
              <a:xfrm>
                <a:off x="4581375" y="3653981"/>
                <a:ext cx="882177" cy="1516181"/>
              </a:xfrm>
              <a:custGeom>
                <a:avLst/>
                <a:gdLst>
                  <a:gd name="connsiteX0" fmla="*/ 1618537 w 1618537"/>
                  <a:gd name="connsiteY0" fmla="*/ 0 h 2781750"/>
                  <a:gd name="connsiteX1" fmla="*/ 0 w 1618537"/>
                  <a:gd name="connsiteY1" fmla="*/ 2781751 h 2781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8537" h="2781750">
                    <a:moveTo>
                      <a:pt x="1618537" y="0"/>
                    </a:moveTo>
                    <a:lnTo>
                      <a:pt x="0" y="2781751"/>
                    </a:lnTo>
                  </a:path>
                </a:pathLst>
              </a:custGeom>
              <a:ln w="3359" cap="flat">
                <a:solidFill>
                  <a:srgbClr val="2A7944"/>
                </a:solidFill>
                <a:prstDash val="dash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Inter" panose="02000503000000020004"/>
                </a:endParaRPr>
              </a:p>
            </p:txBody>
          </p:sp>
          <p:sp>
            <p:nvSpPr>
              <p:cNvPr id="30" name="Freeform: Shape 8">
                <a:extLst>
                  <a:ext uri="{FF2B5EF4-FFF2-40B4-BE49-F238E27FC236}">
                    <a16:creationId xmlns:a16="http://schemas.microsoft.com/office/drawing/2014/main" id="{8596CB3C-025E-B4A9-428F-CCE4FCD4A63D}"/>
                  </a:ext>
                </a:extLst>
              </p:cNvPr>
              <p:cNvSpPr/>
              <p:nvPr/>
            </p:nvSpPr>
            <p:spPr>
              <a:xfrm>
                <a:off x="3709317" y="3649973"/>
                <a:ext cx="875591" cy="1524892"/>
              </a:xfrm>
              <a:custGeom>
                <a:avLst/>
                <a:gdLst>
                  <a:gd name="connsiteX0" fmla="*/ 0 w 1605761"/>
                  <a:gd name="connsiteY0" fmla="*/ 0 h 2796525"/>
                  <a:gd name="connsiteX1" fmla="*/ 1605761 w 1605761"/>
                  <a:gd name="connsiteY1" fmla="*/ 2796525 h 2796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5761" h="2796525">
                    <a:moveTo>
                      <a:pt x="0" y="0"/>
                    </a:moveTo>
                    <a:lnTo>
                      <a:pt x="1605761" y="2796525"/>
                    </a:lnTo>
                  </a:path>
                </a:pathLst>
              </a:custGeom>
              <a:ln w="3359" cap="flat">
                <a:solidFill>
                  <a:srgbClr val="2A7944"/>
                </a:solidFill>
                <a:prstDash val="dash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Inter" panose="02000503000000020004"/>
                </a:endParaRPr>
              </a:p>
            </p:txBody>
          </p:sp>
        </p:grpSp>
        <p:sp>
          <p:nvSpPr>
            <p:cNvPr id="26" name="Freeform: Shape 9">
              <a:extLst>
                <a:ext uri="{FF2B5EF4-FFF2-40B4-BE49-F238E27FC236}">
                  <a16:creationId xmlns:a16="http://schemas.microsoft.com/office/drawing/2014/main" id="{47B74E8A-0071-6C91-91E7-40CD2D92D4F1}"/>
                </a:ext>
              </a:extLst>
            </p:cNvPr>
            <p:cNvSpPr/>
            <p:nvPr/>
          </p:nvSpPr>
          <p:spPr>
            <a:xfrm>
              <a:off x="6224895" y="3277423"/>
              <a:ext cx="1199834" cy="1198347"/>
            </a:xfrm>
            <a:custGeom>
              <a:avLst/>
              <a:gdLst>
                <a:gd name="connsiteX0" fmla="*/ 851296 w 851295"/>
                <a:gd name="connsiteY0" fmla="*/ 425120 h 850240"/>
                <a:gd name="connsiteX1" fmla="*/ 425648 w 851295"/>
                <a:gd name="connsiteY1" fmla="*/ 850240 h 850240"/>
                <a:gd name="connsiteX2" fmla="*/ 0 w 851295"/>
                <a:gd name="connsiteY2" fmla="*/ 425120 h 850240"/>
                <a:gd name="connsiteX3" fmla="*/ 425648 w 851295"/>
                <a:gd name="connsiteY3" fmla="*/ 0 h 850240"/>
                <a:gd name="connsiteX4" fmla="*/ 851296 w 851295"/>
                <a:gd name="connsiteY4" fmla="*/ 425120 h 8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295" h="850240">
                  <a:moveTo>
                    <a:pt x="851296" y="425120"/>
                  </a:moveTo>
                  <a:cubicBezTo>
                    <a:pt x="851296" y="659908"/>
                    <a:pt x="660726" y="850240"/>
                    <a:pt x="425648" y="850240"/>
                  </a:cubicBezTo>
                  <a:cubicBezTo>
                    <a:pt x="190569" y="850240"/>
                    <a:pt x="0" y="659908"/>
                    <a:pt x="0" y="425120"/>
                  </a:cubicBezTo>
                  <a:cubicBezTo>
                    <a:pt x="0" y="190333"/>
                    <a:pt x="190569" y="0"/>
                    <a:pt x="425648" y="0"/>
                  </a:cubicBezTo>
                  <a:cubicBezTo>
                    <a:pt x="660726" y="0"/>
                    <a:pt x="851296" y="190333"/>
                    <a:pt x="851296" y="42512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7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nter" panose="02000503000000020004"/>
              </a:endParaRPr>
            </a:p>
          </p:txBody>
        </p:sp>
        <p:sp>
          <p:nvSpPr>
            <p:cNvPr id="27" name="Freeform: Shape 10">
              <a:extLst>
                <a:ext uri="{FF2B5EF4-FFF2-40B4-BE49-F238E27FC236}">
                  <a16:creationId xmlns:a16="http://schemas.microsoft.com/office/drawing/2014/main" id="{DEC81B36-A82B-BE1A-F256-1966EC60B30E}"/>
                </a:ext>
              </a:extLst>
            </p:cNvPr>
            <p:cNvSpPr/>
            <p:nvPr/>
          </p:nvSpPr>
          <p:spPr>
            <a:xfrm>
              <a:off x="3715833" y="1849295"/>
              <a:ext cx="1199834" cy="1198347"/>
            </a:xfrm>
            <a:custGeom>
              <a:avLst/>
              <a:gdLst>
                <a:gd name="connsiteX0" fmla="*/ 851296 w 851295"/>
                <a:gd name="connsiteY0" fmla="*/ 425120 h 850240"/>
                <a:gd name="connsiteX1" fmla="*/ 425648 w 851295"/>
                <a:gd name="connsiteY1" fmla="*/ 850240 h 850240"/>
                <a:gd name="connsiteX2" fmla="*/ 0 w 851295"/>
                <a:gd name="connsiteY2" fmla="*/ 425120 h 850240"/>
                <a:gd name="connsiteX3" fmla="*/ 425648 w 851295"/>
                <a:gd name="connsiteY3" fmla="*/ 0 h 850240"/>
                <a:gd name="connsiteX4" fmla="*/ 851296 w 851295"/>
                <a:gd name="connsiteY4" fmla="*/ 425120 h 8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295" h="850240">
                  <a:moveTo>
                    <a:pt x="851296" y="425120"/>
                  </a:moveTo>
                  <a:cubicBezTo>
                    <a:pt x="851296" y="659908"/>
                    <a:pt x="660726" y="850240"/>
                    <a:pt x="425648" y="850240"/>
                  </a:cubicBezTo>
                  <a:cubicBezTo>
                    <a:pt x="190569" y="850240"/>
                    <a:pt x="0" y="659908"/>
                    <a:pt x="0" y="425120"/>
                  </a:cubicBezTo>
                  <a:cubicBezTo>
                    <a:pt x="0" y="190333"/>
                    <a:pt x="190569" y="0"/>
                    <a:pt x="425648" y="0"/>
                  </a:cubicBezTo>
                  <a:cubicBezTo>
                    <a:pt x="660726" y="0"/>
                    <a:pt x="851296" y="190333"/>
                    <a:pt x="851296" y="42512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7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nter" panose="02000503000000020004"/>
              </a:endParaRPr>
            </a:p>
          </p:txBody>
        </p:sp>
        <p:sp>
          <p:nvSpPr>
            <p:cNvPr id="28" name="Freeform: Shape 15">
              <a:extLst>
                <a:ext uri="{FF2B5EF4-FFF2-40B4-BE49-F238E27FC236}">
                  <a16:creationId xmlns:a16="http://schemas.microsoft.com/office/drawing/2014/main" id="{EF60016F-03FC-2E24-A2D9-275783B23415}"/>
                </a:ext>
              </a:extLst>
            </p:cNvPr>
            <p:cNvSpPr/>
            <p:nvPr/>
          </p:nvSpPr>
          <p:spPr>
            <a:xfrm>
              <a:off x="1218064" y="3277423"/>
              <a:ext cx="1199834" cy="1198347"/>
            </a:xfrm>
            <a:custGeom>
              <a:avLst/>
              <a:gdLst>
                <a:gd name="connsiteX0" fmla="*/ 851295 w 851295"/>
                <a:gd name="connsiteY0" fmla="*/ 425120 h 850240"/>
                <a:gd name="connsiteX1" fmla="*/ 425648 w 851295"/>
                <a:gd name="connsiteY1" fmla="*/ 850240 h 850240"/>
                <a:gd name="connsiteX2" fmla="*/ 0 w 851295"/>
                <a:gd name="connsiteY2" fmla="*/ 425120 h 850240"/>
                <a:gd name="connsiteX3" fmla="*/ 425648 w 851295"/>
                <a:gd name="connsiteY3" fmla="*/ 0 h 850240"/>
                <a:gd name="connsiteX4" fmla="*/ 851295 w 851295"/>
                <a:gd name="connsiteY4" fmla="*/ 425120 h 8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295" h="850240">
                  <a:moveTo>
                    <a:pt x="851295" y="425120"/>
                  </a:moveTo>
                  <a:cubicBezTo>
                    <a:pt x="851295" y="659908"/>
                    <a:pt x="660727" y="850240"/>
                    <a:pt x="425648" y="850240"/>
                  </a:cubicBezTo>
                  <a:cubicBezTo>
                    <a:pt x="190569" y="850240"/>
                    <a:pt x="0" y="659908"/>
                    <a:pt x="0" y="425120"/>
                  </a:cubicBezTo>
                  <a:cubicBezTo>
                    <a:pt x="0" y="190333"/>
                    <a:pt x="190569" y="0"/>
                    <a:pt x="425648" y="0"/>
                  </a:cubicBezTo>
                  <a:cubicBezTo>
                    <a:pt x="660727" y="0"/>
                    <a:pt x="851295" y="190333"/>
                    <a:pt x="851295" y="42512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7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nter" panose="02000503000000020004"/>
              </a:endParaRPr>
            </a:p>
          </p:txBody>
        </p:sp>
      </p:grpSp>
      <p:sp>
        <p:nvSpPr>
          <p:cNvPr id="31" name="Title 11">
            <a:extLst>
              <a:ext uri="{FF2B5EF4-FFF2-40B4-BE49-F238E27FC236}">
                <a16:creationId xmlns:a16="http://schemas.microsoft.com/office/drawing/2014/main" id="{C35CE6D2-C94F-452E-038D-ABE365ECE33F}"/>
              </a:ext>
            </a:extLst>
          </p:cNvPr>
          <p:cNvSpPr txBox="1">
            <a:spLocks/>
          </p:cNvSpPr>
          <p:nvPr/>
        </p:nvSpPr>
        <p:spPr>
          <a:xfrm>
            <a:off x="3583762" y="6351265"/>
            <a:ext cx="2216173" cy="4372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chemeClr val="tx1"/>
                </a:solidFill>
                <a:latin typeface="Inter" panose="02000503000000020004"/>
                <a:cs typeface="Segoe UI" panose="020B0502040204020203" pitchFamily="34" charset="0"/>
              </a:rPr>
              <a:t>ATUAÇÂO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Inter" panose="02000503000000020004"/>
                <a:cs typeface="Segoe UI" panose="020B0502040204020203" pitchFamily="34" charset="0"/>
              </a:rPr>
              <a:t>AMBIENTAL</a:t>
            </a:r>
          </a:p>
        </p:txBody>
      </p:sp>
      <p:sp>
        <p:nvSpPr>
          <p:cNvPr id="32" name="Title 11">
            <a:extLst>
              <a:ext uri="{FF2B5EF4-FFF2-40B4-BE49-F238E27FC236}">
                <a16:creationId xmlns:a16="http://schemas.microsoft.com/office/drawing/2014/main" id="{2EF5662F-71DA-ADDC-629F-94392EAB3BA3}"/>
              </a:ext>
            </a:extLst>
          </p:cNvPr>
          <p:cNvSpPr txBox="1">
            <a:spLocks/>
          </p:cNvSpPr>
          <p:nvPr/>
        </p:nvSpPr>
        <p:spPr>
          <a:xfrm>
            <a:off x="5331422" y="4973399"/>
            <a:ext cx="1864920" cy="4709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chemeClr val="tx1"/>
                </a:solidFill>
                <a:latin typeface="Inter" panose="02000503000000020004"/>
                <a:cs typeface="Segoe UI" panose="020B0502040204020203" pitchFamily="34" charset="0"/>
              </a:rPr>
              <a:t>ATUAÇÂO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Inter" panose="02000503000000020004"/>
                <a:cs typeface="Segoe UI" panose="020B0502040204020203" pitchFamily="34" charset="0"/>
              </a:rPr>
              <a:t>SOCIAL &amp; CULTURAL</a:t>
            </a:r>
          </a:p>
        </p:txBody>
      </p:sp>
      <p:sp>
        <p:nvSpPr>
          <p:cNvPr id="33" name="Title 11">
            <a:extLst>
              <a:ext uri="{FF2B5EF4-FFF2-40B4-BE49-F238E27FC236}">
                <a16:creationId xmlns:a16="http://schemas.microsoft.com/office/drawing/2014/main" id="{54AAD864-BB07-31A3-499B-480CCFF59099}"/>
              </a:ext>
            </a:extLst>
          </p:cNvPr>
          <p:cNvSpPr txBox="1">
            <a:spLocks/>
          </p:cNvSpPr>
          <p:nvPr/>
        </p:nvSpPr>
        <p:spPr>
          <a:xfrm>
            <a:off x="6550472" y="6120841"/>
            <a:ext cx="2211463" cy="62094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chemeClr val="tx1"/>
                </a:solidFill>
                <a:latin typeface="Inter" panose="02000503000000020004"/>
                <a:cs typeface="Segoe UI" panose="020B0502040204020203" pitchFamily="34" charset="0"/>
              </a:rPr>
              <a:t>GOVERNANÇA, COLABORAÇÃO E TRANSPARÈNCIA</a:t>
            </a:r>
          </a:p>
        </p:txBody>
      </p:sp>
      <p:pic>
        <p:nvPicPr>
          <p:cNvPr id="34" name="Graphic 26" descr="meeting">
            <a:extLst>
              <a:ext uri="{FF2B5EF4-FFF2-40B4-BE49-F238E27FC236}">
                <a16:creationId xmlns:a16="http://schemas.microsoft.com/office/drawing/2014/main" id="{791682B4-1FC9-4C00-1D6B-EC2F453F89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9427" y="3684507"/>
            <a:ext cx="813229" cy="813229"/>
          </a:xfrm>
          <a:prstGeom prst="rect">
            <a:avLst/>
          </a:prstGeom>
        </p:spPr>
      </p:pic>
      <p:pic>
        <p:nvPicPr>
          <p:cNvPr id="35" name="Graphic 30" descr="court">
            <a:extLst>
              <a:ext uri="{FF2B5EF4-FFF2-40B4-BE49-F238E27FC236}">
                <a16:creationId xmlns:a16="http://schemas.microsoft.com/office/drawing/2014/main" id="{3708CF5C-F903-6F43-17F6-4C6EFE62A5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30124" y="5145704"/>
            <a:ext cx="813229" cy="813229"/>
          </a:xfrm>
          <a:prstGeom prst="rect">
            <a:avLst/>
          </a:prstGeom>
        </p:spPr>
      </p:pic>
      <p:pic>
        <p:nvPicPr>
          <p:cNvPr id="36" name="Graphic 32" descr="leaf">
            <a:extLst>
              <a:ext uri="{FF2B5EF4-FFF2-40B4-BE49-F238E27FC236}">
                <a16:creationId xmlns:a16="http://schemas.microsoft.com/office/drawing/2014/main" id="{8EEBE836-C7C9-B7BA-9F7B-C228C10F74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82344" y="5161139"/>
            <a:ext cx="813229" cy="81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3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D3BF5-A0D7-7B04-60C3-DD800D021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9B420F0-CC79-337F-379F-CC5DE062CAAC}"/>
              </a:ext>
            </a:extLst>
          </p:cNvPr>
          <p:cNvSpPr txBox="1"/>
          <p:nvPr/>
        </p:nvSpPr>
        <p:spPr>
          <a:xfrm>
            <a:off x="1424509" y="599325"/>
            <a:ext cx="9484250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O DSR é a bússola que alinha o modelo de atuação da empresa e as expectativas dos diversos </a:t>
            </a:r>
            <a:r>
              <a:rPr kumimoji="0" lang="pt-BR" sz="20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stakeholders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 ao longo da sua cadeia de Valor Compartilhado.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Ícones de bussola em SVG, PNG, AI para baixar.">
            <a:extLst>
              <a:ext uri="{FF2B5EF4-FFF2-40B4-BE49-F238E27FC236}">
                <a16:creationId xmlns:a16="http://schemas.microsoft.com/office/drawing/2014/main" id="{3907C7A6-30D2-4F4A-32E3-6B998E479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584" y="2497318"/>
            <a:ext cx="2142928" cy="214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C3BEC05-C9C0-9900-F267-22D82CD2F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081" y="1998271"/>
            <a:ext cx="6542995" cy="425330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6F86ECA-D023-1605-0FEA-DD17F08ACDA3}"/>
              </a:ext>
            </a:extLst>
          </p:cNvPr>
          <p:cNvSpPr txBox="1"/>
          <p:nvPr/>
        </p:nvSpPr>
        <p:spPr>
          <a:xfrm>
            <a:off x="1592081" y="6251580"/>
            <a:ext cx="698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Exemplo: Empresa do segmento de energia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C76E226-890B-7BB7-7FCF-A26761494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ABFF4B4C-0941-904E-B211-0D7519ED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601" y="366324"/>
            <a:ext cx="7196480" cy="711081"/>
          </a:xfrm>
        </p:spPr>
        <p:txBody>
          <a:bodyPr/>
          <a:lstStyle/>
          <a:p>
            <a:r>
              <a:rPr lang="en-IN" sz="2400" b="1" dirty="0" err="1">
                <a:latin typeface="Inter"/>
              </a:rPr>
              <a:t>Diagnóstico</a:t>
            </a:r>
            <a:r>
              <a:rPr lang="en-IN" sz="2400" b="1" dirty="0">
                <a:latin typeface="Inter"/>
              </a:rPr>
              <a:t> Social para a Reputação (DSR) - CONCEITO</a:t>
            </a:r>
          </a:p>
        </p:txBody>
      </p:sp>
      <p:pic>
        <p:nvPicPr>
          <p:cNvPr id="16" name="Picture 48">
            <a:extLst>
              <a:ext uri="{FF2B5EF4-FFF2-40B4-BE49-F238E27FC236}">
                <a16:creationId xmlns:a16="http://schemas.microsoft.com/office/drawing/2014/main" id="{B5186CA1-21E4-166C-BDDB-974F412A17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3427" y="429884"/>
            <a:ext cx="538896" cy="53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8573FA9-A4DD-8792-EFC6-09911A6A5504}"/>
              </a:ext>
            </a:extLst>
          </p:cNvPr>
          <p:cNvSpPr txBox="1"/>
          <p:nvPr/>
        </p:nvSpPr>
        <p:spPr>
          <a:xfrm>
            <a:off x="1302323" y="1075260"/>
            <a:ext cx="836419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Calibri" panose="020F0502020204030204" pitchFamily="34" charset="0"/>
                <a:cs typeface="+mn-cs"/>
              </a:rPr>
              <a:t>Monitoramento do impacto ambiental, social e </a:t>
            </a: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econômico da empresa no seu território de influência;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t-BR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Constituição de indicadores e acompanhamento de série histórica;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t-BR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Subsídio para a construção de um planejamento de integração empresa &lt;-&gt; município;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t-BR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Ampliação da relevância da empresa para o desenvolvimento das áreas de influência;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t-BR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Mitigação de riscos reputacionais.</a:t>
            </a:r>
            <a:endParaRPr kumimoji="0" lang="pt-BR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00503000000020004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39CCCD-697D-A716-4706-F264FC55E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1682" y="2235083"/>
            <a:ext cx="1563743" cy="165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27187BF-1F87-5EB5-B921-DE3D9AEA3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6F97D1B-6750-889D-9CC4-BFAFA5ED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600" y="366324"/>
            <a:ext cx="8658860" cy="711081"/>
          </a:xfrm>
        </p:spPr>
        <p:txBody>
          <a:bodyPr/>
          <a:lstStyle/>
          <a:p>
            <a:r>
              <a:rPr lang="en-IN" sz="2400" b="1" dirty="0" err="1">
                <a:latin typeface="Inter"/>
              </a:rPr>
              <a:t>Diagnóstico</a:t>
            </a:r>
            <a:r>
              <a:rPr lang="en-IN" sz="2400" b="1" dirty="0">
                <a:latin typeface="Inter"/>
              </a:rPr>
              <a:t> Social para a Reputação (DSR) – BENEFÍCIOS</a:t>
            </a:r>
          </a:p>
        </p:txBody>
      </p:sp>
      <p:pic>
        <p:nvPicPr>
          <p:cNvPr id="9" name="Picture 48">
            <a:extLst>
              <a:ext uri="{FF2B5EF4-FFF2-40B4-BE49-F238E27FC236}">
                <a16:creationId xmlns:a16="http://schemas.microsoft.com/office/drawing/2014/main" id="{678852ED-0F46-CD83-0353-88A53EB27A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3427" y="429884"/>
            <a:ext cx="538896" cy="5388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30B13B2-215C-041D-3D93-8B2DEDC47A4A}"/>
              </a:ext>
            </a:extLst>
          </p:cNvPr>
          <p:cNvSpPr/>
          <p:nvPr/>
        </p:nvSpPr>
        <p:spPr>
          <a:xfrm>
            <a:off x="0" y="5501585"/>
            <a:ext cx="12192000" cy="1356415"/>
          </a:xfrm>
          <a:prstGeom prst="rect">
            <a:avLst/>
          </a:prstGeom>
          <a:solidFill>
            <a:srgbClr val="012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75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 bold"/>
              <a:ea typeface="+mn-ea"/>
              <a:cs typeface="+mn-cs"/>
            </a:endParaRPr>
          </a:p>
        </p:txBody>
      </p:sp>
      <p:sp>
        <p:nvSpPr>
          <p:cNvPr id="6" name="Google Shape;125;g135c8b54752_0_975">
            <a:extLst>
              <a:ext uri="{FF2B5EF4-FFF2-40B4-BE49-F238E27FC236}">
                <a16:creationId xmlns:a16="http://schemas.microsoft.com/office/drawing/2014/main" id="{64BBEDC2-FC4A-0806-08FB-3A5A74B69D95}"/>
              </a:ext>
            </a:extLst>
          </p:cNvPr>
          <p:cNvSpPr txBox="1"/>
          <p:nvPr/>
        </p:nvSpPr>
        <p:spPr>
          <a:xfrm>
            <a:off x="244855" y="5815019"/>
            <a:ext cx="3622295" cy="79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80" tIns="91280" rIns="91280" bIns="91280" anchor="t" anchorCtr="0">
            <a:spAutoFit/>
          </a:bodyPr>
          <a:lstStyle/>
          <a:p>
            <a:pPr marL="0" marR="0" lvl="0" indent="0" algn="ctr" defTabSz="1826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pt-BR" sz="20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Melhor entendimento das demandas locais</a:t>
            </a:r>
            <a:endParaRPr kumimoji="0" sz="20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 bold"/>
              <a:ea typeface="Inter" panose="02000503000000020004" pitchFamily="2" charset="0"/>
              <a:cs typeface="Calibri"/>
              <a:sym typeface="Calibri"/>
            </a:endParaRPr>
          </a:p>
        </p:txBody>
      </p:sp>
      <p:cxnSp>
        <p:nvCxnSpPr>
          <p:cNvPr id="7" name="Straight Connector 63">
            <a:extLst>
              <a:ext uri="{FF2B5EF4-FFF2-40B4-BE49-F238E27FC236}">
                <a16:creationId xmlns:a16="http://schemas.microsoft.com/office/drawing/2014/main" id="{283B3722-315B-E917-48EF-E8EB7B169DB7}"/>
              </a:ext>
            </a:extLst>
          </p:cNvPr>
          <p:cNvCxnSpPr>
            <a:cxnSpLocks/>
          </p:cNvCxnSpPr>
          <p:nvPr/>
        </p:nvCxnSpPr>
        <p:spPr>
          <a:xfrm>
            <a:off x="4157369" y="5501585"/>
            <a:ext cx="0" cy="16829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25;g135c8b54752_0_975">
            <a:extLst>
              <a:ext uri="{FF2B5EF4-FFF2-40B4-BE49-F238E27FC236}">
                <a16:creationId xmlns:a16="http://schemas.microsoft.com/office/drawing/2014/main" id="{FA16BE66-99AF-A851-49BE-566C1730CA9A}"/>
              </a:ext>
            </a:extLst>
          </p:cNvPr>
          <p:cNvSpPr txBox="1"/>
          <p:nvPr/>
        </p:nvSpPr>
        <p:spPr>
          <a:xfrm>
            <a:off x="4473955" y="5719769"/>
            <a:ext cx="3622295" cy="1107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80" tIns="91280" rIns="91280" bIns="91280" anchor="t" anchorCtr="0">
            <a:spAutoFit/>
          </a:bodyPr>
          <a:lstStyle/>
          <a:p>
            <a:pPr marL="0" marR="0" lvl="0" indent="0" algn="ctr" defTabSz="1826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pt-BR" sz="20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Inter" panose="02000503000000020004" pitchFamily="2" charset="0"/>
                <a:cs typeface="Calibri"/>
                <a:sym typeface="Calibri"/>
              </a:rPr>
              <a:t>Clareza da percepção da relevância da empresa para o município</a:t>
            </a:r>
            <a:endParaRPr kumimoji="0" sz="20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 bold"/>
              <a:ea typeface="Inter" panose="02000503000000020004" pitchFamily="2" charset="0"/>
              <a:cs typeface="Calibri"/>
              <a:sym typeface="Calibri"/>
            </a:endParaRPr>
          </a:p>
        </p:txBody>
      </p:sp>
      <p:cxnSp>
        <p:nvCxnSpPr>
          <p:cNvPr id="11" name="Straight Connector 63">
            <a:extLst>
              <a:ext uri="{FF2B5EF4-FFF2-40B4-BE49-F238E27FC236}">
                <a16:creationId xmlns:a16="http://schemas.microsoft.com/office/drawing/2014/main" id="{59F78953-EB13-A650-353C-D8FD7F9EE211}"/>
              </a:ext>
            </a:extLst>
          </p:cNvPr>
          <p:cNvCxnSpPr>
            <a:cxnSpLocks/>
          </p:cNvCxnSpPr>
          <p:nvPr/>
        </p:nvCxnSpPr>
        <p:spPr>
          <a:xfrm>
            <a:off x="8386469" y="5406335"/>
            <a:ext cx="0" cy="16829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125;g135c8b54752_0_975">
            <a:extLst>
              <a:ext uri="{FF2B5EF4-FFF2-40B4-BE49-F238E27FC236}">
                <a16:creationId xmlns:a16="http://schemas.microsoft.com/office/drawing/2014/main" id="{7FF86CBD-666F-2A28-68ED-FB8BD4E50075}"/>
              </a:ext>
            </a:extLst>
          </p:cNvPr>
          <p:cNvSpPr txBox="1"/>
          <p:nvPr/>
        </p:nvSpPr>
        <p:spPr>
          <a:xfrm>
            <a:off x="8470535" y="5703855"/>
            <a:ext cx="3622295" cy="79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80" tIns="91280" rIns="91280" bIns="91280" anchor="t" anchorCtr="0">
            <a:spAutoFit/>
          </a:bodyPr>
          <a:lstStyle/>
          <a:p>
            <a:pPr marL="0" marR="0" lvl="0" indent="0" algn="ctr" defTabSz="1826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pt-BR" sz="20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Planejamento estratégico </a:t>
            </a:r>
          </a:p>
          <a:p>
            <a:pPr marL="0" marR="0" lvl="0" indent="0" algn="ctr" defTabSz="1826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pt-BR" sz="20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Inter" panose="02000503000000020004" pitchFamily="2" charset="0"/>
                <a:cs typeface="Montserrat"/>
                <a:sym typeface="Montserrat"/>
              </a:rPr>
              <a:t>mais apurado</a:t>
            </a:r>
            <a:endParaRPr kumimoji="0" sz="20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 bold"/>
              <a:ea typeface="Inter" panose="02000503000000020004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3973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38">
            <a:extLst>
              <a:ext uri="{FF2B5EF4-FFF2-40B4-BE49-F238E27FC236}">
                <a16:creationId xmlns:a16="http://schemas.microsoft.com/office/drawing/2014/main" id="{580916F0-A412-EBE1-8180-8CB635869843}"/>
              </a:ext>
            </a:extLst>
          </p:cNvPr>
          <p:cNvSpPr/>
          <p:nvPr/>
        </p:nvSpPr>
        <p:spPr>
          <a:xfrm>
            <a:off x="8715918" y="2552185"/>
            <a:ext cx="2332068" cy="3670062"/>
          </a:xfrm>
          <a:custGeom>
            <a:avLst/>
            <a:gdLst>
              <a:gd name="connsiteX0" fmla="*/ 0 w 3606694"/>
              <a:gd name="connsiteY0" fmla="*/ 0 h 767679"/>
              <a:gd name="connsiteX1" fmla="*/ 3606694 w 3606694"/>
              <a:gd name="connsiteY1" fmla="*/ 0 h 767679"/>
              <a:gd name="connsiteX2" fmla="*/ 3606694 w 3606694"/>
              <a:gd name="connsiteY2" fmla="*/ 767679 h 767679"/>
              <a:gd name="connsiteX3" fmla="*/ 0 w 3606694"/>
              <a:gd name="connsiteY3" fmla="*/ 767679 h 767679"/>
              <a:gd name="connsiteX4" fmla="*/ 0 w 3606694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6694" h="767679">
                <a:moveTo>
                  <a:pt x="0" y="0"/>
                </a:moveTo>
                <a:lnTo>
                  <a:pt x="3606694" y="0"/>
                </a:lnTo>
                <a:lnTo>
                  <a:pt x="3606694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4000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7391F32-18AE-BDCB-6CB2-A144D4F8355A}"/>
              </a:ext>
            </a:extLst>
          </p:cNvPr>
          <p:cNvSpPr/>
          <p:nvPr/>
        </p:nvSpPr>
        <p:spPr>
          <a:xfrm>
            <a:off x="1168522" y="2563267"/>
            <a:ext cx="2327119" cy="3670062"/>
          </a:xfrm>
          <a:custGeom>
            <a:avLst/>
            <a:gdLst>
              <a:gd name="connsiteX0" fmla="*/ 0 w 3599039"/>
              <a:gd name="connsiteY0" fmla="*/ 0 h 767679"/>
              <a:gd name="connsiteX1" fmla="*/ 3599039 w 3599039"/>
              <a:gd name="connsiteY1" fmla="*/ 0 h 767679"/>
              <a:gd name="connsiteX2" fmla="*/ 3599039 w 3599039"/>
              <a:gd name="connsiteY2" fmla="*/ 767679 h 767679"/>
              <a:gd name="connsiteX3" fmla="*/ 0 w 3599039"/>
              <a:gd name="connsiteY3" fmla="*/ 767679 h 767679"/>
              <a:gd name="connsiteX4" fmla="*/ 0 w 3599039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9039" h="767679">
                <a:moveTo>
                  <a:pt x="0" y="0"/>
                </a:moveTo>
                <a:lnTo>
                  <a:pt x="3599039" y="0"/>
                </a:lnTo>
                <a:lnTo>
                  <a:pt x="3599039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1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3598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B2F7516-6D50-D614-EFB3-E791C5EE8C66}"/>
              </a:ext>
            </a:extLst>
          </p:cNvPr>
          <p:cNvSpPr/>
          <p:nvPr/>
        </p:nvSpPr>
        <p:spPr>
          <a:xfrm>
            <a:off x="3722786" y="2570419"/>
            <a:ext cx="2330395" cy="3670062"/>
          </a:xfrm>
          <a:custGeom>
            <a:avLst/>
            <a:gdLst>
              <a:gd name="connsiteX0" fmla="*/ 0 w 3604105"/>
              <a:gd name="connsiteY0" fmla="*/ 0 h 767679"/>
              <a:gd name="connsiteX1" fmla="*/ 3604105 w 3604105"/>
              <a:gd name="connsiteY1" fmla="*/ 0 h 767679"/>
              <a:gd name="connsiteX2" fmla="*/ 3604105 w 3604105"/>
              <a:gd name="connsiteY2" fmla="*/ 767679 h 767679"/>
              <a:gd name="connsiteX3" fmla="*/ 0 w 3604105"/>
              <a:gd name="connsiteY3" fmla="*/ 767679 h 767679"/>
              <a:gd name="connsiteX4" fmla="*/ 0 w 3604105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4105" h="767679">
                <a:moveTo>
                  <a:pt x="0" y="0"/>
                </a:moveTo>
                <a:lnTo>
                  <a:pt x="3604105" y="0"/>
                </a:lnTo>
                <a:lnTo>
                  <a:pt x="3604105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4000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47E6E62-1926-5F9E-EC1F-A83E43EEF181}"/>
              </a:ext>
            </a:extLst>
          </p:cNvPr>
          <p:cNvSpPr/>
          <p:nvPr/>
        </p:nvSpPr>
        <p:spPr>
          <a:xfrm>
            <a:off x="6221976" y="2564485"/>
            <a:ext cx="2332068" cy="3670062"/>
          </a:xfrm>
          <a:custGeom>
            <a:avLst/>
            <a:gdLst>
              <a:gd name="connsiteX0" fmla="*/ 0 w 3606694"/>
              <a:gd name="connsiteY0" fmla="*/ 0 h 767679"/>
              <a:gd name="connsiteX1" fmla="*/ 3606694 w 3606694"/>
              <a:gd name="connsiteY1" fmla="*/ 0 h 767679"/>
              <a:gd name="connsiteX2" fmla="*/ 3606694 w 3606694"/>
              <a:gd name="connsiteY2" fmla="*/ 767679 h 767679"/>
              <a:gd name="connsiteX3" fmla="*/ 0 w 3606694"/>
              <a:gd name="connsiteY3" fmla="*/ 767679 h 767679"/>
              <a:gd name="connsiteX4" fmla="*/ 0 w 3606694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6694" h="767679">
                <a:moveTo>
                  <a:pt x="0" y="0"/>
                </a:moveTo>
                <a:lnTo>
                  <a:pt x="3606694" y="0"/>
                </a:lnTo>
                <a:lnTo>
                  <a:pt x="3606694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1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3598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DE5CE76-D415-1AA9-C233-52F17B520382}"/>
              </a:ext>
            </a:extLst>
          </p:cNvPr>
          <p:cNvSpPr txBox="1"/>
          <p:nvPr/>
        </p:nvSpPr>
        <p:spPr>
          <a:xfrm>
            <a:off x="1484601" y="1301811"/>
            <a:ext cx="956338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8987"/>
            <a:r>
              <a:rPr lang="pt-BR" sz="2400" dirty="0">
                <a:latin typeface="Inter"/>
                <a:ea typeface="Segoe UI Black" panose="020B0A02040204020203" pitchFamily="34" charset="0"/>
              </a:rPr>
              <a:t>Quatro etapas interligadas para a construção de um robusto planejamento para a empresa cliente.</a:t>
            </a:r>
            <a:endParaRPr lang="pt-BR" sz="2400" dirty="0">
              <a:effectLst/>
              <a:latin typeface="Inter"/>
              <a:ea typeface="Calibri" panose="020F0502020204030204" pitchFamily="34" charset="0"/>
            </a:endParaRPr>
          </a:p>
          <a:p>
            <a:pPr defTabSz="1218987"/>
            <a:endParaRPr lang="en-IN" sz="2400" dirty="0">
              <a:latin typeface="Inter"/>
              <a:ea typeface="Segoe UI Black" panose="020B0A0204020402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4BDBFF-A897-E3CE-A4F7-E623ADA57A86}"/>
              </a:ext>
            </a:extLst>
          </p:cNvPr>
          <p:cNvSpPr txBox="1"/>
          <p:nvPr/>
        </p:nvSpPr>
        <p:spPr>
          <a:xfrm>
            <a:off x="1178973" y="4408099"/>
            <a:ext cx="212343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i="1" dirty="0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Desk Research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04B5B-2A32-B933-66E1-5D8D78EAC7B3}"/>
              </a:ext>
            </a:extLst>
          </p:cNvPr>
          <p:cNvSpPr txBox="1"/>
          <p:nvPr/>
        </p:nvSpPr>
        <p:spPr>
          <a:xfrm>
            <a:off x="3722787" y="4415251"/>
            <a:ext cx="231901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Entrevistas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 </a:t>
            </a:r>
          </a:p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Qualitativas</a:t>
            </a:r>
            <a:endParaRPr lang="en-IN" b="1" dirty="0">
              <a:latin typeface="Inter"/>
              <a:ea typeface="Segoe UI Black" panose="020B0A02040204020203" pitchFamily="34" charset="0"/>
            </a:endParaRPr>
          </a:p>
          <a:p>
            <a:pPr algn="ctr" defTabSz="1218987"/>
            <a:r>
              <a:rPr lang="en-IN" b="1" dirty="0">
                <a:latin typeface="Inter"/>
                <a:ea typeface="Segoe UI Black" panose="020B0A02040204020203" pitchFamily="34" charset="0"/>
              </a:rPr>
              <a:t>(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profundidade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ED8A36-DEEF-ACB4-C44F-D3DF75C1045F}"/>
              </a:ext>
            </a:extLst>
          </p:cNvPr>
          <p:cNvSpPr txBox="1"/>
          <p:nvPr/>
        </p:nvSpPr>
        <p:spPr>
          <a:xfrm>
            <a:off x="6233353" y="4443377"/>
            <a:ext cx="232069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 err="1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Entrevistas</a:t>
            </a:r>
            <a:r>
              <a:rPr lang="en-IN" b="1" dirty="0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 </a:t>
            </a:r>
            <a:r>
              <a:rPr lang="en-IN" b="1" dirty="0" err="1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Quantitativas</a:t>
            </a:r>
            <a:endParaRPr lang="en-IN" b="1" dirty="0">
              <a:solidFill>
                <a:prstClr val="white"/>
              </a:solidFill>
              <a:latin typeface="Inter"/>
              <a:ea typeface="Segoe UI Black" panose="020B0A02040204020203" pitchFamily="34" charset="0"/>
            </a:endParaRP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8AB4BF72-215C-0B59-D30C-2FF0B7DFF605}"/>
              </a:ext>
            </a:extLst>
          </p:cNvPr>
          <p:cNvSpPr>
            <a:spLocks noEditPoints="1"/>
          </p:cNvSpPr>
          <p:nvPr/>
        </p:nvSpPr>
        <p:spPr bwMode="auto">
          <a:xfrm>
            <a:off x="6908124" y="3120716"/>
            <a:ext cx="838876" cy="910914"/>
          </a:xfrm>
          <a:custGeom>
            <a:avLst/>
            <a:gdLst>
              <a:gd name="T0" fmla="*/ 472 w 525"/>
              <a:gd name="T1" fmla="*/ 263 h 568"/>
              <a:gd name="T2" fmla="*/ 462 w 525"/>
              <a:gd name="T3" fmla="*/ 133 h 568"/>
              <a:gd name="T4" fmla="*/ 350 w 525"/>
              <a:gd name="T5" fmla="*/ 132 h 568"/>
              <a:gd name="T6" fmla="*/ 220 w 525"/>
              <a:gd name="T7" fmla="*/ 90 h 568"/>
              <a:gd name="T8" fmla="*/ 123 w 525"/>
              <a:gd name="T9" fmla="*/ 51 h 568"/>
              <a:gd name="T10" fmla="*/ 18 w 525"/>
              <a:gd name="T11" fmla="*/ 231 h 568"/>
              <a:gd name="T12" fmla="*/ 39 w 525"/>
              <a:gd name="T13" fmla="*/ 424 h 568"/>
              <a:gd name="T14" fmla="*/ 524 w 525"/>
              <a:gd name="T15" fmla="*/ 547 h 568"/>
              <a:gd name="T16" fmla="*/ 441 w 525"/>
              <a:gd name="T17" fmla="*/ 506 h 568"/>
              <a:gd name="T18" fmla="*/ 401 w 525"/>
              <a:gd name="T19" fmla="*/ 487 h 568"/>
              <a:gd name="T20" fmla="*/ 316 w 525"/>
              <a:gd name="T21" fmla="*/ 435 h 568"/>
              <a:gd name="T22" fmla="*/ 357 w 525"/>
              <a:gd name="T23" fmla="*/ 392 h 568"/>
              <a:gd name="T24" fmla="*/ 296 w 525"/>
              <a:gd name="T25" fmla="*/ 347 h 568"/>
              <a:gd name="T26" fmla="*/ 421 w 525"/>
              <a:gd name="T27" fmla="*/ 66 h 568"/>
              <a:gd name="T28" fmla="*/ 421 w 525"/>
              <a:gd name="T29" fmla="*/ 66 h 568"/>
              <a:gd name="T30" fmla="*/ 489 w 525"/>
              <a:gd name="T31" fmla="*/ 180 h 568"/>
              <a:gd name="T32" fmla="*/ 472 w 525"/>
              <a:gd name="T33" fmla="*/ 198 h 568"/>
              <a:gd name="T34" fmla="*/ 452 w 525"/>
              <a:gd name="T35" fmla="*/ 375 h 568"/>
              <a:gd name="T36" fmla="*/ 412 w 525"/>
              <a:gd name="T37" fmla="*/ 263 h 568"/>
              <a:gd name="T38" fmla="*/ 384 w 525"/>
              <a:gd name="T39" fmla="*/ 277 h 568"/>
              <a:gd name="T40" fmla="*/ 368 w 525"/>
              <a:gd name="T41" fmla="*/ 222 h 568"/>
              <a:gd name="T42" fmla="*/ 332 w 525"/>
              <a:gd name="T43" fmla="*/ 230 h 568"/>
              <a:gd name="T44" fmla="*/ 327 w 525"/>
              <a:gd name="T45" fmla="*/ 304 h 568"/>
              <a:gd name="T46" fmla="*/ 315 w 525"/>
              <a:gd name="T47" fmla="*/ 217 h 568"/>
              <a:gd name="T48" fmla="*/ 262 w 525"/>
              <a:gd name="T49" fmla="*/ 22 h 568"/>
              <a:gd name="T50" fmla="*/ 262 w 525"/>
              <a:gd name="T51" fmla="*/ 22 h 568"/>
              <a:gd name="T52" fmla="*/ 332 w 525"/>
              <a:gd name="T53" fmla="*/ 176 h 568"/>
              <a:gd name="T54" fmla="*/ 306 w 525"/>
              <a:gd name="T55" fmla="*/ 135 h 568"/>
              <a:gd name="T56" fmla="*/ 285 w 525"/>
              <a:gd name="T57" fmla="*/ 296 h 568"/>
              <a:gd name="T58" fmla="*/ 253 w 525"/>
              <a:gd name="T59" fmla="*/ 220 h 568"/>
              <a:gd name="T60" fmla="*/ 227 w 525"/>
              <a:gd name="T61" fmla="*/ 153 h 568"/>
              <a:gd name="T62" fmla="*/ 201 w 525"/>
              <a:gd name="T63" fmla="*/ 188 h 568"/>
              <a:gd name="T64" fmla="*/ 178 w 525"/>
              <a:gd name="T65" fmla="*/ 250 h 568"/>
              <a:gd name="T66" fmla="*/ 210 w 525"/>
              <a:gd name="T67" fmla="*/ 253 h 568"/>
              <a:gd name="T68" fmla="*/ 157 w 525"/>
              <a:gd name="T69" fmla="*/ 306 h 568"/>
              <a:gd name="T70" fmla="*/ 140 w 525"/>
              <a:gd name="T71" fmla="*/ 101 h 568"/>
              <a:gd name="T72" fmla="*/ 53 w 525"/>
              <a:gd name="T73" fmla="*/ 190 h 568"/>
              <a:gd name="T74" fmla="*/ 35 w 525"/>
              <a:gd name="T75" fmla="*/ 218 h 568"/>
              <a:gd name="T76" fmla="*/ 175 w 525"/>
              <a:gd name="T77" fmla="*/ 221 h 568"/>
              <a:gd name="T78" fmla="*/ 149 w 525"/>
              <a:gd name="T79" fmla="*/ 180 h 568"/>
              <a:gd name="T80" fmla="*/ 114 w 525"/>
              <a:gd name="T81" fmla="*/ 266 h 568"/>
              <a:gd name="T82" fmla="*/ 70 w 525"/>
              <a:gd name="T83" fmla="*/ 376 h 568"/>
              <a:gd name="T84" fmla="*/ 53 w 525"/>
              <a:gd name="T85" fmla="*/ 190 h 568"/>
              <a:gd name="T86" fmla="*/ 78 w 525"/>
              <a:gd name="T87" fmla="*/ 397 h 568"/>
              <a:gd name="T88" fmla="*/ 153 w 525"/>
              <a:gd name="T89" fmla="*/ 409 h 568"/>
              <a:gd name="T90" fmla="*/ 209 w 525"/>
              <a:gd name="T91" fmla="*/ 461 h 568"/>
              <a:gd name="T92" fmla="*/ 156 w 525"/>
              <a:gd name="T93" fmla="*/ 479 h 568"/>
              <a:gd name="T94" fmla="*/ 94 w 525"/>
              <a:gd name="T95" fmla="*/ 532 h 568"/>
              <a:gd name="T96" fmla="*/ 152 w 525"/>
              <a:gd name="T97" fmla="*/ 551 h 568"/>
              <a:gd name="T98" fmla="*/ 105 w 525"/>
              <a:gd name="T99" fmla="*/ 497 h 568"/>
              <a:gd name="T100" fmla="*/ 152 w 525"/>
              <a:gd name="T101" fmla="*/ 444 h 568"/>
              <a:gd name="T102" fmla="*/ 155 w 525"/>
              <a:gd name="T103" fmla="*/ 374 h 568"/>
              <a:gd name="T104" fmla="*/ 263 w 525"/>
              <a:gd name="T105" fmla="*/ 357 h 568"/>
              <a:gd name="T106" fmla="*/ 324 w 525"/>
              <a:gd name="T107" fmla="*/ 400 h 568"/>
              <a:gd name="T108" fmla="*/ 391 w 525"/>
              <a:gd name="T109" fmla="*/ 453 h 568"/>
              <a:gd name="T110" fmla="*/ 393 w 525"/>
              <a:gd name="T111" fmla="*/ 523 h 568"/>
              <a:gd name="T112" fmla="*/ 290 w 525"/>
              <a:gd name="T113" fmla="*/ 480 h 568"/>
              <a:gd name="T114" fmla="*/ 290 w 525"/>
              <a:gd name="T115" fmla="*/ 480 h 568"/>
              <a:gd name="T116" fmla="*/ 314 w 525"/>
              <a:gd name="T117" fmla="*/ 506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25" h="568">
                <a:moveTo>
                  <a:pt x="524" y="547"/>
                </a:moveTo>
                <a:cubicBezTo>
                  <a:pt x="521" y="500"/>
                  <a:pt x="508" y="456"/>
                  <a:pt x="482" y="416"/>
                </a:cubicBezTo>
                <a:cubicBezTo>
                  <a:pt x="477" y="409"/>
                  <a:pt x="472" y="402"/>
                  <a:pt x="472" y="392"/>
                </a:cubicBezTo>
                <a:cubicBezTo>
                  <a:pt x="472" y="349"/>
                  <a:pt x="472" y="306"/>
                  <a:pt x="472" y="263"/>
                </a:cubicBezTo>
                <a:cubicBezTo>
                  <a:pt x="472" y="256"/>
                  <a:pt x="472" y="250"/>
                  <a:pt x="481" y="251"/>
                </a:cubicBezTo>
                <a:cubicBezTo>
                  <a:pt x="506" y="255"/>
                  <a:pt x="509" y="240"/>
                  <a:pt x="507" y="221"/>
                </a:cubicBezTo>
                <a:cubicBezTo>
                  <a:pt x="506" y="214"/>
                  <a:pt x="507" y="206"/>
                  <a:pt x="507" y="199"/>
                </a:cubicBezTo>
                <a:cubicBezTo>
                  <a:pt x="507" y="157"/>
                  <a:pt x="501" y="148"/>
                  <a:pt x="462" y="133"/>
                </a:cubicBezTo>
                <a:cubicBezTo>
                  <a:pt x="476" y="102"/>
                  <a:pt x="474" y="78"/>
                  <a:pt x="453" y="61"/>
                </a:cubicBezTo>
                <a:cubicBezTo>
                  <a:pt x="435" y="45"/>
                  <a:pt x="411" y="44"/>
                  <a:pt x="390" y="58"/>
                </a:cubicBezTo>
                <a:cubicBezTo>
                  <a:pt x="367" y="74"/>
                  <a:pt x="363" y="95"/>
                  <a:pt x="377" y="136"/>
                </a:cubicBezTo>
                <a:cubicBezTo>
                  <a:pt x="367" y="131"/>
                  <a:pt x="355" y="153"/>
                  <a:pt x="350" y="132"/>
                </a:cubicBezTo>
                <a:cubicBezTo>
                  <a:pt x="344" y="107"/>
                  <a:pt x="328" y="95"/>
                  <a:pt x="305" y="90"/>
                </a:cubicBezTo>
                <a:cubicBezTo>
                  <a:pt x="319" y="55"/>
                  <a:pt x="316" y="32"/>
                  <a:pt x="295" y="16"/>
                </a:cubicBezTo>
                <a:cubicBezTo>
                  <a:pt x="276" y="1"/>
                  <a:pt x="250" y="0"/>
                  <a:pt x="232" y="14"/>
                </a:cubicBezTo>
                <a:cubicBezTo>
                  <a:pt x="209" y="31"/>
                  <a:pt x="205" y="55"/>
                  <a:pt x="220" y="90"/>
                </a:cubicBezTo>
                <a:cubicBezTo>
                  <a:pt x="199" y="94"/>
                  <a:pt x="181" y="104"/>
                  <a:pt x="177" y="126"/>
                </a:cubicBezTo>
                <a:cubicBezTo>
                  <a:pt x="175" y="140"/>
                  <a:pt x="170" y="141"/>
                  <a:pt x="158" y="138"/>
                </a:cubicBezTo>
                <a:cubicBezTo>
                  <a:pt x="142" y="134"/>
                  <a:pt x="151" y="127"/>
                  <a:pt x="153" y="120"/>
                </a:cubicBezTo>
                <a:cubicBezTo>
                  <a:pt x="164" y="92"/>
                  <a:pt x="151" y="62"/>
                  <a:pt x="123" y="51"/>
                </a:cubicBezTo>
                <a:cubicBezTo>
                  <a:pt x="97" y="42"/>
                  <a:pt x="69" y="55"/>
                  <a:pt x="57" y="81"/>
                </a:cubicBezTo>
                <a:cubicBezTo>
                  <a:pt x="49" y="100"/>
                  <a:pt x="55" y="117"/>
                  <a:pt x="63" y="134"/>
                </a:cubicBezTo>
                <a:cubicBezTo>
                  <a:pt x="26" y="146"/>
                  <a:pt x="18" y="157"/>
                  <a:pt x="18" y="195"/>
                </a:cubicBezTo>
                <a:cubicBezTo>
                  <a:pt x="18" y="207"/>
                  <a:pt x="19" y="219"/>
                  <a:pt x="18" y="231"/>
                </a:cubicBezTo>
                <a:cubicBezTo>
                  <a:pt x="17" y="245"/>
                  <a:pt x="23" y="252"/>
                  <a:pt x="37" y="250"/>
                </a:cubicBezTo>
                <a:cubicBezTo>
                  <a:pt x="50" y="249"/>
                  <a:pt x="53" y="254"/>
                  <a:pt x="53" y="266"/>
                </a:cubicBezTo>
                <a:cubicBezTo>
                  <a:pt x="52" y="302"/>
                  <a:pt x="52" y="338"/>
                  <a:pt x="53" y="374"/>
                </a:cubicBezTo>
                <a:cubicBezTo>
                  <a:pt x="54" y="393"/>
                  <a:pt x="49" y="409"/>
                  <a:pt x="39" y="424"/>
                </a:cubicBezTo>
                <a:cubicBezTo>
                  <a:pt x="14" y="461"/>
                  <a:pt x="4" y="503"/>
                  <a:pt x="1" y="547"/>
                </a:cubicBezTo>
                <a:cubicBezTo>
                  <a:pt x="0" y="561"/>
                  <a:pt x="4" y="568"/>
                  <a:pt x="19" y="568"/>
                </a:cubicBezTo>
                <a:cubicBezTo>
                  <a:pt x="181" y="567"/>
                  <a:pt x="343" y="567"/>
                  <a:pt x="505" y="568"/>
                </a:cubicBezTo>
                <a:cubicBezTo>
                  <a:pt x="520" y="568"/>
                  <a:pt x="525" y="562"/>
                  <a:pt x="524" y="547"/>
                </a:cubicBezTo>
                <a:close/>
                <a:moveTo>
                  <a:pt x="498" y="492"/>
                </a:moveTo>
                <a:cubicBezTo>
                  <a:pt x="501" y="504"/>
                  <a:pt x="499" y="508"/>
                  <a:pt x="487" y="507"/>
                </a:cubicBezTo>
                <a:cubicBezTo>
                  <a:pt x="472" y="506"/>
                  <a:pt x="456" y="507"/>
                  <a:pt x="441" y="507"/>
                </a:cubicBezTo>
                <a:cubicBezTo>
                  <a:pt x="441" y="507"/>
                  <a:pt x="441" y="506"/>
                  <a:pt x="441" y="506"/>
                </a:cubicBezTo>
                <a:cubicBezTo>
                  <a:pt x="424" y="506"/>
                  <a:pt x="407" y="506"/>
                  <a:pt x="391" y="506"/>
                </a:cubicBezTo>
                <a:cubicBezTo>
                  <a:pt x="385" y="506"/>
                  <a:pt x="378" y="505"/>
                  <a:pt x="377" y="498"/>
                </a:cubicBezTo>
                <a:cubicBezTo>
                  <a:pt x="377" y="488"/>
                  <a:pt x="384" y="488"/>
                  <a:pt x="391" y="488"/>
                </a:cubicBezTo>
                <a:cubicBezTo>
                  <a:pt x="394" y="488"/>
                  <a:pt x="398" y="488"/>
                  <a:pt x="401" y="487"/>
                </a:cubicBezTo>
                <a:cubicBezTo>
                  <a:pt x="417" y="487"/>
                  <a:pt x="427" y="479"/>
                  <a:pt x="427" y="463"/>
                </a:cubicBezTo>
                <a:cubicBezTo>
                  <a:pt x="428" y="446"/>
                  <a:pt x="418" y="437"/>
                  <a:pt x="402" y="436"/>
                </a:cubicBezTo>
                <a:cubicBezTo>
                  <a:pt x="378" y="435"/>
                  <a:pt x="354" y="436"/>
                  <a:pt x="330" y="435"/>
                </a:cubicBezTo>
                <a:cubicBezTo>
                  <a:pt x="325" y="435"/>
                  <a:pt x="320" y="436"/>
                  <a:pt x="316" y="435"/>
                </a:cubicBezTo>
                <a:cubicBezTo>
                  <a:pt x="310" y="435"/>
                  <a:pt x="307" y="431"/>
                  <a:pt x="307" y="426"/>
                </a:cubicBezTo>
                <a:cubicBezTo>
                  <a:pt x="308" y="421"/>
                  <a:pt x="311" y="419"/>
                  <a:pt x="315" y="418"/>
                </a:cubicBezTo>
                <a:cubicBezTo>
                  <a:pt x="321" y="418"/>
                  <a:pt x="327" y="417"/>
                  <a:pt x="333" y="417"/>
                </a:cubicBezTo>
                <a:cubicBezTo>
                  <a:pt x="348" y="415"/>
                  <a:pt x="357" y="407"/>
                  <a:pt x="357" y="392"/>
                </a:cubicBezTo>
                <a:cubicBezTo>
                  <a:pt x="358" y="376"/>
                  <a:pt x="348" y="367"/>
                  <a:pt x="333" y="366"/>
                </a:cubicBezTo>
                <a:cubicBezTo>
                  <a:pt x="321" y="364"/>
                  <a:pt x="309" y="365"/>
                  <a:pt x="297" y="365"/>
                </a:cubicBezTo>
                <a:cubicBezTo>
                  <a:pt x="291" y="364"/>
                  <a:pt x="281" y="367"/>
                  <a:pt x="281" y="355"/>
                </a:cubicBezTo>
                <a:cubicBezTo>
                  <a:pt x="281" y="346"/>
                  <a:pt x="290" y="347"/>
                  <a:pt x="296" y="347"/>
                </a:cubicBezTo>
                <a:cubicBezTo>
                  <a:pt x="324" y="347"/>
                  <a:pt x="352" y="347"/>
                  <a:pt x="380" y="347"/>
                </a:cubicBezTo>
                <a:cubicBezTo>
                  <a:pt x="386" y="347"/>
                  <a:pt x="391" y="348"/>
                  <a:pt x="395" y="351"/>
                </a:cubicBezTo>
                <a:cubicBezTo>
                  <a:pt x="446" y="386"/>
                  <a:pt x="481" y="433"/>
                  <a:pt x="498" y="492"/>
                </a:cubicBezTo>
                <a:close/>
                <a:moveTo>
                  <a:pt x="421" y="66"/>
                </a:moveTo>
                <a:cubicBezTo>
                  <a:pt x="440" y="67"/>
                  <a:pt x="455" y="83"/>
                  <a:pt x="455" y="101"/>
                </a:cubicBezTo>
                <a:cubicBezTo>
                  <a:pt x="455" y="120"/>
                  <a:pt x="439" y="136"/>
                  <a:pt x="419" y="136"/>
                </a:cubicBezTo>
                <a:cubicBezTo>
                  <a:pt x="400" y="135"/>
                  <a:pt x="384" y="119"/>
                  <a:pt x="385" y="100"/>
                </a:cubicBezTo>
                <a:cubicBezTo>
                  <a:pt x="385" y="80"/>
                  <a:pt x="401" y="65"/>
                  <a:pt x="421" y="66"/>
                </a:cubicBezTo>
                <a:close/>
                <a:moveTo>
                  <a:pt x="351" y="174"/>
                </a:moveTo>
                <a:cubicBezTo>
                  <a:pt x="354" y="162"/>
                  <a:pt x="362" y="155"/>
                  <a:pt x="375" y="154"/>
                </a:cubicBezTo>
                <a:cubicBezTo>
                  <a:pt x="405" y="151"/>
                  <a:pt x="435" y="153"/>
                  <a:pt x="465" y="154"/>
                </a:cubicBezTo>
                <a:cubicBezTo>
                  <a:pt x="480" y="155"/>
                  <a:pt x="489" y="164"/>
                  <a:pt x="489" y="180"/>
                </a:cubicBezTo>
                <a:cubicBezTo>
                  <a:pt x="489" y="194"/>
                  <a:pt x="489" y="208"/>
                  <a:pt x="489" y="222"/>
                </a:cubicBezTo>
                <a:cubicBezTo>
                  <a:pt x="489" y="228"/>
                  <a:pt x="488" y="232"/>
                  <a:pt x="481" y="232"/>
                </a:cubicBezTo>
                <a:cubicBezTo>
                  <a:pt x="473" y="233"/>
                  <a:pt x="472" y="228"/>
                  <a:pt x="472" y="222"/>
                </a:cubicBezTo>
                <a:cubicBezTo>
                  <a:pt x="472" y="214"/>
                  <a:pt x="472" y="206"/>
                  <a:pt x="472" y="198"/>
                </a:cubicBezTo>
                <a:cubicBezTo>
                  <a:pt x="471" y="192"/>
                  <a:pt x="477" y="180"/>
                  <a:pt x="463" y="180"/>
                </a:cubicBezTo>
                <a:cubicBezTo>
                  <a:pt x="451" y="181"/>
                  <a:pt x="456" y="191"/>
                  <a:pt x="456" y="198"/>
                </a:cubicBezTo>
                <a:cubicBezTo>
                  <a:pt x="456" y="250"/>
                  <a:pt x="456" y="303"/>
                  <a:pt x="456" y="355"/>
                </a:cubicBezTo>
                <a:cubicBezTo>
                  <a:pt x="456" y="362"/>
                  <a:pt x="458" y="369"/>
                  <a:pt x="452" y="375"/>
                </a:cubicBezTo>
                <a:cubicBezTo>
                  <a:pt x="437" y="366"/>
                  <a:pt x="426" y="356"/>
                  <a:pt x="428" y="335"/>
                </a:cubicBezTo>
                <a:cubicBezTo>
                  <a:pt x="430" y="311"/>
                  <a:pt x="428" y="287"/>
                  <a:pt x="428" y="263"/>
                </a:cubicBezTo>
                <a:cubicBezTo>
                  <a:pt x="428" y="258"/>
                  <a:pt x="429" y="252"/>
                  <a:pt x="421" y="251"/>
                </a:cubicBezTo>
                <a:cubicBezTo>
                  <a:pt x="412" y="251"/>
                  <a:pt x="412" y="257"/>
                  <a:pt x="412" y="263"/>
                </a:cubicBezTo>
                <a:cubicBezTo>
                  <a:pt x="412" y="282"/>
                  <a:pt x="412" y="301"/>
                  <a:pt x="412" y="319"/>
                </a:cubicBezTo>
                <a:cubicBezTo>
                  <a:pt x="411" y="326"/>
                  <a:pt x="416" y="338"/>
                  <a:pt x="408" y="337"/>
                </a:cubicBezTo>
                <a:cubicBezTo>
                  <a:pt x="398" y="337"/>
                  <a:pt x="385" y="332"/>
                  <a:pt x="384" y="317"/>
                </a:cubicBezTo>
                <a:cubicBezTo>
                  <a:pt x="384" y="304"/>
                  <a:pt x="384" y="291"/>
                  <a:pt x="384" y="277"/>
                </a:cubicBezTo>
                <a:cubicBezTo>
                  <a:pt x="384" y="249"/>
                  <a:pt x="384" y="221"/>
                  <a:pt x="384" y="194"/>
                </a:cubicBezTo>
                <a:cubicBezTo>
                  <a:pt x="384" y="188"/>
                  <a:pt x="386" y="181"/>
                  <a:pt x="377" y="180"/>
                </a:cubicBezTo>
                <a:cubicBezTo>
                  <a:pt x="366" y="180"/>
                  <a:pt x="368" y="188"/>
                  <a:pt x="368" y="194"/>
                </a:cubicBezTo>
                <a:cubicBezTo>
                  <a:pt x="368" y="203"/>
                  <a:pt x="368" y="213"/>
                  <a:pt x="368" y="222"/>
                </a:cubicBezTo>
                <a:cubicBezTo>
                  <a:pt x="368" y="228"/>
                  <a:pt x="367" y="233"/>
                  <a:pt x="360" y="232"/>
                </a:cubicBezTo>
                <a:cubicBezTo>
                  <a:pt x="354" y="232"/>
                  <a:pt x="349" y="231"/>
                  <a:pt x="349" y="224"/>
                </a:cubicBezTo>
                <a:cubicBezTo>
                  <a:pt x="349" y="207"/>
                  <a:pt x="347" y="191"/>
                  <a:pt x="351" y="174"/>
                </a:cubicBezTo>
                <a:close/>
                <a:moveTo>
                  <a:pt x="332" y="230"/>
                </a:moveTo>
                <a:cubicBezTo>
                  <a:pt x="332" y="245"/>
                  <a:pt x="338" y="252"/>
                  <a:pt x="353" y="250"/>
                </a:cubicBezTo>
                <a:cubicBezTo>
                  <a:pt x="365" y="249"/>
                  <a:pt x="370" y="254"/>
                  <a:pt x="368" y="266"/>
                </a:cubicBezTo>
                <a:cubicBezTo>
                  <a:pt x="368" y="269"/>
                  <a:pt x="368" y="271"/>
                  <a:pt x="368" y="274"/>
                </a:cubicBezTo>
                <a:cubicBezTo>
                  <a:pt x="368" y="318"/>
                  <a:pt x="368" y="317"/>
                  <a:pt x="327" y="304"/>
                </a:cubicBezTo>
                <a:cubicBezTo>
                  <a:pt x="318" y="301"/>
                  <a:pt x="314" y="296"/>
                  <a:pt x="315" y="287"/>
                </a:cubicBezTo>
                <a:cubicBezTo>
                  <a:pt x="316" y="276"/>
                  <a:pt x="315" y="265"/>
                  <a:pt x="315" y="255"/>
                </a:cubicBezTo>
                <a:cubicBezTo>
                  <a:pt x="315" y="255"/>
                  <a:pt x="315" y="255"/>
                  <a:pt x="315" y="255"/>
                </a:cubicBezTo>
                <a:cubicBezTo>
                  <a:pt x="315" y="242"/>
                  <a:pt x="315" y="229"/>
                  <a:pt x="315" y="217"/>
                </a:cubicBezTo>
                <a:cubicBezTo>
                  <a:pt x="315" y="211"/>
                  <a:pt x="316" y="206"/>
                  <a:pt x="324" y="206"/>
                </a:cubicBezTo>
                <a:cubicBezTo>
                  <a:pt x="332" y="206"/>
                  <a:pt x="333" y="211"/>
                  <a:pt x="332" y="216"/>
                </a:cubicBezTo>
                <a:cubicBezTo>
                  <a:pt x="332" y="221"/>
                  <a:pt x="333" y="226"/>
                  <a:pt x="332" y="230"/>
                </a:cubicBezTo>
                <a:close/>
                <a:moveTo>
                  <a:pt x="262" y="22"/>
                </a:moveTo>
                <a:cubicBezTo>
                  <a:pt x="281" y="21"/>
                  <a:pt x="296" y="35"/>
                  <a:pt x="297" y="55"/>
                </a:cubicBezTo>
                <a:cubicBezTo>
                  <a:pt x="298" y="75"/>
                  <a:pt x="283" y="91"/>
                  <a:pt x="263" y="91"/>
                </a:cubicBezTo>
                <a:cubicBezTo>
                  <a:pt x="243" y="92"/>
                  <a:pt x="228" y="77"/>
                  <a:pt x="228" y="56"/>
                </a:cubicBezTo>
                <a:cubicBezTo>
                  <a:pt x="228" y="37"/>
                  <a:pt x="242" y="22"/>
                  <a:pt x="262" y="22"/>
                </a:cubicBezTo>
                <a:close/>
                <a:moveTo>
                  <a:pt x="253" y="109"/>
                </a:moveTo>
                <a:cubicBezTo>
                  <a:pt x="271" y="109"/>
                  <a:pt x="288" y="109"/>
                  <a:pt x="305" y="110"/>
                </a:cubicBezTo>
                <a:cubicBezTo>
                  <a:pt x="323" y="111"/>
                  <a:pt x="332" y="120"/>
                  <a:pt x="332" y="138"/>
                </a:cubicBezTo>
                <a:cubicBezTo>
                  <a:pt x="332" y="151"/>
                  <a:pt x="332" y="163"/>
                  <a:pt x="332" y="176"/>
                </a:cubicBezTo>
                <a:cubicBezTo>
                  <a:pt x="332" y="182"/>
                  <a:pt x="333" y="188"/>
                  <a:pt x="324" y="188"/>
                </a:cubicBezTo>
                <a:cubicBezTo>
                  <a:pt x="314" y="188"/>
                  <a:pt x="315" y="181"/>
                  <a:pt x="315" y="176"/>
                </a:cubicBezTo>
                <a:cubicBezTo>
                  <a:pt x="315" y="166"/>
                  <a:pt x="315" y="156"/>
                  <a:pt x="315" y="146"/>
                </a:cubicBezTo>
                <a:cubicBezTo>
                  <a:pt x="315" y="139"/>
                  <a:pt x="313" y="135"/>
                  <a:pt x="306" y="135"/>
                </a:cubicBezTo>
                <a:cubicBezTo>
                  <a:pt x="299" y="135"/>
                  <a:pt x="297" y="139"/>
                  <a:pt x="297" y="145"/>
                </a:cubicBezTo>
                <a:cubicBezTo>
                  <a:pt x="297" y="169"/>
                  <a:pt x="297" y="192"/>
                  <a:pt x="297" y="215"/>
                </a:cubicBezTo>
                <a:cubicBezTo>
                  <a:pt x="297" y="237"/>
                  <a:pt x="297" y="259"/>
                  <a:pt x="297" y="281"/>
                </a:cubicBezTo>
                <a:cubicBezTo>
                  <a:pt x="297" y="290"/>
                  <a:pt x="297" y="297"/>
                  <a:pt x="285" y="296"/>
                </a:cubicBezTo>
                <a:cubicBezTo>
                  <a:pt x="274" y="296"/>
                  <a:pt x="270" y="292"/>
                  <a:pt x="271" y="280"/>
                </a:cubicBezTo>
                <a:cubicBezTo>
                  <a:pt x="271" y="261"/>
                  <a:pt x="271" y="241"/>
                  <a:pt x="271" y="221"/>
                </a:cubicBezTo>
                <a:cubicBezTo>
                  <a:pt x="271" y="214"/>
                  <a:pt x="273" y="206"/>
                  <a:pt x="262" y="206"/>
                </a:cubicBezTo>
                <a:cubicBezTo>
                  <a:pt x="252" y="206"/>
                  <a:pt x="253" y="214"/>
                  <a:pt x="253" y="220"/>
                </a:cubicBezTo>
                <a:cubicBezTo>
                  <a:pt x="253" y="240"/>
                  <a:pt x="253" y="260"/>
                  <a:pt x="254" y="280"/>
                </a:cubicBezTo>
                <a:cubicBezTo>
                  <a:pt x="254" y="291"/>
                  <a:pt x="251" y="296"/>
                  <a:pt x="239" y="296"/>
                </a:cubicBezTo>
                <a:cubicBezTo>
                  <a:pt x="227" y="296"/>
                  <a:pt x="227" y="289"/>
                  <a:pt x="227" y="281"/>
                </a:cubicBezTo>
                <a:cubicBezTo>
                  <a:pt x="228" y="238"/>
                  <a:pt x="228" y="196"/>
                  <a:pt x="227" y="153"/>
                </a:cubicBezTo>
                <a:cubicBezTo>
                  <a:pt x="227" y="146"/>
                  <a:pt x="232" y="135"/>
                  <a:pt x="218" y="136"/>
                </a:cubicBezTo>
                <a:cubicBezTo>
                  <a:pt x="204" y="136"/>
                  <a:pt x="211" y="147"/>
                  <a:pt x="210" y="154"/>
                </a:cubicBezTo>
                <a:cubicBezTo>
                  <a:pt x="209" y="162"/>
                  <a:pt x="210" y="170"/>
                  <a:pt x="210" y="178"/>
                </a:cubicBezTo>
                <a:cubicBezTo>
                  <a:pt x="210" y="184"/>
                  <a:pt x="208" y="188"/>
                  <a:pt x="201" y="188"/>
                </a:cubicBezTo>
                <a:cubicBezTo>
                  <a:pt x="194" y="188"/>
                  <a:pt x="192" y="184"/>
                  <a:pt x="192" y="178"/>
                </a:cubicBezTo>
                <a:cubicBezTo>
                  <a:pt x="192" y="176"/>
                  <a:pt x="192" y="174"/>
                  <a:pt x="192" y="172"/>
                </a:cubicBezTo>
                <a:cubicBezTo>
                  <a:pt x="191" y="110"/>
                  <a:pt x="192" y="110"/>
                  <a:pt x="253" y="109"/>
                </a:cubicBezTo>
                <a:close/>
                <a:moveTo>
                  <a:pt x="178" y="250"/>
                </a:moveTo>
                <a:cubicBezTo>
                  <a:pt x="192" y="252"/>
                  <a:pt x="191" y="240"/>
                  <a:pt x="193" y="230"/>
                </a:cubicBezTo>
                <a:cubicBezTo>
                  <a:pt x="194" y="222"/>
                  <a:pt x="183" y="207"/>
                  <a:pt x="200" y="206"/>
                </a:cubicBezTo>
                <a:cubicBezTo>
                  <a:pt x="217" y="206"/>
                  <a:pt x="208" y="221"/>
                  <a:pt x="210" y="229"/>
                </a:cubicBezTo>
                <a:cubicBezTo>
                  <a:pt x="211" y="237"/>
                  <a:pt x="210" y="245"/>
                  <a:pt x="210" y="253"/>
                </a:cubicBezTo>
                <a:cubicBezTo>
                  <a:pt x="210" y="253"/>
                  <a:pt x="210" y="253"/>
                  <a:pt x="210" y="253"/>
                </a:cubicBezTo>
                <a:cubicBezTo>
                  <a:pt x="210" y="256"/>
                  <a:pt x="210" y="259"/>
                  <a:pt x="210" y="261"/>
                </a:cubicBezTo>
                <a:cubicBezTo>
                  <a:pt x="210" y="302"/>
                  <a:pt x="205" y="307"/>
                  <a:pt x="165" y="314"/>
                </a:cubicBezTo>
                <a:cubicBezTo>
                  <a:pt x="157" y="316"/>
                  <a:pt x="157" y="312"/>
                  <a:pt x="157" y="306"/>
                </a:cubicBezTo>
                <a:cubicBezTo>
                  <a:pt x="157" y="296"/>
                  <a:pt x="157" y="286"/>
                  <a:pt x="156" y="276"/>
                </a:cubicBezTo>
                <a:cubicBezTo>
                  <a:pt x="155" y="260"/>
                  <a:pt x="155" y="247"/>
                  <a:pt x="178" y="250"/>
                </a:cubicBezTo>
                <a:close/>
                <a:moveTo>
                  <a:pt x="106" y="65"/>
                </a:moveTo>
                <a:cubicBezTo>
                  <a:pt x="125" y="65"/>
                  <a:pt x="141" y="82"/>
                  <a:pt x="140" y="101"/>
                </a:cubicBezTo>
                <a:cubicBezTo>
                  <a:pt x="140" y="120"/>
                  <a:pt x="124" y="135"/>
                  <a:pt x="106" y="136"/>
                </a:cubicBezTo>
                <a:cubicBezTo>
                  <a:pt x="85" y="136"/>
                  <a:pt x="70" y="120"/>
                  <a:pt x="71" y="98"/>
                </a:cubicBezTo>
                <a:cubicBezTo>
                  <a:pt x="72" y="80"/>
                  <a:pt x="88" y="64"/>
                  <a:pt x="106" y="65"/>
                </a:cubicBezTo>
                <a:close/>
                <a:moveTo>
                  <a:pt x="53" y="190"/>
                </a:moveTo>
                <a:cubicBezTo>
                  <a:pt x="53" y="200"/>
                  <a:pt x="53" y="210"/>
                  <a:pt x="53" y="220"/>
                </a:cubicBezTo>
                <a:cubicBezTo>
                  <a:pt x="53" y="227"/>
                  <a:pt x="53" y="233"/>
                  <a:pt x="44" y="232"/>
                </a:cubicBezTo>
                <a:cubicBezTo>
                  <a:pt x="35" y="232"/>
                  <a:pt x="36" y="225"/>
                  <a:pt x="36" y="220"/>
                </a:cubicBezTo>
                <a:cubicBezTo>
                  <a:pt x="35" y="219"/>
                  <a:pt x="36" y="218"/>
                  <a:pt x="35" y="218"/>
                </a:cubicBezTo>
                <a:cubicBezTo>
                  <a:pt x="33" y="156"/>
                  <a:pt x="35" y="153"/>
                  <a:pt x="97" y="153"/>
                </a:cubicBezTo>
                <a:cubicBezTo>
                  <a:pt x="114" y="153"/>
                  <a:pt x="130" y="153"/>
                  <a:pt x="147" y="154"/>
                </a:cubicBezTo>
                <a:cubicBezTo>
                  <a:pt x="164" y="154"/>
                  <a:pt x="174" y="163"/>
                  <a:pt x="175" y="181"/>
                </a:cubicBezTo>
                <a:cubicBezTo>
                  <a:pt x="175" y="194"/>
                  <a:pt x="175" y="208"/>
                  <a:pt x="175" y="221"/>
                </a:cubicBezTo>
                <a:cubicBezTo>
                  <a:pt x="175" y="228"/>
                  <a:pt x="173" y="232"/>
                  <a:pt x="165" y="232"/>
                </a:cubicBezTo>
                <a:cubicBezTo>
                  <a:pt x="157" y="232"/>
                  <a:pt x="157" y="227"/>
                  <a:pt x="157" y="221"/>
                </a:cubicBezTo>
                <a:cubicBezTo>
                  <a:pt x="157" y="211"/>
                  <a:pt x="157" y="201"/>
                  <a:pt x="157" y="191"/>
                </a:cubicBezTo>
                <a:cubicBezTo>
                  <a:pt x="157" y="186"/>
                  <a:pt x="157" y="180"/>
                  <a:pt x="149" y="180"/>
                </a:cubicBezTo>
                <a:cubicBezTo>
                  <a:pt x="140" y="179"/>
                  <a:pt x="140" y="185"/>
                  <a:pt x="140" y="192"/>
                </a:cubicBezTo>
                <a:cubicBezTo>
                  <a:pt x="140" y="229"/>
                  <a:pt x="139" y="266"/>
                  <a:pt x="141" y="304"/>
                </a:cubicBezTo>
                <a:cubicBezTo>
                  <a:pt x="142" y="323"/>
                  <a:pt x="135" y="333"/>
                  <a:pt x="114" y="338"/>
                </a:cubicBezTo>
                <a:cubicBezTo>
                  <a:pt x="114" y="314"/>
                  <a:pt x="114" y="290"/>
                  <a:pt x="114" y="266"/>
                </a:cubicBezTo>
                <a:cubicBezTo>
                  <a:pt x="114" y="260"/>
                  <a:pt x="117" y="251"/>
                  <a:pt x="104" y="251"/>
                </a:cubicBezTo>
                <a:cubicBezTo>
                  <a:pt x="93" y="252"/>
                  <a:pt x="97" y="260"/>
                  <a:pt x="97" y="266"/>
                </a:cubicBezTo>
                <a:cubicBezTo>
                  <a:pt x="96" y="288"/>
                  <a:pt x="95" y="310"/>
                  <a:pt x="97" y="332"/>
                </a:cubicBezTo>
                <a:cubicBezTo>
                  <a:pt x="98" y="351"/>
                  <a:pt x="91" y="365"/>
                  <a:pt x="70" y="376"/>
                </a:cubicBezTo>
                <a:cubicBezTo>
                  <a:pt x="70" y="329"/>
                  <a:pt x="70" y="284"/>
                  <a:pt x="70" y="240"/>
                </a:cubicBezTo>
                <a:cubicBezTo>
                  <a:pt x="70" y="223"/>
                  <a:pt x="70" y="207"/>
                  <a:pt x="70" y="190"/>
                </a:cubicBezTo>
                <a:cubicBezTo>
                  <a:pt x="70" y="184"/>
                  <a:pt x="69" y="180"/>
                  <a:pt x="62" y="180"/>
                </a:cubicBezTo>
                <a:cubicBezTo>
                  <a:pt x="54" y="180"/>
                  <a:pt x="53" y="184"/>
                  <a:pt x="53" y="190"/>
                </a:cubicBezTo>
                <a:close/>
                <a:moveTo>
                  <a:pt x="93" y="550"/>
                </a:moveTo>
                <a:cubicBezTo>
                  <a:pt x="73" y="551"/>
                  <a:pt x="53" y="550"/>
                  <a:pt x="33" y="550"/>
                </a:cubicBezTo>
                <a:cubicBezTo>
                  <a:pt x="23" y="550"/>
                  <a:pt x="18" y="547"/>
                  <a:pt x="19" y="536"/>
                </a:cubicBezTo>
                <a:cubicBezTo>
                  <a:pt x="23" y="483"/>
                  <a:pt x="44" y="437"/>
                  <a:pt x="78" y="397"/>
                </a:cubicBezTo>
                <a:cubicBezTo>
                  <a:pt x="81" y="393"/>
                  <a:pt x="86" y="391"/>
                  <a:pt x="92" y="391"/>
                </a:cubicBezTo>
                <a:cubicBezTo>
                  <a:pt x="111" y="391"/>
                  <a:pt x="131" y="391"/>
                  <a:pt x="151" y="391"/>
                </a:cubicBezTo>
                <a:cubicBezTo>
                  <a:pt x="158" y="391"/>
                  <a:pt x="164" y="392"/>
                  <a:pt x="165" y="400"/>
                </a:cubicBezTo>
                <a:cubicBezTo>
                  <a:pt x="166" y="408"/>
                  <a:pt x="158" y="408"/>
                  <a:pt x="153" y="409"/>
                </a:cubicBezTo>
                <a:cubicBezTo>
                  <a:pt x="148" y="409"/>
                  <a:pt x="143" y="409"/>
                  <a:pt x="139" y="410"/>
                </a:cubicBezTo>
                <a:cubicBezTo>
                  <a:pt x="123" y="412"/>
                  <a:pt x="115" y="421"/>
                  <a:pt x="115" y="437"/>
                </a:cubicBezTo>
                <a:cubicBezTo>
                  <a:pt x="115" y="452"/>
                  <a:pt x="125" y="460"/>
                  <a:pt x="139" y="460"/>
                </a:cubicBezTo>
                <a:cubicBezTo>
                  <a:pt x="163" y="461"/>
                  <a:pt x="186" y="461"/>
                  <a:pt x="209" y="461"/>
                </a:cubicBezTo>
                <a:cubicBezTo>
                  <a:pt x="215" y="461"/>
                  <a:pt x="220" y="461"/>
                  <a:pt x="225" y="462"/>
                </a:cubicBezTo>
                <a:cubicBezTo>
                  <a:pt x="230" y="463"/>
                  <a:pt x="236" y="464"/>
                  <a:pt x="236" y="471"/>
                </a:cubicBezTo>
                <a:cubicBezTo>
                  <a:pt x="235" y="478"/>
                  <a:pt x="229" y="479"/>
                  <a:pt x="224" y="479"/>
                </a:cubicBezTo>
                <a:cubicBezTo>
                  <a:pt x="201" y="480"/>
                  <a:pt x="179" y="479"/>
                  <a:pt x="156" y="479"/>
                </a:cubicBezTo>
                <a:cubicBezTo>
                  <a:pt x="156" y="479"/>
                  <a:pt x="156" y="480"/>
                  <a:pt x="156" y="480"/>
                </a:cubicBezTo>
                <a:cubicBezTo>
                  <a:pt x="135" y="480"/>
                  <a:pt x="115" y="479"/>
                  <a:pt x="94" y="480"/>
                </a:cubicBezTo>
                <a:cubicBezTo>
                  <a:pt x="74" y="480"/>
                  <a:pt x="63" y="490"/>
                  <a:pt x="62" y="506"/>
                </a:cubicBezTo>
                <a:cubicBezTo>
                  <a:pt x="62" y="521"/>
                  <a:pt x="74" y="530"/>
                  <a:pt x="94" y="532"/>
                </a:cubicBezTo>
                <a:cubicBezTo>
                  <a:pt x="103" y="533"/>
                  <a:pt x="120" y="525"/>
                  <a:pt x="120" y="540"/>
                </a:cubicBezTo>
                <a:cubicBezTo>
                  <a:pt x="120" y="557"/>
                  <a:pt x="102" y="549"/>
                  <a:pt x="93" y="550"/>
                </a:cubicBezTo>
                <a:close/>
                <a:moveTo>
                  <a:pt x="490" y="550"/>
                </a:moveTo>
                <a:cubicBezTo>
                  <a:pt x="377" y="550"/>
                  <a:pt x="265" y="550"/>
                  <a:pt x="152" y="551"/>
                </a:cubicBezTo>
                <a:cubicBezTo>
                  <a:pt x="145" y="551"/>
                  <a:pt x="140" y="550"/>
                  <a:pt x="139" y="541"/>
                </a:cubicBezTo>
                <a:cubicBezTo>
                  <a:pt x="137" y="521"/>
                  <a:pt x="124" y="515"/>
                  <a:pt x="105" y="515"/>
                </a:cubicBezTo>
                <a:cubicBezTo>
                  <a:pt x="97" y="515"/>
                  <a:pt x="81" y="521"/>
                  <a:pt x="81" y="506"/>
                </a:cubicBezTo>
                <a:cubicBezTo>
                  <a:pt x="81" y="491"/>
                  <a:pt x="96" y="497"/>
                  <a:pt x="105" y="497"/>
                </a:cubicBezTo>
                <a:cubicBezTo>
                  <a:pt x="144" y="496"/>
                  <a:pt x="182" y="497"/>
                  <a:pt x="221" y="497"/>
                </a:cubicBezTo>
                <a:cubicBezTo>
                  <a:pt x="235" y="497"/>
                  <a:pt x="246" y="493"/>
                  <a:pt x="252" y="479"/>
                </a:cubicBezTo>
                <a:cubicBezTo>
                  <a:pt x="258" y="462"/>
                  <a:pt x="245" y="445"/>
                  <a:pt x="224" y="444"/>
                </a:cubicBezTo>
                <a:cubicBezTo>
                  <a:pt x="200" y="443"/>
                  <a:pt x="176" y="444"/>
                  <a:pt x="152" y="444"/>
                </a:cubicBezTo>
                <a:cubicBezTo>
                  <a:pt x="145" y="444"/>
                  <a:pt x="134" y="448"/>
                  <a:pt x="133" y="436"/>
                </a:cubicBezTo>
                <a:cubicBezTo>
                  <a:pt x="132" y="423"/>
                  <a:pt x="144" y="427"/>
                  <a:pt x="151" y="427"/>
                </a:cubicBezTo>
                <a:cubicBezTo>
                  <a:pt x="173" y="425"/>
                  <a:pt x="186" y="414"/>
                  <a:pt x="183" y="397"/>
                </a:cubicBezTo>
                <a:cubicBezTo>
                  <a:pt x="181" y="381"/>
                  <a:pt x="170" y="375"/>
                  <a:pt x="155" y="374"/>
                </a:cubicBezTo>
                <a:cubicBezTo>
                  <a:pt x="140" y="373"/>
                  <a:pt x="125" y="374"/>
                  <a:pt x="105" y="374"/>
                </a:cubicBezTo>
                <a:cubicBezTo>
                  <a:pt x="156" y="318"/>
                  <a:pt x="275" y="295"/>
                  <a:pt x="335" y="330"/>
                </a:cubicBezTo>
                <a:cubicBezTo>
                  <a:pt x="324" y="330"/>
                  <a:pt x="313" y="329"/>
                  <a:pt x="302" y="330"/>
                </a:cubicBezTo>
                <a:cubicBezTo>
                  <a:pt x="275" y="330"/>
                  <a:pt x="263" y="339"/>
                  <a:pt x="263" y="357"/>
                </a:cubicBezTo>
                <a:cubicBezTo>
                  <a:pt x="264" y="374"/>
                  <a:pt x="276" y="382"/>
                  <a:pt x="301" y="383"/>
                </a:cubicBezTo>
                <a:cubicBezTo>
                  <a:pt x="309" y="383"/>
                  <a:pt x="317" y="382"/>
                  <a:pt x="325" y="383"/>
                </a:cubicBezTo>
                <a:cubicBezTo>
                  <a:pt x="332" y="383"/>
                  <a:pt x="340" y="382"/>
                  <a:pt x="340" y="392"/>
                </a:cubicBezTo>
                <a:cubicBezTo>
                  <a:pt x="339" y="402"/>
                  <a:pt x="331" y="399"/>
                  <a:pt x="324" y="400"/>
                </a:cubicBezTo>
                <a:cubicBezTo>
                  <a:pt x="320" y="400"/>
                  <a:pt x="316" y="400"/>
                  <a:pt x="312" y="401"/>
                </a:cubicBezTo>
                <a:cubicBezTo>
                  <a:pt x="298" y="405"/>
                  <a:pt x="288" y="413"/>
                  <a:pt x="290" y="429"/>
                </a:cubicBezTo>
                <a:cubicBezTo>
                  <a:pt x="292" y="444"/>
                  <a:pt x="301" y="452"/>
                  <a:pt x="317" y="452"/>
                </a:cubicBezTo>
                <a:cubicBezTo>
                  <a:pt x="342" y="453"/>
                  <a:pt x="366" y="453"/>
                  <a:pt x="391" y="453"/>
                </a:cubicBezTo>
                <a:cubicBezTo>
                  <a:pt x="399" y="453"/>
                  <a:pt x="409" y="451"/>
                  <a:pt x="409" y="463"/>
                </a:cubicBezTo>
                <a:cubicBezTo>
                  <a:pt x="409" y="473"/>
                  <a:pt x="399" y="471"/>
                  <a:pt x="392" y="471"/>
                </a:cubicBezTo>
                <a:cubicBezTo>
                  <a:pt x="369" y="473"/>
                  <a:pt x="359" y="481"/>
                  <a:pt x="360" y="498"/>
                </a:cubicBezTo>
                <a:cubicBezTo>
                  <a:pt x="360" y="515"/>
                  <a:pt x="371" y="523"/>
                  <a:pt x="393" y="523"/>
                </a:cubicBezTo>
                <a:cubicBezTo>
                  <a:pt x="425" y="523"/>
                  <a:pt x="457" y="524"/>
                  <a:pt x="489" y="523"/>
                </a:cubicBezTo>
                <a:cubicBezTo>
                  <a:pt x="502" y="523"/>
                  <a:pt x="505" y="527"/>
                  <a:pt x="506" y="539"/>
                </a:cubicBezTo>
                <a:cubicBezTo>
                  <a:pt x="507" y="552"/>
                  <a:pt x="497" y="550"/>
                  <a:pt x="490" y="550"/>
                </a:cubicBezTo>
                <a:close/>
                <a:moveTo>
                  <a:pt x="290" y="480"/>
                </a:moveTo>
                <a:cubicBezTo>
                  <a:pt x="272" y="481"/>
                  <a:pt x="261" y="491"/>
                  <a:pt x="261" y="506"/>
                </a:cubicBezTo>
                <a:cubicBezTo>
                  <a:pt x="261" y="522"/>
                  <a:pt x="274" y="531"/>
                  <a:pt x="295" y="531"/>
                </a:cubicBezTo>
                <a:cubicBezTo>
                  <a:pt x="319" y="531"/>
                  <a:pt x="334" y="521"/>
                  <a:pt x="332" y="503"/>
                </a:cubicBezTo>
                <a:cubicBezTo>
                  <a:pt x="330" y="487"/>
                  <a:pt x="314" y="478"/>
                  <a:pt x="290" y="480"/>
                </a:cubicBezTo>
                <a:close/>
                <a:moveTo>
                  <a:pt x="297" y="515"/>
                </a:moveTo>
                <a:cubicBezTo>
                  <a:pt x="290" y="515"/>
                  <a:pt x="279" y="516"/>
                  <a:pt x="280" y="505"/>
                </a:cubicBezTo>
                <a:cubicBezTo>
                  <a:pt x="280" y="495"/>
                  <a:pt x="289" y="496"/>
                  <a:pt x="296" y="496"/>
                </a:cubicBezTo>
                <a:cubicBezTo>
                  <a:pt x="304" y="496"/>
                  <a:pt x="314" y="496"/>
                  <a:pt x="314" y="506"/>
                </a:cubicBezTo>
                <a:cubicBezTo>
                  <a:pt x="314" y="515"/>
                  <a:pt x="305" y="515"/>
                  <a:pt x="297" y="5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1C07009B-F39F-F1C8-8F72-F3B2217B67ED}"/>
              </a:ext>
            </a:extLst>
          </p:cNvPr>
          <p:cNvSpPr txBox="1"/>
          <p:nvPr/>
        </p:nvSpPr>
        <p:spPr>
          <a:xfrm>
            <a:off x="8753023" y="4333297"/>
            <a:ext cx="229496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Análise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, 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soluções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 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imediatas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 e 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recomendações</a:t>
            </a:r>
            <a:endParaRPr lang="en-IN" b="1" dirty="0">
              <a:latin typeface="Inter"/>
              <a:ea typeface="Segoe UI Black" panose="020B0A02040204020203" pitchFamily="34" charset="0"/>
            </a:endParaRPr>
          </a:p>
        </p:txBody>
      </p:sp>
      <p:sp>
        <p:nvSpPr>
          <p:cNvPr id="32" name="Freeform 8">
            <a:extLst>
              <a:ext uri="{FF2B5EF4-FFF2-40B4-BE49-F238E27FC236}">
                <a16:creationId xmlns:a16="http://schemas.microsoft.com/office/drawing/2014/main" id="{2D53658E-FE5C-4626-D27F-D2A4A3689D95}"/>
              </a:ext>
            </a:extLst>
          </p:cNvPr>
          <p:cNvSpPr>
            <a:spLocks noEditPoints="1"/>
          </p:cNvSpPr>
          <p:nvPr/>
        </p:nvSpPr>
        <p:spPr bwMode="auto">
          <a:xfrm>
            <a:off x="2079744" y="3088100"/>
            <a:ext cx="919060" cy="904989"/>
          </a:xfrm>
          <a:custGeom>
            <a:avLst/>
            <a:gdLst>
              <a:gd name="T0" fmla="*/ 351 w 523"/>
              <a:gd name="T1" fmla="*/ 294 h 513"/>
              <a:gd name="T2" fmla="*/ 70 w 523"/>
              <a:gd name="T3" fmla="*/ 308 h 513"/>
              <a:gd name="T4" fmla="*/ 65 w 523"/>
              <a:gd name="T5" fmla="*/ 82 h 513"/>
              <a:gd name="T6" fmla="*/ 176 w 523"/>
              <a:gd name="T7" fmla="*/ 349 h 513"/>
              <a:gd name="T8" fmla="*/ 378 w 523"/>
              <a:gd name="T9" fmla="*/ 350 h 513"/>
              <a:gd name="T10" fmla="*/ 444 w 523"/>
              <a:gd name="T11" fmla="*/ 484 h 513"/>
              <a:gd name="T12" fmla="*/ 440 w 523"/>
              <a:gd name="T13" fmla="*/ 502 h 513"/>
              <a:gd name="T14" fmla="*/ 348 w 523"/>
              <a:gd name="T15" fmla="*/ 355 h 513"/>
              <a:gd name="T16" fmla="*/ 331 w 523"/>
              <a:gd name="T17" fmla="*/ 297 h 513"/>
              <a:gd name="T18" fmla="*/ 264 w 523"/>
              <a:gd name="T19" fmla="*/ 424 h 513"/>
              <a:gd name="T20" fmla="*/ 155 w 523"/>
              <a:gd name="T21" fmla="*/ 356 h 513"/>
              <a:gd name="T22" fmla="*/ 83 w 523"/>
              <a:gd name="T23" fmla="*/ 360 h 513"/>
              <a:gd name="T24" fmla="*/ 68 w 523"/>
              <a:gd name="T25" fmla="*/ 508 h 513"/>
              <a:gd name="T26" fmla="*/ 257 w 523"/>
              <a:gd name="T27" fmla="*/ 473 h 513"/>
              <a:gd name="T28" fmla="*/ 54 w 523"/>
              <a:gd name="T29" fmla="*/ 407 h 513"/>
              <a:gd name="T30" fmla="*/ 138 w 523"/>
              <a:gd name="T31" fmla="*/ 307 h 513"/>
              <a:gd name="T32" fmla="*/ 257 w 523"/>
              <a:gd name="T33" fmla="*/ 414 h 513"/>
              <a:gd name="T34" fmla="*/ 213 w 523"/>
              <a:gd name="T35" fmla="*/ 273 h 513"/>
              <a:gd name="T36" fmla="*/ 234 w 523"/>
              <a:gd name="T37" fmla="*/ 145 h 513"/>
              <a:gd name="T38" fmla="*/ 144 w 523"/>
              <a:gd name="T39" fmla="*/ 162 h 513"/>
              <a:gd name="T40" fmla="*/ 138 w 523"/>
              <a:gd name="T41" fmla="*/ 207 h 513"/>
              <a:gd name="T42" fmla="*/ 241 w 523"/>
              <a:gd name="T43" fmla="*/ 244 h 513"/>
              <a:gd name="T44" fmla="*/ 188 w 523"/>
              <a:gd name="T45" fmla="*/ 156 h 513"/>
              <a:gd name="T46" fmla="*/ 188 w 523"/>
              <a:gd name="T47" fmla="*/ 156 h 513"/>
              <a:gd name="T48" fmla="*/ 107 w 523"/>
              <a:gd name="T49" fmla="*/ 285 h 513"/>
              <a:gd name="T50" fmla="*/ 242 w 523"/>
              <a:gd name="T51" fmla="*/ 66 h 513"/>
              <a:gd name="T52" fmla="*/ 190 w 523"/>
              <a:gd name="T53" fmla="*/ 308 h 513"/>
              <a:gd name="T54" fmla="*/ 334 w 523"/>
              <a:gd name="T55" fmla="*/ 181 h 513"/>
              <a:gd name="T56" fmla="*/ 227 w 523"/>
              <a:gd name="T57" fmla="*/ 301 h 513"/>
              <a:gd name="T58" fmla="*/ 405 w 523"/>
              <a:gd name="T59" fmla="*/ 217 h 513"/>
              <a:gd name="T60" fmla="*/ 452 w 523"/>
              <a:gd name="T61" fmla="*/ 240 h 513"/>
              <a:gd name="T62" fmla="*/ 404 w 523"/>
              <a:gd name="T63" fmla="*/ 264 h 513"/>
              <a:gd name="T64" fmla="*/ 459 w 523"/>
              <a:gd name="T65" fmla="*/ 97 h 513"/>
              <a:gd name="T66" fmla="*/ 422 w 523"/>
              <a:gd name="T67" fmla="*/ 113 h 513"/>
              <a:gd name="T68" fmla="*/ 430 w 523"/>
              <a:gd name="T69" fmla="*/ 156 h 513"/>
              <a:gd name="T70" fmla="*/ 459 w 523"/>
              <a:gd name="T71" fmla="*/ 140 h 513"/>
              <a:gd name="T72" fmla="*/ 430 w 523"/>
              <a:gd name="T73" fmla="*/ 156 h 513"/>
              <a:gd name="T74" fmla="*/ 422 w 523"/>
              <a:gd name="T75" fmla="*/ 197 h 513"/>
              <a:gd name="T76" fmla="*/ 458 w 523"/>
              <a:gd name="T77" fmla="*/ 197 h 513"/>
              <a:gd name="T78" fmla="*/ 418 w 523"/>
              <a:gd name="T79" fmla="*/ 190 h 513"/>
              <a:gd name="T80" fmla="*/ 458 w 523"/>
              <a:gd name="T81" fmla="*/ 72 h 513"/>
              <a:gd name="T82" fmla="*/ 378 w 523"/>
              <a:gd name="T83" fmla="*/ 65 h 513"/>
              <a:gd name="T84" fmla="*/ 96 w 523"/>
              <a:gd name="T85" fmla="*/ 469 h 513"/>
              <a:gd name="T86" fmla="*/ 137 w 523"/>
              <a:gd name="T87" fmla="*/ 448 h 513"/>
              <a:gd name="T88" fmla="*/ 163 w 523"/>
              <a:gd name="T89" fmla="*/ 417 h 513"/>
              <a:gd name="T90" fmla="*/ 136 w 523"/>
              <a:gd name="T91" fmla="*/ 433 h 513"/>
              <a:gd name="T92" fmla="*/ 233 w 523"/>
              <a:gd name="T93" fmla="*/ 417 h 513"/>
              <a:gd name="T94" fmla="*/ 206 w 523"/>
              <a:gd name="T95" fmla="*/ 433 h 513"/>
              <a:gd name="T96" fmla="*/ 207 w 523"/>
              <a:gd name="T97" fmla="*/ 433 h 513"/>
              <a:gd name="T98" fmla="*/ 206 w 523"/>
              <a:gd name="T99" fmla="*/ 448 h 513"/>
              <a:gd name="T100" fmla="*/ 181 w 523"/>
              <a:gd name="T101" fmla="*/ 469 h 513"/>
              <a:gd name="T102" fmla="*/ 199 w 523"/>
              <a:gd name="T103" fmla="*/ 20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23" h="513">
                <a:moveTo>
                  <a:pt x="505" y="425"/>
                </a:moveTo>
                <a:cubicBezTo>
                  <a:pt x="476" y="395"/>
                  <a:pt x="446" y="366"/>
                  <a:pt x="417" y="336"/>
                </a:cubicBezTo>
                <a:cubicBezTo>
                  <a:pt x="412" y="332"/>
                  <a:pt x="407" y="325"/>
                  <a:pt x="403" y="325"/>
                </a:cubicBezTo>
                <a:cubicBezTo>
                  <a:pt x="377" y="327"/>
                  <a:pt x="367" y="307"/>
                  <a:pt x="351" y="294"/>
                </a:cubicBezTo>
                <a:cubicBezTo>
                  <a:pt x="340" y="285"/>
                  <a:pt x="339" y="278"/>
                  <a:pt x="346" y="264"/>
                </a:cubicBezTo>
                <a:cubicBezTo>
                  <a:pt x="409" y="147"/>
                  <a:pt x="322" y="1"/>
                  <a:pt x="191" y="3"/>
                </a:cubicBezTo>
                <a:cubicBezTo>
                  <a:pt x="117" y="5"/>
                  <a:pt x="53" y="48"/>
                  <a:pt x="27" y="116"/>
                </a:cubicBezTo>
                <a:cubicBezTo>
                  <a:pt x="0" y="182"/>
                  <a:pt x="17" y="257"/>
                  <a:pt x="70" y="308"/>
                </a:cubicBezTo>
                <a:cubicBezTo>
                  <a:pt x="76" y="313"/>
                  <a:pt x="81" y="324"/>
                  <a:pt x="89" y="316"/>
                </a:cubicBezTo>
                <a:cubicBezTo>
                  <a:pt x="98" y="307"/>
                  <a:pt x="86" y="302"/>
                  <a:pt x="82" y="297"/>
                </a:cubicBezTo>
                <a:cubicBezTo>
                  <a:pt x="81" y="295"/>
                  <a:pt x="79" y="294"/>
                  <a:pt x="77" y="292"/>
                </a:cubicBezTo>
                <a:cubicBezTo>
                  <a:pt x="22" y="237"/>
                  <a:pt x="16" y="143"/>
                  <a:pt x="65" y="82"/>
                </a:cubicBezTo>
                <a:cubicBezTo>
                  <a:pt x="117" y="17"/>
                  <a:pt x="207" y="0"/>
                  <a:pt x="276" y="44"/>
                </a:cubicBezTo>
                <a:cubicBezTo>
                  <a:pt x="344" y="87"/>
                  <a:pt x="371" y="179"/>
                  <a:pt x="335" y="250"/>
                </a:cubicBezTo>
                <a:cubicBezTo>
                  <a:pt x="306" y="307"/>
                  <a:pt x="258" y="338"/>
                  <a:pt x="193" y="340"/>
                </a:cubicBezTo>
                <a:cubicBezTo>
                  <a:pt x="186" y="341"/>
                  <a:pt x="176" y="339"/>
                  <a:pt x="176" y="349"/>
                </a:cubicBezTo>
                <a:cubicBezTo>
                  <a:pt x="176" y="360"/>
                  <a:pt x="187" y="357"/>
                  <a:pt x="193" y="357"/>
                </a:cubicBezTo>
                <a:cubicBezTo>
                  <a:pt x="219" y="358"/>
                  <a:pt x="245" y="354"/>
                  <a:pt x="266" y="340"/>
                </a:cubicBezTo>
                <a:cubicBezTo>
                  <a:pt x="287" y="326"/>
                  <a:pt x="298" y="334"/>
                  <a:pt x="312" y="349"/>
                </a:cubicBezTo>
                <a:cubicBezTo>
                  <a:pt x="344" y="383"/>
                  <a:pt x="345" y="383"/>
                  <a:pt x="378" y="350"/>
                </a:cubicBezTo>
                <a:cubicBezTo>
                  <a:pt x="389" y="338"/>
                  <a:pt x="397" y="339"/>
                  <a:pt x="407" y="350"/>
                </a:cubicBezTo>
                <a:cubicBezTo>
                  <a:pt x="429" y="373"/>
                  <a:pt x="452" y="395"/>
                  <a:pt x="473" y="417"/>
                </a:cubicBezTo>
                <a:cubicBezTo>
                  <a:pt x="509" y="454"/>
                  <a:pt x="513" y="441"/>
                  <a:pt x="471" y="484"/>
                </a:cubicBezTo>
                <a:cubicBezTo>
                  <a:pt x="461" y="495"/>
                  <a:pt x="454" y="494"/>
                  <a:pt x="444" y="484"/>
                </a:cubicBezTo>
                <a:cubicBezTo>
                  <a:pt x="427" y="465"/>
                  <a:pt x="409" y="447"/>
                  <a:pt x="391" y="430"/>
                </a:cubicBezTo>
                <a:cubicBezTo>
                  <a:pt x="386" y="425"/>
                  <a:pt x="381" y="419"/>
                  <a:pt x="374" y="426"/>
                </a:cubicBezTo>
                <a:cubicBezTo>
                  <a:pt x="369" y="432"/>
                  <a:pt x="375" y="437"/>
                  <a:pt x="379" y="441"/>
                </a:cubicBezTo>
                <a:cubicBezTo>
                  <a:pt x="399" y="461"/>
                  <a:pt x="419" y="482"/>
                  <a:pt x="440" y="502"/>
                </a:cubicBezTo>
                <a:cubicBezTo>
                  <a:pt x="452" y="513"/>
                  <a:pt x="465" y="512"/>
                  <a:pt x="477" y="501"/>
                </a:cubicBezTo>
                <a:cubicBezTo>
                  <a:pt x="487" y="492"/>
                  <a:pt x="496" y="482"/>
                  <a:pt x="506" y="473"/>
                </a:cubicBezTo>
                <a:cubicBezTo>
                  <a:pt x="523" y="455"/>
                  <a:pt x="523" y="443"/>
                  <a:pt x="505" y="425"/>
                </a:cubicBezTo>
                <a:close/>
                <a:moveTo>
                  <a:pt x="348" y="355"/>
                </a:moveTo>
                <a:cubicBezTo>
                  <a:pt x="341" y="360"/>
                  <a:pt x="338" y="352"/>
                  <a:pt x="334" y="348"/>
                </a:cubicBezTo>
                <a:cubicBezTo>
                  <a:pt x="328" y="343"/>
                  <a:pt x="323" y="337"/>
                  <a:pt x="317" y="331"/>
                </a:cubicBezTo>
                <a:cubicBezTo>
                  <a:pt x="304" y="317"/>
                  <a:pt x="305" y="309"/>
                  <a:pt x="322" y="298"/>
                </a:cubicBezTo>
                <a:cubicBezTo>
                  <a:pt x="325" y="297"/>
                  <a:pt x="328" y="294"/>
                  <a:pt x="331" y="297"/>
                </a:cubicBezTo>
                <a:cubicBezTo>
                  <a:pt x="343" y="309"/>
                  <a:pt x="354" y="321"/>
                  <a:pt x="366" y="332"/>
                </a:cubicBezTo>
                <a:cubicBezTo>
                  <a:pt x="367" y="333"/>
                  <a:pt x="367" y="335"/>
                  <a:pt x="368" y="338"/>
                </a:cubicBezTo>
                <a:cubicBezTo>
                  <a:pt x="362" y="343"/>
                  <a:pt x="356" y="350"/>
                  <a:pt x="348" y="355"/>
                </a:cubicBezTo>
                <a:close/>
                <a:moveTo>
                  <a:pt x="264" y="424"/>
                </a:moveTo>
                <a:cubicBezTo>
                  <a:pt x="271" y="424"/>
                  <a:pt x="272" y="420"/>
                  <a:pt x="273" y="414"/>
                </a:cubicBezTo>
                <a:cubicBezTo>
                  <a:pt x="277" y="389"/>
                  <a:pt x="267" y="375"/>
                  <a:pt x="241" y="374"/>
                </a:cubicBezTo>
                <a:cubicBezTo>
                  <a:pt x="219" y="374"/>
                  <a:pt x="196" y="374"/>
                  <a:pt x="173" y="375"/>
                </a:cubicBezTo>
                <a:cubicBezTo>
                  <a:pt x="159" y="375"/>
                  <a:pt x="155" y="370"/>
                  <a:pt x="155" y="356"/>
                </a:cubicBezTo>
                <a:cubicBezTo>
                  <a:pt x="156" y="330"/>
                  <a:pt x="156" y="303"/>
                  <a:pt x="155" y="276"/>
                </a:cubicBezTo>
                <a:cubicBezTo>
                  <a:pt x="155" y="270"/>
                  <a:pt x="157" y="262"/>
                  <a:pt x="149" y="259"/>
                </a:cubicBezTo>
                <a:cubicBezTo>
                  <a:pt x="140" y="257"/>
                  <a:pt x="138" y="265"/>
                  <a:pt x="135" y="270"/>
                </a:cubicBezTo>
                <a:cubicBezTo>
                  <a:pt x="117" y="300"/>
                  <a:pt x="100" y="330"/>
                  <a:pt x="83" y="360"/>
                </a:cubicBezTo>
                <a:cubicBezTo>
                  <a:pt x="78" y="368"/>
                  <a:pt x="74" y="375"/>
                  <a:pt x="64" y="375"/>
                </a:cubicBezTo>
                <a:cubicBezTo>
                  <a:pt x="45" y="376"/>
                  <a:pt x="37" y="388"/>
                  <a:pt x="37" y="406"/>
                </a:cubicBezTo>
                <a:cubicBezTo>
                  <a:pt x="37" y="430"/>
                  <a:pt x="37" y="454"/>
                  <a:pt x="37" y="478"/>
                </a:cubicBezTo>
                <a:cubicBezTo>
                  <a:pt x="37" y="499"/>
                  <a:pt x="47" y="508"/>
                  <a:pt x="68" y="508"/>
                </a:cubicBezTo>
                <a:cubicBezTo>
                  <a:pt x="126" y="509"/>
                  <a:pt x="183" y="509"/>
                  <a:pt x="241" y="509"/>
                </a:cubicBezTo>
                <a:cubicBezTo>
                  <a:pt x="265" y="508"/>
                  <a:pt x="275" y="497"/>
                  <a:pt x="273" y="473"/>
                </a:cubicBezTo>
                <a:cubicBezTo>
                  <a:pt x="273" y="467"/>
                  <a:pt x="273" y="460"/>
                  <a:pt x="265" y="460"/>
                </a:cubicBezTo>
                <a:cubicBezTo>
                  <a:pt x="257" y="460"/>
                  <a:pt x="256" y="467"/>
                  <a:pt x="257" y="473"/>
                </a:cubicBezTo>
                <a:cubicBezTo>
                  <a:pt x="257" y="485"/>
                  <a:pt x="254" y="492"/>
                  <a:pt x="240" y="492"/>
                </a:cubicBezTo>
                <a:cubicBezTo>
                  <a:pt x="183" y="492"/>
                  <a:pt x="127" y="492"/>
                  <a:pt x="70" y="492"/>
                </a:cubicBezTo>
                <a:cubicBezTo>
                  <a:pt x="58" y="492"/>
                  <a:pt x="53" y="487"/>
                  <a:pt x="54" y="475"/>
                </a:cubicBezTo>
                <a:cubicBezTo>
                  <a:pt x="54" y="453"/>
                  <a:pt x="54" y="430"/>
                  <a:pt x="54" y="407"/>
                </a:cubicBezTo>
                <a:cubicBezTo>
                  <a:pt x="54" y="396"/>
                  <a:pt x="58" y="391"/>
                  <a:pt x="69" y="392"/>
                </a:cubicBezTo>
                <a:cubicBezTo>
                  <a:pt x="81" y="393"/>
                  <a:pt x="87" y="387"/>
                  <a:pt x="93" y="378"/>
                </a:cubicBezTo>
                <a:cubicBezTo>
                  <a:pt x="106" y="353"/>
                  <a:pt x="120" y="330"/>
                  <a:pt x="134" y="306"/>
                </a:cubicBezTo>
                <a:cubicBezTo>
                  <a:pt x="135" y="306"/>
                  <a:pt x="137" y="307"/>
                  <a:pt x="138" y="307"/>
                </a:cubicBezTo>
                <a:cubicBezTo>
                  <a:pt x="138" y="329"/>
                  <a:pt x="138" y="350"/>
                  <a:pt x="138" y="372"/>
                </a:cubicBezTo>
                <a:cubicBezTo>
                  <a:pt x="137" y="387"/>
                  <a:pt x="143" y="392"/>
                  <a:pt x="158" y="392"/>
                </a:cubicBezTo>
                <a:cubicBezTo>
                  <a:pt x="182" y="391"/>
                  <a:pt x="206" y="392"/>
                  <a:pt x="230" y="392"/>
                </a:cubicBezTo>
                <a:cubicBezTo>
                  <a:pt x="246" y="391"/>
                  <a:pt x="260" y="391"/>
                  <a:pt x="257" y="414"/>
                </a:cubicBezTo>
                <a:cubicBezTo>
                  <a:pt x="256" y="419"/>
                  <a:pt x="258" y="424"/>
                  <a:pt x="264" y="424"/>
                </a:cubicBezTo>
                <a:close/>
                <a:moveTo>
                  <a:pt x="174" y="264"/>
                </a:moveTo>
                <a:cubicBezTo>
                  <a:pt x="174" y="270"/>
                  <a:pt x="178" y="272"/>
                  <a:pt x="183" y="272"/>
                </a:cubicBezTo>
                <a:cubicBezTo>
                  <a:pt x="193" y="273"/>
                  <a:pt x="203" y="273"/>
                  <a:pt x="213" y="273"/>
                </a:cubicBezTo>
                <a:cubicBezTo>
                  <a:pt x="264" y="272"/>
                  <a:pt x="257" y="280"/>
                  <a:pt x="257" y="228"/>
                </a:cubicBezTo>
                <a:cubicBezTo>
                  <a:pt x="257" y="219"/>
                  <a:pt x="257" y="209"/>
                  <a:pt x="257" y="200"/>
                </a:cubicBezTo>
                <a:cubicBezTo>
                  <a:pt x="257" y="185"/>
                  <a:pt x="252" y="172"/>
                  <a:pt x="239" y="165"/>
                </a:cubicBezTo>
                <a:cubicBezTo>
                  <a:pt x="227" y="159"/>
                  <a:pt x="230" y="154"/>
                  <a:pt x="234" y="145"/>
                </a:cubicBezTo>
                <a:cubicBezTo>
                  <a:pt x="245" y="124"/>
                  <a:pt x="241" y="101"/>
                  <a:pt x="223" y="86"/>
                </a:cubicBezTo>
                <a:cubicBezTo>
                  <a:pt x="204" y="70"/>
                  <a:pt x="178" y="69"/>
                  <a:pt x="159" y="84"/>
                </a:cubicBezTo>
                <a:cubicBezTo>
                  <a:pt x="139" y="99"/>
                  <a:pt x="134" y="122"/>
                  <a:pt x="144" y="146"/>
                </a:cubicBezTo>
                <a:cubicBezTo>
                  <a:pt x="147" y="151"/>
                  <a:pt x="155" y="156"/>
                  <a:pt x="144" y="162"/>
                </a:cubicBezTo>
                <a:cubicBezTo>
                  <a:pt x="120" y="175"/>
                  <a:pt x="120" y="198"/>
                  <a:pt x="121" y="221"/>
                </a:cubicBezTo>
                <a:cubicBezTo>
                  <a:pt x="121" y="228"/>
                  <a:pt x="123" y="234"/>
                  <a:pt x="131" y="233"/>
                </a:cubicBezTo>
                <a:cubicBezTo>
                  <a:pt x="138" y="232"/>
                  <a:pt x="138" y="226"/>
                  <a:pt x="138" y="221"/>
                </a:cubicBezTo>
                <a:cubicBezTo>
                  <a:pt x="138" y="216"/>
                  <a:pt x="138" y="211"/>
                  <a:pt x="138" y="207"/>
                </a:cubicBezTo>
                <a:cubicBezTo>
                  <a:pt x="139" y="182"/>
                  <a:pt x="147" y="173"/>
                  <a:pt x="172" y="173"/>
                </a:cubicBezTo>
                <a:cubicBezTo>
                  <a:pt x="185" y="173"/>
                  <a:pt x="199" y="173"/>
                  <a:pt x="212" y="173"/>
                </a:cubicBezTo>
                <a:cubicBezTo>
                  <a:pt x="229" y="174"/>
                  <a:pt x="239" y="183"/>
                  <a:pt x="240" y="200"/>
                </a:cubicBezTo>
                <a:cubicBezTo>
                  <a:pt x="241" y="215"/>
                  <a:pt x="240" y="229"/>
                  <a:pt x="241" y="244"/>
                </a:cubicBezTo>
                <a:cubicBezTo>
                  <a:pt x="241" y="254"/>
                  <a:pt x="236" y="257"/>
                  <a:pt x="227" y="256"/>
                </a:cubicBezTo>
                <a:cubicBezTo>
                  <a:pt x="213" y="256"/>
                  <a:pt x="198" y="256"/>
                  <a:pt x="184" y="256"/>
                </a:cubicBezTo>
                <a:cubicBezTo>
                  <a:pt x="179" y="257"/>
                  <a:pt x="174" y="258"/>
                  <a:pt x="174" y="264"/>
                </a:cubicBezTo>
                <a:close/>
                <a:moveTo>
                  <a:pt x="188" y="156"/>
                </a:moveTo>
                <a:cubicBezTo>
                  <a:pt x="170" y="155"/>
                  <a:pt x="156" y="140"/>
                  <a:pt x="157" y="122"/>
                </a:cubicBezTo>
                <a:cubicBezTo>
                  <a:pt x="157" y="104"/>
                  <a:pt x="172" y="90"/>
                  <a:pt x="191" y="91"/>
                </a:cubicBezTo>
                <a:cubicBezTo>
                  <a:pt x="210" y="92"/>
                  <a:pt x="223" y="106"/>
                  <a:pt x="222" y="125"/>
                </a:cubicBezTo>
                <a:cubicBezTo>
                  <a:pt x="222" y="143"/>
                  <a:pt x="206" y="157"/>
                  <a:pt x="188" y="156"/>
                </a:cubicBezTo>
                <a:close/>
                <a:moveTo>
                  <a:pt x="249" y="51"/>
                </a:moveTo>
                <a:cubicBezTo>
                  <a:pt x="157" y="8"/>
                  <a:pt x="48" y="78"/>
                  <a:pt x="49" y="192"/>
                </a:cubicBezTo>
                <a:cubicBezTo>
                  <a:pt x="50" y="220"/>
                  <a:pt x="64" y="254"/>
                  <a:pt x="93" y="282"/>
                </a:cubicBezTo>
                <a:cubicBezTo>
                  <a:pt x="97" y="286"/>
                  <a:pt x="101" y="290"/>
                  <a:pt x="107" y="285"/>
                </a:cubicBezTo>
                <a:cubicBezTo>
                  <a:pt x="112" y="280"/>
                  <a:pt x="109" y="275"/>
                  <a:pt x="105" y="271"/>
                </a:cubicBezTo>
                <a:cubicBezTo>
                  <a:pt x="102" y="268"/>
                  <a:pt x="99" y="264"/>
                  <a:pt x="96" y="261"/>
                </a:cubicBezTo>
                <a:cubicBezTo>
                  <a:pt x="77" y="238"/>
                  <a:pt x="66" y="212"/>
                  <a:pt x="66" y="182"/>
                </a:cubicBezTo>
                <a:cubicBezTo>
                  <a:pt x="65" y="90"/>
                  <a:pt x="154" y="32"/>
                  <a:pt x="242" y="66"/>
                </a:cubicBezTo>
                <a:cubicBezTo>
                  <a:pt x="249" y="69"/>
                  <a:pt x="258" y="76"/>
                  <a:pt x="262" y="65"/>
                </a:cubicBezTo>
                <a:cubicBezTo>
                  <a:pt x="266" y="56"/>
                  <a:pt x="255" y="54"/>
                  <a:pt x="249" y="51"/>
                </a:cubicBezTo>
                <a:close/>
                <a:moveTo>
                  <a:pt x="227" y="301"/>
                </a:moveTo>
                <a:cubicBezTo>
                  <a:pt x="216" y="305"/>
                  <a:pt x="203" y="306"/>
                  <a:pt x="190" y="308"/>
                </a:cubicBezTo>
                <a:cubicBezTo>
                  <a:pt x="186" y="308"/>
                  <a:pt x="182" y="311"/>
                  <a:pt x="182" y="315"/>
                </a:cubicBezTo>
                <a:cubicBezTo>
                  <a:pt x="182" y="320"/>
                  <a:pt x="186" y="323"/>
                  <a:pt x="191" y="324"/>
                </a:cubicBezTo>
                <a:cubicBezTo>
                  <a:pt x="195" y="324"/>
                  <a:pt x="200" y="324"/>
                  <a:pt x="205" y="324"/>
                </a:cubicBezTo>
                <a:cubicBezTo>
                  <a:pt x="278" y="317"/>
                  <a:pt x="334" y="254"/>
                  <a:pt x="334" y="181"/>
                </a:cubicBezTo>
                <a:cubicBezTo>
                  <a:pt x="334" y="172"/>
                  <a:pt x="334" y="162"/>
                  <a:pt x="332" y="153"/>
                </a:cubicBezTo>
                <a:cubicBezTo>
                  <a:pt x="330" y="147"/>
                  <a:pt x="330" y="136"/>
                  <a:pt x="319" y="139"/>
                </a:cubicBezTo>
                <a:cubicBezTo>
                  <a:pt x="310" y="142"/>
                  <a:pt x="314" y="150"/>
                  <a:pt x="315" y="156"/>
                </a:cubicBezTo>
                <a:cubicBezTo>
                  <a:pt x="327" y="221"/>
                  <a:pt x="290" y="282"/>
                  <a:pt x="227" y="301"/>
                </a:cubicBezTo>
                <a:close/>
                <a:moveTo>
                  <a:pt x="448" y="265"/>
                </a:moveTo>
                <a:cubicBezTo>
                  <a:pt x="463" y="265"/>
                  <a:pt x="469" y="257"/>
                  <a:pt x="470" y="242"/>
                </a:cubicBezTo>
                <a:cubicBezTo>
                  <a:pt x="470" y="227"/>
                  <a:pt x="466" y="217"/>
                  <a:pt x="449" y="216"/>
                </a:cubicBezTo>
                <a:cubicBezTo>
                  <a:pt x="435" y="216"/>
                  <a:pt x="420" y="216"/>
                  <a:pt x="405" y="217"/>
                </a:cubicBezTo>
                <a:cubicBezTo>
                  <a:pt x="400" y="217"/>
                  <a:pt x="394" y="219"/>
                  <a:pt x="395" y="226"/>
                </a:cubicBezTo>
                <a:cubicBezTo>
                  <a:pt x="395" y="231"/>
                  <a:pt x="400" y="233"/>
                  <a:pt x="405" y="233"/>
                </a:cubicBezTo>
                <a:cubicBezTo>
                  <a:pt x="417" y="233"/>
                  <a:pt x="429" y="232"/>
                  <a:pt x="441" y="233"/>
                </a:cubicBezTo>
                <a:cubicBezTo>
                  <a:pt x="447" y="233"/>
                  <a:pt x="452" y="232"/>
                  <a:pt x="452" y="240"/>
                </a:cubicBezTo>
                <a:cubicBezTo>
                  <a:pt x="453" y="248"/>
                  <a:pt x="447" y="248"/>
                  <a:pt x="442" y="248"/>
                </a:cubicBezTo>
                <a:cubicBezTo>
                  <a:pt x="429" y="248"/>
                  <a:pt x="417" y="248"/>
                  <a:pt x="404" y="249"/>
                </a:cubicBezTo>
                <a:cubicBezTo>
                  <a:pt x="399" y="249"/>
                  <a:pt x="394" y="251"/>
                  <a:pt x="394" y="257"/>
                </a:cubicBezTo>
                <a:cubicBezTo>
                  <a:pt x="395" y="262"/>
                  <a:pt x="399" y="264"/>
                  <a:pt x="404" y="264"/>
                </a:cubicBezTo>
                <a:cubicBezTo>
                  <a:pt x="412" y="265"/>
                  <a:pt x="420" y="264"/>
                  <a:pt x="428" y="264"/>
                </a:cubicBezTo>
                <a:cubicBezTo>
                  <a:pt x="428" y="265"/>
                  <a:pt x="428" y="265"/>
                  <a:pt x="428" y="265"/>
                </a:cubicBezTo>
                <a:cubicBezTo>
                  <a:pt x="435" y="265"/>
                  <a:pt x="442" y="265"/>
                  <a:pt x="448" y="265"/>
                </a:cubicBezTo>
                <a:close/>
                <a:moveTo>
                  <a:pt x="459" y="97"/>
                </a:moveTo>
                <a:cubicBezTo>
                  <a:pt x="435" y="96"/>
                  <a:pt x="412" y="96"/>
                  <a:pt x="388" y="97"/>
                </a:cubicBezTo>
                <a:cubicBezTo>
                  <a:pt x="383" y="97"/>
                  <a:pt x="378" y="99"/>
                  <a:pt x="378" y="105"/>
                </a:cubicBezTo>
                <a:cubicBezTo>
                  <a:pt x="379" y="110"/>
                  <a:pt x="383" y="112"/>
                  <a:pt x="388" y="112"/>
                </a:cubicBezTo>
                <a:cubicBezTo>
                  <a:pt x="400" y="113"/>
                  <a:pt x="411" y="113"/>
                  <a:pt x="422" y="113"/>
                </a:cubicBezTo>
                <a:cubicBezTo>
                  <a:pt x="434" y="112"/>
                  <a:pt x="446" y="113"/>
                  <a:pt x="458" y="112"/>
                </a:cubicBezTo>
                <a:cubicBezTo>
                  <a:pt x="463" y="112"/>
                  <a:pt x="467" y="110"/>
                  <a:pt x="468" y="105"/>
                </a:cubicBezTo>
                <a:cubicBezTo>
                  <a:pt x="469" y="99"/>
                  <a:pt x="464" y="97"/>
                  <a:pt x="459" y="97"/>
                </a:cubicBezTo>
                <a:close/>
                <a:moveTo>
                  <a:pt x="430" y="156"/>
                </a:moveTo>
                <a:cubicBezTo>
                  <a:pt x="427" y="156"/>
                  <a:pt x="425" y="156"/>
                  <a:pt x="422" y="156"/>
                </a:cubicBezTo>
                <a:cubicBezTo>
                  <a:pt x="411" y="156"/>
                  <a:pt x="437" y="156"/>
                  <a:pt x="430" y="156"/>
                </a:cubicBezTo>
                <a:close/>
                <a:moveTo>
                  <a:pt x="468" y="149"/>
                </a:moveTo>
                <a:cubicBezTo>
                  <a:pt x="469" y="143"/>
                  <a:pt x="464" y="140"/>
                  <a:pt x="459" y="140"/>
                </a:cubicBezTo>
                <a:cubicBezTo>
                  <a:pt x="435" y="140"/>
                  <a:pt x="452" y="140"/>
                  <a:pt x="428" y="140"/>
                </a:cubicBezTo>
                <a:cubicBezTo>
                  <a:pt x="423" y="140"/>
                  <a:pt x="418" y="143"/>
                  <a:pt x="418" y="149"/>
                </a:cubicBezTo>
                <a:cubicBezTo>
                  <a:pt x="419" y="154"/>
                  <a:pt x="423" y="156"/>
                  <a:pt x="428" y="156"/>
                </a:cubicBezTo>
                <a:cubicBezTo>
                  <a:pt x="429" y="156"/>
                  <a:pt x="429" y="156"/>
                  <a:pt x="430" y="156"/>
                </a:cubicBezTo>
                <a:cubicBezTo>
                  <a:pt x="439" y="156"/>
                  <a:pt x="448" y="156"/>
                  <a:pt x="458" y="156"/>
                </a:cubicBezTo>
                <a:cubicBezTo>
                  <a:pt x="463" y="156"/>
                  <a:pt x="467" y="154"/>
                  <a:pt x="468" y="149"/>
                </a:cubicBezTo>
                <a:close/>
                <a:moveTo>
                  <a:pt x="430" y="197"/>
                </a:moveTo>
                <a:cubicBezTo>
                  <a:pt x="427" y="197"/>
                  <a:pt x="425" y="197"/>
                  <a:pt x="422" y="197"/>
                </a:cubicBezTo>
                <a:cubicBezTo>
                  <a:pt x="411" y="197"/>
                  <a:pt x="437" y="197"/>
                  <a:pt x="430" y="197"/>
                </a:cubicBezTo>
                <a:close/>
                <a:moveTo>
                  <a:pt x="428" y="197"/>
                </a:moveTo>
                <a:cubicBezTo>
                  <a:pt x="429" y="197"/>
                  <a:pt x="429" y="197"/>
                  <a:pt x="430" y="197"/>
                </a:cubicBezTo>
                <a:cubicBezTo>
                  <a:pt x="439" y="197"/>
                  <a:pt x="448" y="197"/>
                  <a:pt x="458" y="197"/>
                </a:cubicBezTo>
                <a:cubicBezTo>
                  <a:pt x="463" y="197"/>
                  <a:pt x="467" y="195"/>
                  <a:pt x="468" y="190"/>
                </a:cubicBezTo>
                <a:cubicBezTo>
                  <a:pt x="469" y="184"/>
                  <a:pt x="464" y="181"/>
                  <a:pt x="459" y="181"/>
                </a:cubicBezTo>
                <a:cubicBezTo>
                  <a:pt x="435" y="181"/>
                  <a:pt x="452" y="181"/>
                  <a:pt x="428" y="181"/>
                </a:cubicBezTo>
                <a:cubicBezTo>
                  <a:pt x="423" y="181"/>
                  <a:pt x="418" y="184"/>
                  <a:pt x="418" y="190"/>
                </a:cubicBezTo>
                <a:cubicBezTo>
                  <a:pt x="419" y="195"/>
                  <a:pt x="423" y="197"/>
                  <a:pt x="428" y="197"/>
                </a:cubicBezTo>
                <a:close/>
                <a:moveTo>
                  <a:pt x="389" y="72"/>
                </a:moveTo>
                <a:cubicBezTo>
                  <a:pt x="400" y="73"/>
                  <a:pt x="411" y="72"/>
                  <a:pt x="422" y="73"/>
                </a:cubicBezTo>
                <a:cubicBezTo>
                  <a:pt x="434" y="73"/>
                  <a:pt x="446" y="73"/>
                  <a:pt x="458" y="72"/>
                </a:cubicBezTo>
                <a:cubicBezTo>
                  <a:pt x="463" y="72"/>
                  <a:pt x="468" y="71"/>
                  <a:pt x="468" y="65"/>
                </a:cubicBezTo>
                <a:cubicBezTo>
                  <a:pt x="468" y="60"/>
                  <a:pt x="464" y="57"/>
                  <a:pt x="459" y="57"/>
                </a:cubicBezTo>
                <a:cubicBezTo>
                  <a:pt x="435" y="56"/>
                  <a:pt x="411" y="56"/>
                  <a:pt x="387" y="57"/>
                </a:cubicBezTo>
                <a:cubicBezTo>
                  <a:pt x="382" y="57"/>
                  <a:pt x="378" y="60"/>
                  <a:pt x="378" y="65"/>
                </a:cubicBezTo>
                <a:cubicBezTo>
                  <a:pt x="379" y="71"/>
                  <a:pt x="384" y="72"/>
                  <a:pt x="389" y="72"/>
                </a:cubicBezTo>
                <a:close/>
                <a:moveTo>
                  <a:pt x="95" y="448"/>
                </a:moveTo>
                <a:cubicBezTo>
                  <a:pt x="88" y="448"/>
                  <a:pt x="82" y="451"/>
                  <a:pt x="82" y="458"/>
                </a:cubicBezTo>
                <a:cubicBezTo>
                  <a:pt x="82" y="467"/>
                  <a:pt x="88" y="469"/>
                  <a:pt x="96" y="469"/>
                </a:cubicBezTo>
                <a:cubicBezTo>
                  <a:pt x="102" y="468"/>
                  <a:pt x="108" y="469"/>
                  <a:pt x="114" y="469"/>
                </a:cubicBezTo>
                <a:cubicBezTo>
                  <a:pt x="121" y="469"/>
                  <a:pt x="129" y="468"/>
                  <a:pt x="136" y="469"/>
                </a:cubicBezTo>
                <a:cubicBezTo>
                  <a:pt x="143" y="469"/>
                  <a:pt x="148" y="466"/>
                  <a:pt x="149" y="459"/>
                </a:cubicBezTo>
                <a:cubicBezTo>
                  <a:pt x="149" y="452"/>
                  <a:pt x="144" y="448"/>
                  <a:pt x="137" y="448"/>
                </a:cubicBezTo>
                <a:cubicBezTo>
                  <a:pt x="123" y="448"/>
                  <a:pt x="109" y="449"/>
                  <a:pt x="95" y="448"/>
                </a:cubicBezTo>
                <a:close/>
                <a:moveTo>
                  <a:pt x="162" y="432"/>
                </a:moveTo>
                <a:cubicBezTo>
                  <a:pt x="167" y="432"/>
                  <a:pt x="172" y="430"/>
                  <a:pt x="172" y="425"/>
                </a:cubicBezTo>
                <a:cubicBezTo>
                  <a:pt x="172" y="419"/>
                  <a:pt x="168" y="417"/>
                  <a:pt x="163" y="417"/>
                </a:cubicBezTo>
                <a:cubicBezTo>
                  <a:pt x="144" y="416"/>
                  <a:pt x="126" y="416"/>
                  <a:pt x="107" y="417"/>
                </a:cubicBezTo>
                <a:cubicBezTo>
                  <a:pt x="102" y="417"/>
                  <a:pt x="98" y="419"/>
                  <a:pt x="99" y="425"/>
                </a:cubicBezTo>
                <a:cubicBezTo>
                  <a:pt x="99" y="430"/>
                  <a:pt x="104" y="433"/>
                  <a:pt x="109" y="433"/>
                </a:cubicBezTo>
                <a:cubicBezTo>
                  <a:pt x="118" y="433"/>
                  <a:pt x="127" y="433"/>
                  <a:pt x="136" y="433"/>
                </a:cubicBezTo>
                <a:cubicBezTo>
                  <a:pt x="145" y="432"/>
                  <a:pt x="154" y="433"/>
                  <a:pt x="162" y="432"/>
                </a:cubicBezTo>
                <a:close/>
                <a:moveTo>
                  <a:pt x="232" y="432"/>
                </a:moveTo>
                <a:cubicBezTo>
                  <a:pt x="237" y="432"/>
                  <a:pt x="242" y="430"/>
                  <a:pt x="242" y="425"/>
                </a:cubicBezTo>
                <a:cubicBezTo>
                  <a:pt x="242" y="419"/>
                  <a:pt x="238" y="417"/>
                  <a:pt x="233" y="417"/>
                </a:cubicBezTo>
                <a:cubicBezTo>
                  <a:pt x="214" y="416"/>
                  <a:pt x="224" y="416"/>
                  <a:pt x="205" y="417"/>
                </a:cubicBezTo>
                <a:cubicBezTo>
                  <a:pt x="200" y="417"/>
                  <a:pt x="196" y="419"/>
                  <a:pt x="197" y="425"/>
                </a:cubicBezTo>
                <a:cubicBezTo>
                  <a:pt x="197" y="430"/>
                  <a:pt x="201" y="432"/>
                  <a:pt x="206" y="433"/>
                </a:cubicBezTo>
                <a:cubicBezTo>
                  <a:pt x="206" y="433"/>
                  <a:pt x="206" y="433"/>
                  <a:pt x="206" y="433"/>
                </a:cubicBezTo>
                <a:cubicBezTo>
                  <a:pt x="215" y="432"/>
                  <a:pt x="224" y="433"/>
                  <a:pt x="232" y="432"/>
                </a:cubicBezTo>
                <a:close/>
                <a:moveTo>
                  <a:pt x="207" y="433"/>
                </a:moveTo>
                <a:cubicBezTo>
                  <a:pt x="207" y="433"/>
                  <a:pt x="206" y="433"/>
                  <a:pt x="206" y="433"/>
                </a:cubicBezTo>
                <a:cubicBezTo>
                  <a:pt x="197" y="433"/>
                  <a:pt x="216" y="433"/>
                  <a:pt x="207" y="433"/>
                </a:cubicBezTo>
                <a:close/>
                <a:moveTo>
                  <a:pt x="181" y="469"/>
                </a:moveTo>
                <a:cubicBezTo>
                  <a:pt x="190" y="469"/>
                  <a:pt x="198" y="469"/>
                  <a:pt x="207" y="468"/>
                </a:cubicBezTo>
                <a:cubicBezTo>
                  <a:pt x="213" y="468"/>
                  <a:pt x="217" y="464"/>
                  <a:pt x="217" y="458"/>
                </a:cubicBezTo>
                <a:cubicBezTo>
                  <a:pt x="216" y="452"/>
                  <a:pt x="213" y="448"/>
                  <a:pt x="206" y="448"/>
                </a:cubicBezTo>
                <a:cubicBezTo>
                  <a:pt x="202" y="448"/>
                  <a:pt x="197" y="448"/>
                  <a:pt x="192" y="448"/>
                </a:cubicBezTo>
                <a:cubicBezTo>
                  <a:pt x="188" y="448"/>
                  <a:pt x="184" y="448"/>
                  <a:pt x="180" y="448"/>
                </a:cubicBezTo>
                <a:cubicBezTo>
                  <a:pt x="173" y="448"/>
                  <a:pt x="166" y="449"/>
                  <a:pt x="166" y="458"/>
                </a:cubicBezTo>
                <a:cubicBezTo>
                  <a:pt x="165" y="468"/>
                  <a:pt x="173" y="469"/>
                  <a:pt x="181" y="469"/>
                </a:cubicBezTo>
                <a:close/>
                <a:moveTo>
                  <a:pt x="220" y="216"/>
                </a:moveTo>
                <a:cubicBezTo>
                  <a:pt x="225" y="216"/>
                  <a:pt x="228" y="213"/>
                  <a:pt x="228" y="208"/>
                </a:cubicBezTo>
                <a:cubicBezTo>
                  <a:pt x="228" y="204"/>
                  <a:pt x="225" y="200"/>
                  <a:pt x="220" y="200"/>
                </a:cubicBezTo>
                <a:cubicBezTo>
                  <a:pt x="199" y="200"/>
                  <a:pt x="199" y="200"/>
                  <a:pt x="199" y="200"/>
                </a:cubicBezTo>
                <a:cubicBezTo>
                  <a:pt x="195" y="200"/>
                  <a:pt x="191" y="204"/>
                  <a:pt x="191" y="208"/>
                </a:cubicBezTo>
                <a:cubicBezTo>
                  <a:pt x="191" y="213"/>
                  <a:pt x="195" y="216"/>
                  <a:pt x="199" y="216"/>
                </a:cubicBezTo>
                <a:lnTo>
                  <a:pt x="22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D2AC5F39-2639-9024-FB07-B91223F70568}"/>
              </a:ext>
            </a:extLst>
          </p:cNvPr>
          <p:cNvGrpSpPr/>
          <p:nvPr/>
        </p:nvGrpSpPr>
        <p:grpSpPr>
          <a:xfrm>
            <a:off x="4043082" y="11636712"/>
            <a:ext cx="16092398" cy="863632"/>
            <a:chOff x="3890682" y="11425662"/>
            <a:chExt cx="16092398" cy="863632"/>
          </a:xfrm>
        </p:grpSpPr>
        <p:sp>
          <p:nvSpPr>
            <p:cNvPr id="21" name="Retângulo 62">
              <a:extLst>
                <a:ext uri="{FF2B5EF4-FFF2-40B4-BE49-F238E27FC236}">
                  <a16:creationId xmlns:a16="http://schemas.microsoft.com/office/drawing/2014/main" id="{C508C61D-F879-64F1-D4F3-94C2F0AED17D}"/>
                </a:ext>
              </a:extLst>
            </p:cNvPr>
            <p:cNvSpPr/>
            <p:nvPr/>
          </p:nvSpPr>
          <p:spPr>
            <a:xfrm>
              <a:off x="3890682" y="11425662"/>
              <a:ext cx="16092398" cy="863632"/>
            </a:xfrm>
            <a:prstGeom prst="round2SameRect">
              <a:avLst>
                <a:gd name="adj1" fmla="val 0"/>
                <a:gd name="adj2" fmla="val 31963"/>
              </a:avLst>
            </a:prstGeom>
            <a:solidFill>
              <a:srgbClr val="CE55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59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7BA77859-099E-D583-2233-ED9CB9B484D1}"/>
                </a:ext>
              </a:extLst>
            </p:cNvPr>
            <p:cNvSpPr/>
            <p:nvPr/>
          </p:nvSpPr>
          <p:spPr>
            <a:xfrm>
              <a:off x="4385045" y="11526720"/>
              <a:ext cx="414363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ADVOCACY</a:t>
              </a:r>
            </a:p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(defesa institucional)</a:t>
              </a: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DFEC3E15-56DB-94E5-41BC-5FB1036268C4}"/>
                </a:ext>
              </a:extLst>
            </p:cNvPr>
            <p:cNvSpPr/>
            <p:nvPr/>
          </p:nvSpPr>
          <p:spPr>
            <a:xfrm>
              <a:off x="8016130" y="11519076"/>
              <a:ext cx="414363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FIDELIZAÇÃO</a:t>
              </a:r>
            </a:p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(consideração compra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)</a:t>
              </a: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AA5AB264-B10B-08E9-1B97-D5EF2B00F3D1}"/>
                </a:ext>
              </a:extLst>
            </p:cNvPr>
            <p:cNvSpPr/>
            <p:nvPr/>
          </p:nvSpPr>
          <p:spPr>
            <a:xfrm>
              <a:off x="11612745" y="11493503"/>
              <a:ext cx="414363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RECOMENDAÇÃO</a:t>
              </a:r>
            </a:p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(endosso)</a:t>
              </a:r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FCA29D53-11E0-B663-5D99-F48FA61A0554}"/>
                </a:ext>
              </a:extLst>
            </p:cNvPr>
            <p:cNvSpPr/>
            <p:nvPr/>
          </p:nvSpPr>
          <p:spPr>
            <a:xfrm>
              <a:off x="15278301" y="11503535"/>
              <a:ext cx="414363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EMPREGABILIDADE</a:t>
              </a:r>
            </a:p>
            <a:p>
              <a:pPr marL="0" marR="0" lvl="0" indent="0" algn="ct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(atração de talentos)</a:t>
              </a: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21A43027-BF09-5373-A125-7FAD10D0A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871" y="3161051"/>
            <a:ext cx="958216" cy="95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8FD91A-7F28-9C3F-23AA-7A28CCC38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9647AEA-7BFD-66FF-19DC-B5FAFD1E39CC}"/>
              </a:ext>
            </a:extLst>
          </p:cNvPr>
          <p:cNvSpPr txBox="1">
            <a:spLocks/>
          </p:cNvSpPr>
          <p:nvPr/>
        </p:nvSpPr>
        <p:spPr>
          <a:xfrm>
            <a:off x="1484601" y="366324"/>
            <a:ext cx="7196480" cy="711081"/>
          </a:xfrm>
          <a:prstGeom prst="rect">
            <a:avLst/>
          </a:prstGeom>
        </p:spPr>
        <p:txBody>
          <a:bodyPr vert="horz" lIns="0" tIns="60949" rIns="0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err="1">
                <a:latin typeface="Inter"/>
              </a:rPr>
              <a:t>Diagnóstico</a:t>
            </a:r>
            <a:r>
              <a:rPr lang="en-IN" sz="2400" b="1" dirty="0">
                <a:latin typeface="Inter"/>
              </a:rPr>
              <a:t> Social para a Reputação (DSR) - ETAPAS</a:t>
            </a:r>
          </a:p>
        </p:txBody>
      </p:sp>
      <p:pic>
        <p:nvPicPr>
          <p:cNvPr id="6" name="Picture 48">
            <a:extLst>
              <a:ext uri="{FF2B5EF4-FFF2-40B4-BE49-F238E27FC236}">
                <a16:creationId xmlns:a16="http://schemas.microsoft.com/office/drawing/2014/main" id="{49B026D3-FD9B-7CA7-6473-01637F90E2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3427" y="429884"/>
            <a:ext cx="538896" cy="53889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53371BB-E2ED-7754-DEB9-AFCB3850B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03" y="3231853"/>
            <a:ext cx="858244" cy="88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70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7391F32-18AE-BDCB-6CB2-A144D4F8355A}"/>
              </a:ext>
            </a:extLst>
          </p:cNvPr>
          <p:cNvSpPr/>
          <p:nvPr/>
        </p:nvSpPr>
        <p:spPr>
          <a:xfrm>
            <a:off x="1052430" y="1415143"/>
            <a:ext cx="1898097" cy="3011955"/>
          </a:xfrm>
          <a:custGeom>
            <a:avLst/>
            <a:gdLst>
              <a:gd name="connsiteX0" fmla="*/ 0 w 3599039"/>
              <a:gd name="connsiteY0" fmla="*/ 0 h 767679"/>
              <a:gd name="connsiteX1" fmla="*/ 3599039 w 3599039"/>
              <a:gd name="connsiteY1" fmla="*/ 0 h 767679"/>
              <a:gd name="connsiteX2" fmla="*/ 3599039 w 3599039"/>
              <a:gd name="connsiteY2" fmla="*/ 767679 h 767679"/>
              <a:gd name="connsiteX3" fmla="*/ 0 w 3599039"/>
              <a:gd name="connsiteY3" fmla="*/ 767679 h 767679"/>
              <a:gd name="connsiteX4" fmla="*/ 0 w 3599039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9039" h="767679">
                <a:moveTo>
                  <a:pt x="0" y="0"/>
                </a:moveTo>
                <a:lnTo>
                  <a:pt x="3599039" y="0"/>
                </a:lnTo>
                <a:lnTo>
                  <a:pt x="3599039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1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3598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4BDBFF-A897-E3CE-A4F7-E623ADA57A86}"/>
              </a:ext>
            </a:extLst>
          </p:cNvPr>
          <p:cNvSpPr txBox="1"/>
          <p:nvPr/>
        </p:nvSpPr>
        <p:spPr>
          <a:xfrm>
            <a:off x="621477" y="3211993"/>
            <a:ext cx="256881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Desk </a:t>
            </a:r>
          </a:p>
          <a:p>
            <a:pPr algn="ctr" defTabSz="1218987"/>
            <a:r>
              <a:rPr lang="en-IN" b="1" dirty="0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Research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D2DDB80-9975-85E6-2E08-1797C3C18FFE}"/>
              </a:ext>
            </a:extLst>
          </p:cNvPr>
          <p:cNvSpPr>
            <a:spLocks noEditPoints="1"/>
          </p:cNvSpPr>
          <p:nvPr/>
        </p:nvSpPr>
        <p:spPr bwMode="auto">
          <a:xfrm>
            <a:off x="1545704" y="1837082"/>
            <a:ext cx="919060" cy="904989"/>
          </a:xfrm>
          <a:custGeom>
            <a:avLst/>
            <a:gdLst>
              <a:gd name="T0" fmla="*/ 351 w 523"/>
              <a:gd name="T1" fmla="*/ 294 h 513"/>
              <a:gd name="T2" fmla="*/ 70 w 523"/>
              <a:gd name="T3" fmla="*/ 308 h 513"/>
              <a:gd name="T4" fmla="*/ 65 w 523"/>
              <a:gd name="T5" fmla="*/ 82 h 513"/>
              <a:gd name="T6" fmla="*/ 176 w 523"/>
              <a:gd name="T7" fmla="*/ 349 h 513"/>
              <a:gd name="T8" fmla="*/ 378 w 523"/>
              <a:gd name="T9" fmla="*/ 350 h 513"/>
              <a:gd name="T10" fmla="*/ 444 w 523"/>
              <a:gd name="T11" fmla="*/ 484 h 513"/>
              <a:gd name="T12" fmla="*/ 440 w 523"/>
              <a:gd name="T13" fmla="*/ 502 h 513"/>
              <a:gd name="T14" fmla="*/ 348 w 523"/>
              <a:gd name="T15" fmla="*/ 355 h 513"/>
              <a:gd name="T16" fmla="*/ 331 w 523"/>
              <a:gd name="T17" fmla="*/ 297 h 513"/>
              <a:gd name="T18" fmla="*/ 264 w 523"/>
              <a:gd name="T19" fmla="*/ 424 h 513"/>
              <a:gd name="T20" fmla="*/ 155 w 523"/>
              <a:gd name="T21" fmla="*/ 356 h 513"/>
              <a:gd name="T22" fmla="*/ 83 w 523"/>
              <a:gd name="T23" fmla="*/ 360 h 513"/>
              <a:gd name="T24" fmla="*/ 68 w 523"/>
              <a:gd name="T25" fmla="*/ 508 h 513"/>
              <a:gd name="T26" fmla="*/ 257 w 523"/>
              <a:gd name="T27" fmla="*/ 473 h 513"/>
              <a:gd name="T28" fmla="*/ 54 w 523"/>
              <a:gd name="T29" fmla="*/ 407 h 513"/>
              <a:gd name="T30" fmla="*/ 138 w 523"/>
              <a:gd name="T31" fmla="*/ 307 h 513"/>
              <a:gd name="T32" fmla="*/ 257 w 523"/>
              <a:gd name="T33" fmla="*/ 414 h 513"/>
              <a:gd name="T34" fmla="*/ 213 w 523"/>
              <a:gd name="T35" fmla="*/ 273 h 513"/>
              <a:gd name="T36" fmla="*/ 234 w 523"/>
              <a:gd name="T37" fmla="*/ 145 h 513"/>
              <a:gd name="T38" fmla="*/ 144 w 523"/>
              <a:gd name="T39" fmla="*/ 162 h 513"/>
              <a:gd name="T40" fmla="*/ 138 w 523"/>
              <a:gd name="T41" fmla="*/ 207 h 513"/>
              <a:gd name="T42" fmla="*/ 241 w 523"/>
              <a:gd name="T43" fmla="*/ 244 h 513"/>
              <a:gd name="T44" fmla="*/ 188 w 523"/>
              <a:gd name="T45" fmla="*/ 156 h 513"/>
              <a:gd name="T46" fmla="*/ 188 w 523"/>
              <a:gd name="T47" fmla="*/ 156 h 513"/>
              <a:gd name="T48" fmla="*/ 107 w 523"/>
              <a:gd name="T49" fmla="*/ 285 h 513"/>
              <a:gd name="T50" fmla="*/ 242 w 523"/>
              <a:gd name="T51" fmla="*/ 66 h 513"/>
              <a:gd name="T52" fmla="*/ 190 w 523"/>
              <a:gd name="T53" fmla="*/ 308 h 513"/>
              <a:gd name="T54" fmla="*/ 334 w 523"/>
              <a:gd name="T55" fmla="*/ 181 h 513"/>
              <a:gd name="T56" fmla="*/ 227 w 523"/>
              <a:gd name="T57" fmla="*/ 301 h 513"/>
              <a:gd name="T58" fmla="*/ 405 w 523"/>
              <a:gd name="T59" fmla="*/ 217 h 513"/>
              <a:gd name="T60" fmla="*/ 452 w 523"/>
              <a:gd name="T61" fmla="*/ 240 h 513"/>
              <a:gd name="T62" fmla="*/ 404 w 523"/>
              <a:gd name="T63" fmla="*/ 264 h 513"/>
              <a:gd name="T64" fmla="*/ 459 w 523"/>
              <a:gd name="T65" fmla="*/ 97 h 513"/>
              <a:gd name="T66" fmla="*/ 422 w 523"/>
              <a:gd name="T67" fmla="*/ 113 h 513"/>
              <a:gd name="T68" fmla="*/ 430 w 523"/>
              <a:gd name="T69" fmla="*/ 156 h 513"/>
              <a:gd name="T70" fmla="*/ 459 w 523"/>
              <a:gd name="T71" fmla="*/ 140 h 513"/>
              <a:gd name="T72" fmla="*/ 430 w 523"/>
              <a:gd name="T73" fmla="*/ 156 h 513"/>
              <a:gd name="T74" fmla="*/ 422 w 523"/>
              <a:gd name="T75" fmla="*/ 197 h 513"/>
              <a:gd name="T76" fmla="*/ 458 w 523"/>
              <a:gd name="T77" fmla="*/ 197 h 513"/>
              <a:gd name="T78" fmla="*/ 418 w 523"/>
              <a:gd name="T79" fmla="*/ 190 h 513"/>
              <a:gd name="T80" fmla="*/ 458 w 523"/>
              <a:gd name="T81" fmla="*/ 72 h 513"/>
              <a:gd name="T82" fmla="*/ 378 w 523"/>
              <a:gd name="T83" fmla="*/ 65 h 513"/>
              <a:gd name="T84" fmla="*/ 96 w 523"/>
              <a:gd name="T85" fmla="*/ 469 h 513"/>
              <a:gd name="T86" fmla="*/ 137 w 523"/>
              <a:gd name="T87" fmla="*/ 448 h 513"/>
              <a:gd name="T88" fmla="*/ 163 w 523"/>
              <a:gd name="T89" fmla="*/ 417 h 513"/>
              <a:gd name="T90" fmla="*/ 136 w 523"/>
              <a:gd name="T91" fmla="*/ 433 h 513"/>
              <a:gd name="T92" fmla="*/ 233 w 523"/>
              <a:gd name="T93" fmla="*/ 417 h 513"/>
              <a:gd name="T94" fmla="*/ 206 w 523"/>
              <a:gd name="T95" fmla="*/ 433 h 513"/>
              <a:gd name="T96" fmla="*/ 207 w 523"/>
              <a:gd name="T97" fmla="*/ 433 h 513"/>
              <a:gd name="T98" fmla="*/ 206 w 523"/>
              <a:gd name="T99" fmla="*/ 448 h 513"/>
              <a:gd name="T100" fmla="*/ 181 w 523"/>
              <a:gd name="T101" fmla="*/ 469 h 513"/>
              <a:gd name="T102" fmla="*/ 199 w 523"/>
              <a:gd name="T103" fmla="*/ 20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23" h="513">
                <a:moveTo>
                  <a:pt x="505" y="425"/>
                </a:moveTo>
                <a:cubicBezTo>
                  <a:pt x="476" y="395"/>
                  <a:pt x="446" y="366"/>
                  <a:pt x="417" y="336"/>
                </a:cubicBezTo>
                <a:cubicBezTo>
                  <a:pt x="412" y="332"/>
                  <a:pt x="407" y="325"/>
                  <a:pt x="403" y="325"/>
                </a:cubicBezTo>
                <a:cubicBezTo>
                  <a:pt x="377" y="327"/>
                  <a:pt x="367" y="307"/>
                  <a:pt x="351" y="294"/>
                </a:cubicBezTo>
                <a:cubicBezTo>
                  <a:pt x="340" y="285"/>
                  <a:pt x="339" y="278"/>
                  <a:pt x="346" y="264"/>
                </a:cubicBezTo>
                <a:cubicBezTo>
                  <a:pt x="409" y="147"/>
                  <a:pt x="322" y="1"/>
                  <a:pt x="191" y="3"/>
                </a:cubicBezTo>
                <a:cubicBezTo>
                  <a:pt x="117" y="5"/>
                  <a:pt x="53" y="48"/>
                  <a:pt x="27" y="116"/>
                </a:cubicBezTo>
                <a:cubicBezTo>
                  <a:pt x="0" y="182"/>
                  <a:pt x="17" y="257"/>
                  <a:pt x="70" y="308"/>
                </a:cubicBezTo>
                <a:cubicBezTo>
                  <a:pt x="76" y="313"/>
                  <a:pt x="81" y="324"/>
                  <a:pt x="89" y="316"/>
                </a:cubicBezTo>
                <a:cubicBezTo>
                  <a:pt x="98" y="307"/>
                  <a:pt x="86" y="302"/>
                  <a:pt x="82" y="297"/>
                </a:cubicBezTo>
                <a:cubicBezTo>
                  <a:pt x="81" y="295"/>
                  <a:pt x="79" y="294"/>
                  <a:pt x="77" y="292"/>
                </a:cubicBezTo>
                <a:cubicBezTo>
                  <a:pt x="22" y="237"/>
                  <a:pt x="16" y="143"/>
                  <a:pt x="65" y="82"/>
                </a:cubicBezTo>
                <a:cubicBezTo>
                  <a:pt x="117" y="17"/>
                  <a:pt x="207" y="0"/>
                  <a:pt x="276" y="44"/>
                </a:cubicBezTo>
                <a:cubicBezTo>
                  <a:pt x="344" y="87"/>
                  <a:pt x="371" y="179"/>
                  <a:pt x="335" y="250"/>
                </a:cubicBezTo>
                <a:cubicBezTo>
                  <a:pt x="306" y="307"/>
                  <a:pt x="258" y="338"/>
                  <a:pt x="193" y="340"/>
                </a:cubicBezTo>
                <a:cubicBezTo>
                  <a:pt x="186" y="341"/>
                  <a:pt x="176" y="339"/>
                  <a:pt x="176" y="349"/>
                </a:cubicBezTo>
                <a:cubicBezTo>
                  <a:pt x="176" y="360"/>
                  <a:pt x="187" y="357"/>
                  <a:pt x="193" y="357"/>
                </a:cubicBezTo>
                <a:cubicBezTo>
                  <a:pt x="219" y="358"/>
                  <a:pt x="245" y="354"/>
                  <a:pt x="266" y="340"/>
                </a:cubicBezTo>
                <a:cubicBezTo>
                  <a:pt x="287" y="326"/>
                  <a:pt x="298" y="334"/>
                  <a:pt x="312" y="349"/>
                </a:cubicBezTo>
                <a:cubicBezTo>
                  <a:pt x="344" y="383"/>
                  <a:pt x="345" y="383"/>
                  <a:pt x="378" y="350"/>
                </a:cubicBezTo>
                <a:cubicBezTo>
                  <a:pt x="389" y="338"/>
                  <a:pt x="397" y="339"/>
                  <a:pt x="407" y="350"/>
                </a:cubicBezTo>
                <a:cubicBezTo>
                  <a:pt x="429" y="373"/>
                  <a:pt x="452" y="395"/>
                  <a:pt x="473" y="417"/>
                </a:cubicBezTo>
                <a:cubicBezTo>
                  <a:pt x="509" y="454"/>
                  <a:pt x="513" y="441"/>
                  <a:pt x="471" y="484"/>
                </a:cubicBezTo>
                <a:cubicBezTo>
                  <a:pt x="461" y="495"/>
                  <a:pt x="454" y="494"/>
                  <a:pt x="444" y="484"/>
                </a:cubicBezTo>
                <a:cubicBezTo>
                  <a:pt x="427" y="465"/>
                  <a:pt x="409" y="447"/>
                  <a:pt x="391" y="430"/>
                </a:cubicBezTo>
                <a:cubicBezTo>
                  <a:pt x="386" y="425"/>
                  <a:pt x="381" y="419"/>
                  <a:pt x="374" y="426"/>
                </a:cubicBezTo>
                <a:cubicBezTo>
                  <a:pt x="369" y="432"/>
                  <a:pt x="375" y="437"/>
                  <a:pt x="379" y="441"/>
                </a:cubicBezTo>
                <a:cubicBezTo>
                  <a:pt x="399" y="461"/>
                  <a:pt x="419" y="482"/>
                  <a:pt x="440" y="502"/>
                </a:cubicBezTo>
                <a:cubicBezTo>
                  <a:pt x="452" y="513"/>
                  <a:pt x="465" y="512"/>
                  <a:pt x="477" y="501"/>
                </a:cubicBezTo>
                <a:cubicBezTo>
                  <a:pt x="487" y="492"/>
                  <a:pt x="496" y="482"/>
                  <a:pt x="506" y="473"/>
                </a:cubicBezTo>
                <a:cubicBezTo>
                  <a:pt x="523" y="455"/>
                  <a:pt x="523" y="443"/>
                  <a:pt x="505" y="425"/>
                </a:cubicBezTo>
                <a:close/>
                <a:moveTo>
                  <a:pt x="348" y="355"/>
                </a:moveTo>
                <a:cubicBezTo>
                  <a:pt x="341" y="360"/>
                  <a:pt x="338" y="352"/>
                  <a:pt x="334" y="348"/>
                </a:cubicBezTo>
                <a:cubicBezTo>
                  <a:pt x="328" y="343"/>
                  <a:pt x="323" y="337"/>
                  <a:pt x="317" y="331"/>
                </a:cubicBezTo>
                <a:cubicBezTo>
                  <a:pt x="304" y="317"/>
                  <a:pt x="305" y="309"/>
                  <a:pt x="322" y="298"/>
                </a:cubicBezTo>
                <a:cubicBezTo>
                  <a:pt x="325" y="297"/>
                  <a:pt x="328" y="294"/>
                  <a:pt x="331" y="297"/>
                </a:cubicBezTo>
                <a:cubicBezTo>
                  <a:pt x="343" y="309"/>
                  <a:pt x="354" y="321"/>
                  <a:pt x="366" y="332"/>
                </a:cubicBezTo>
                <a:cubicBezTo>
                  <a:pt x="367" y="333"/>
                  <a:pt x="367" y="335"/>
                  <a:pt x="368" y="338"/>
                </a:cubicBezTo>
                <a:cubicBezTo>
                  <a:pt x="362" y="343"/>
                  <a:pt x="356" y="350"/>
                  <a:pt x="348" y="355"/>
                </a:cubicBezTo>
                <a:close/>
                <a:moveTo>
                  <a:pt x="264" y="424"/>
                </a:moveTo>
                <a:cubicBezTo>
                  <a:pt x="271" y="424"/>
                  <a:pt x="272" y="420"/>
                  <a:pt x="273" y="414"/>
                </a:cubicBezTo>
                <a:cubicBezTo>
                  <a:pt x="277" y="389"/>
                  <a:pt x="267" y="375"/>
                  <a:pt x="241" y="374"/>
                </a:cubicBezTo>
                <a:cubicBezTo>
                  <a:pt x="219" y="374"/>
                  <a:pt x="196" y="374"/>
                  <a:pt x="173" y="375"/>
                </a:cubicBezTo>
                <a:cubicBezTo>
                  <a:pt x="159" y="375"/>
                  <a:pt x="155" y="370"/>
                  <a:pt x="155" y="356"/>
                </a:cubicBezTo>
                <a:cubicBezTo>
                  <a:pt x="156" y="330"/>
                  <a:pt x="156" y="303"/>
                  <a:pt x="155" y="276"/>
                </a:cubicBezTo>
                <a:cubicBezTo>
                  <a:pt x="155" y="270"/>
                  <a:pt x="157" y="262"/>
                  <a:pt x="149" y="259"/>
                </a:cubicBezTo>
                <a:cubicBezTo>
                  <a:pt x="140" y="257"/>
                  <a:pt x="138" y="265"/>
                  <a:pt x="135" y="270"/>
                </a:cubicBezTo>
                <a:cubicBezTo>
                  <a:pt x="117" y="300"/>
                  <a:pt x="100" y="330"/>
                  <a:pt x="83" y="360"/>
                </a:cubicBezTo>
                <a:cubicBezTo>
                  <a:pt x="78" y="368"/>
                  <a:pt x="74" y="375"/>
                  <a:pt x="64" y="375"/>
                </a:cubicBezTo>
                <a:cubicBezTo>
                  <a:pt x="45" y="376"/>
                  <a:pt x="37" y="388"/>
                  <a:pt x="37" y="406"/>
                </a:cubicBezTo>
                <a:cubicBezTo>
                  <a:pt x="37" y="430"/>
                  <a:pt x="37" y="454"/>
                  <a:pt x="37" y="478"/>
                </a:cubicBezTo>
                <a:cubicBezTo>
                  <a:pt x="37" y="499"/>
                  <a:pt x="47" y="508"/>
                  <a:pt x="68" y="508"/>
                </a:cubicBezTo>
                <a:cubicBezTo>
                  <a:pt x="126" y="509"/>
                  <a:pt x="183" y="509"/>
                  <a:pt x="241" y="509"/>
                </a:cubicBezTo>
                <a:cubicBezTo>
                  <a:pt x="265" y="508"/>
                  <a:pt x="275" y="497"/>
                  <a:pt x="273" y="473"/>
                </a:cubicBezTo>
                <a:cubicBezTo>
                  <a:pt x="273" y="467"/>
                  <a:pt x="273" y="460"/>
                  <a:pt x="265" y="460"/>
                </a:cubicBezTo>
                <a:cubicBezTo>
                  <a:pt x="257" y="460"/>
                  <a:pt x="256" y="467"/>
                  <a:pt x="257" y="473"/>
                </a:cubicBezTo>
                <a:cubicBezTo>
                  <a:pt x="257" y="485"/>
                  <a:pt x="254" y="492"/>
                  <a:pt x="240" y="492"/>
                </a:cubicBezTo>
                <a:cubicBezTo>
                  <a:pt x="183" y="492"/>
                  <a:pt x="127" y="492"/>
                  <a:pt x="70" y="492"/>
                </a:cubicBezTo>
                <a:cubicBezTo>
                  <a:pt x="58" y="492"/>
                  <a:pt x="53" y="487"/>
                  <a:pt x="54" y="475"/>
                </a:cubicBezTo>
                <a:cubicBezTo>
                  <a:pt x="54" y="453"/>
                  <a:pt x="54" y="430"/>
                  <a:pt x="54" y="407"/>
                </a:cubicBezTo>
                <a:cubicBezTo>
                  <a:pt x="54" y="396"/>
                  <a:pt x="58" y="391"/>
                  <a:pt x="69" y="392"/>
                </a:cubicBezTo>
                <a:cubicBezTo>
                  <a:pt x="81" y="393"/>
                  <a:pt x="87" y="387"/>
                  <a:pt x="93" y="378"/>
                </a:cubicBezTo>
                <a:cubicBezTo>
                  <a:pt x="106" y="353"/>
                  <a:pt x="120" y="330"/>
                  <a:pt x="134" y="306"/>
                </a:cubicBezTo>
                <a:cubicBezTo>
                  <a:pt x="135" y="306"/>
                  <a:pt x="137" y="307"/>
                  <a:pt x="138" y="307"/>
                </a:cubicBezTo>
                <a:cubicBezTo>
                  <a:pt x="138" y="329"/>
                  <a:pt x="138" y="350"/>
                  <a:pt x="138" y="372"/>
                </a:cubicBezTo>
                <a:cubicBezTo>
                  <a:pt x="137" y="387"/>
                  <a:pt x="143" y="392"/>
                  <a:pt x="158" y="392"/>
                </a:cubicBezTo>
                <a:cubicBezTo>
                  <a:pt x="182" y="391"/>
                  <a:pt x="206" y="392"/>
                  <a:pt x="230" y="392"/>
                </a:cubicBezTo>
                <a:cubicBezTo>
                  <a:pt x="246" y="391"/>
                  <a:pt x="260" y="391"/>
                  <a:pt x="257" y="414"/>
                </a:cubicBezTo>
                <a:cubicBezTo>
                  <a:pt x="256" y="419"/>
                  <a:pt x="258" y="424"/>
                  <a:pt x="264" y="424"/>
                </a:cubicBezTo>
                <a:close/>
                <a:moveTo>
                  <a:pt x="174" y="264"/>
                </a:moveTo>
                <a:cubicBezTo>
                  <a:pt x="174" y="270"/>
                  <a:pt x="178" y="272"/>
                  <a:pt x="183" y="272"/>
                </a:cubicBezTo>
                <a:cubicBezTo>
                  <a:pt x="193" y="273"/>
                  <a:pt x="203" y="273"/>
                  <a:pt x="213" y="273"/>
                </a:cubicBezTo>
                <a:cubicBezTo>
                  <a:pt x="264" y="272"/>
                  <a:pt x="257" y="280"/>
                  <a:pt x="257" y="228"/>
                </a:cubicBezTo>
                <a:cubicBezTo>
                  <a:pt x="257" y="219"/>
                  <a:pt x="257" y="209"/>
                  <a:pt x="257" y="200"/>
                </a:cubicBezTo>
                <a:cubicBezTo>
                  <a:pt x="257" y="185"/>
                  <a:pt x="252" y="172"/>
                  <a:pt x="239" y="165"/>
                </a:cubicBezTo>
                <a:cubicBezTo>
                  <a:pt x="227" y="159"/>
                  <a:pt x="230" y="154"/>
                  <a:pt x="234" y="145"/>
                </a:cubicBezTo>
                <a:cubicBezTo>
                  <a:pt x="245" y="124"/>
                  <a:pt x="241" y="101"/>
                  <a:pt x="223" y="86"/>
                </a:cubicBezTo>
                <a:cubicBezTo>
                  <a:pt x="204" y="70"/>
                  <a:pt x="178" y="69"/>
                  <a:pt x="159" y="84"/>
                </a:cubicBezTo>
                <a:cubicBezTo>
                  <a:pt x="139" y="99"/>
                  <a:pt x="134" y="122"/>
                  <a:pt x="144" y="146"/>
                </a:cubicBezTo>
                <a:cubicBezTo>
                  <a:pt x="147" y="151"/>
                  <a:pt x="155" y="156"/>
                  <a:pt x="144" y="162"/>
                </a:cubicBezTo>
                <a:cubicBezTo>
                  <a:pt x="120" y="175"/>
                  <a:pt x="120" y="198"/>
                  <a:pt x="121" y="221"/>
                </a:cubicBezTo>
                <a:cubicBezTo>
                  <a:pt x="121" y="228"/>
                  <a:pt x="123" y="234"/>
                  <a:pt x="131" y="233"/>
                </a:cubicBezTo>
                <a:cubicBezTo>
                  <a:pt x="138" y="232"/>
                  <a:pt x="138" y="226"/>
                  <a:pt x="138" y="221"/>
                </a:cubicBezTo>
                <a:cubicBezTo>
                  <a:pt x="138" y="216"/>
                  <a:pt x="138" y="211"/>
                  <a:pt x="138" y="207"/>
                </a:cubicBezTo>
                <a:cubicBezTo>
                  <a:pt x="139" y="182"/>
                  <a:pt x="147" y="173"/>
                  <a:pt x="172" y="173"/>
                </a:cubicBezTo>
                <a:cubicBezTo>
                  <a:pt x="185" y="173"/>
                  <a:pt x="199" y="173"/>
                  <a:pt x="212" y="173"/>
                </a:cubicBezTo>
                <a:cubicBezTo>
                  <a:pt x="229" y="174"/>
                  <a:pt x="239" y="183"/>
                  <a:pt x="240" y="200"/>
                </a:cubicBezTo>
                <a:cubicBezTo>
                  <a:pt x="241" y="215"/>
                  <a:pt x="240" y="229"/>
                  <a:pt x="241" y="244"/>
                </a:cubicBezTo>
                <a:cubicBezTo>
                  <a:pt x="241" y="254"/>
                  <a:pt x="236" y="257"/>
                  <a:pt x="227" y="256"/>
                </a:cubicBezTo>
                <a:cubicBezTo>
                  <a:pt x="213" y="256"/>
                  <a:pt x="198" y="256"/>
                  <a:pt x="184" y="256"/>
                </a:cubicBezTo>
                <a:cubicBezTo>
                  <a:pt x="179" y="257"/>
                  <a:pt x="174" y="258"/>
                  <a:pt x="174" y="264"/>
                </a:cubicBezTo>
                <a:close/>
                <a:moveTo>
                  <a:pt x="188" y="156"/>
                </a:moveTo>
                <a:cubicBezTo>
                  <a:pt x="170" y="155"/>
                  <a:pt x="156" y="140"/>
                  <a:pt x="157" y="122"/>
                </a:cubicBezTo>
                <a:cubicBezTo>
                  <a:pt x="157" y="104"/>
                  <a:pt x="172" y="90"/>
                  <a:pt x="191" y="91"/>
                </a:cubicBezTo>
                <a:cubicBezTo>
                  <a:pt x="210" y="92"/>
                  <a:pt x="223" y="106"/>
                  <a:pt x="222" y="125"/>
                </a:cubicBezTo>
                <a:cubicBezTo>
                  <a:pt x="222" y="143"/>
                  <a:pt x="206" y="157"/>
                  <a:pt x="188" y="156"/>
                </a:cubicBezTo>
                <a:close/>
                <a:moveTo>
                  <a:pt x="249" y="51"/>
                </a:moveTo>
                <a:cubicBezTo>
                  <a:pt x="157" y="8"/>
                  <a:pt x="48" y="78"/>
                  <a:pt x="49" y="192"/>
                </a:cubicBezTo>
                <a:cubicBezTo>
                  <a:pt x="50" y="220"/>
                  <a:pt x="64" y="254"/>
                  <a:pt x="93" y="282"/>
                </a:cubicBezTo>
                <a:cubicBezTo>
                  <a:pt x="97" y="286"/>
                  <a:pt x="101" y="290"/>
                  <a:pt x="107" y="285"/>
                </a:cubicBezTo>
                <a:cubicBezTo>
                  <a:pt x="112" y="280"/>
                  <a:pt x="109" y="275"/>
                  <a:pt x="105" y="271"/>
                </a:cubicBezTo>
                <a:cubicBezTo>
                  <a:pt x="102" y="268"/>
                  <a:pt x="99" y="264"/>
                  <a:pt x="96" y="261"/>
                </a:cubicBezTo>
                <a:cubicBezTo>
                  <a:pt x="77" y="238"/>
                  <a:pt x="66" y="212"/>
                  <a:pt x="66" y="182"/>
                </a:cubicBezTo>
                <a:cubicBezTo>
                  <a:pt x="65" y="90"/>
                  <a:pt x="154" y="32"/>
                  <a:pt x="242" y="66"/>
                </a:cubicBezTo>
                <a:cubicBezTo>
                  <a:pt x="249" y="69"/>
                  <a:pt x="258" y="76"/>
                  <a:pt x="262" y="65"/>
                </a:cubicBezTo>
                <a:cubicBezTo>
                  <a:pt x="266" y="56"/>
                  <a:pt x="255" y="54"/>
                  <a:pt x="249" y="51"/>
                </a:cubicBezTo>
                <a:close/>
                <a:moveTo>
                  <a:pt x="227" y="301"/>
                </a:moveTo>
                <a:cubicBezTo>
                  <a:pt x="216" y="305"/>
                  <a:pt x="203" y="306"/>
                  <a:pt x="190" y="308"/>
                </a:cubicBezTo>
                <a:cubicBezTo>
                  <a:pt x="186" y="308"/>
                  <a:pt x="182" y="311"/>
                  <a:pt x="182" y="315"/>
                </a:cubicBezTo>
                <a:cubicBezTo>
                  <a:pt x="182" y="320"/>
                  <a:pt x="186" y="323"/>
                  <a:pt x="191" y="324"/>
                </a:cubicBezTo>
                <a:cubicBezTo>
                  <a:pt x="195" y="324"/>
                  <a:pt x="200" y="324"/>
                  <a:pt x="205" y="324"/>
                </a:cubicBezTo>
                <a:cubicBezTo>
                  <a:pt x="278" y="317"/>
                  <a:pt x="334" y="254"/>
                  <a:pt x="334" y="181"/>
                </a:cubicBezTo>
                <a:cubicBezTo>
                  <a:pt x="334" y="172"/>
                  <a:pt x="334" y="162"/>
                  <a:pt x="332" y="153"/>
                </a:cubicBezTo>
                <a:cubicBezTo>
                  <a:pt x="330" y="147"/>
                  <a:pt x="330" y="136"/>
                  <a:pt x="319" y="139"/>
                </a:cubicBezTo>
                <a:cubicBezTo>
                  <a:pt x="310" y="142"/>
                  <a:pt x="314" y="150"/>
                  <a:pt x="315" y="156"/>
                </a:cubicBezTo>
                <a:cubicBezTo>
                  <a:pt x="327" y="221"/>
                  <a:pt x="290" y="282"/>
                  <a:pt x="227" y="301"/>
                </a:cubicBezTo>
                <a:close/>
                <a:moveTo>
                  <a:pt x="448" y="265"/>
                </a:moveTo>
                <a:cubicBezTo>
                  <a:pt x="463" y="265"/>
                  <a:pt x="469" y="257"/>
                  <a:pt x="470" y="242"/>
                </a:cubicBezTo>
                <a:cubicBezTo>
                  <a:pt x="470" y="227"/>
                  <a:pt x="466" y="217"/>
                  <a:pt x="449" y="216"/>
                </a:cubicBezTo>
                <a:cubicBezTo>
                  <a:pt x="435" y="216"/>
                  <a:pt x="420" y="216"/>
                  <a:pt x="405" y="217"/>
                </a:cubicBezTo>
                <a:cubicBezTo>
                  <a:pt x="400" y="217"/>
                  <a:pt x="394" y="219"/>
                  <a:pt x="395" y="226"/>
                </a:cubicBezTo>
                <a:cubicBezTo>
                  <a:pt x="395" y="231"/>
                  <a:pt x="400" y="233"/>
                  <a:pt x="405" y="233"/>
                </a:cubicBezTo>
                <a:cubicBezTo>
                  <a:pt x="417" y="233"/>
                  <a:pt x="429" y="232"/>
                  <a:pt x="441" y="233"/>
                </a:cubicBezTo>
                <a:cubicBezTo>
                  <a:pt x="447" y="233"/>
                  <a:pt x="452" y="232"/>
                  <a:pt x="452" y="240"/>
                </a:cubicBezTo>
                <a:cubicBezTo>
                  <a:pt x="453" y="248"/>
                  <a:pt x="447" y="248"/>
                  <a:pt x="442" y="248"/>
                </a:cubicBezTo>
                <a:cubicBezTo>
                  <a:pt x="429" y="248"/>
                  <a:pt x="417" y="248"/>
                  <a:pt x="404" y="249"/>
                </a:cubicBezTo>
                <a:cubicBezTo>
                  <a:pt x="399" y="249"/>
                  <a:pt x="394" y="251"/>
                  <a:pt x="394" y="257"/>
                </a:cubicBezTo>
                <a:cubicBezTo>
                  <a:pt x="395" y="262"/>
                  <a:pt x="399" y="264"/>
                  <a:pt x="404" y="264"/>
                </a:cubicBezTo>
                <a:cubicBezTo>
                  <a:pt x="412" y="265"/>
                  <a:pt x="420" y="264"/>
                  <a:pt x="428" y="264"/>
                </a:cubicBezTo>
                <a:cubicBezTo>
                  <a:pt x="428" y="265"/>
                  <a:pt x="428" y="265"/>
                  <a:pt x="428" y="265"/>
                </a:cubicBezTo>
                <a:cubicBezTo>
                  <a:pt x="435" y="265"/>
                  <a:pt x="442" y="265"/>
                  <a:pt x="448" y="265"/>
                </a:cubicBezTo>
                <a:close/>
                <a:moveTo>
                  <a:pt x="459" y="97"/>
                </a:moveTo>
                <a:cubicBezTo>
                  <a:pt x="435" y="96"/>
                  <a:pt x="412" y="96"/>
                  <a:pt x="388" y="97"/>
                </a:cubicBezTo>
                <a:cubicBezTo>
                  <a:pt x="383" y="97"/>
                  <a:pt x="378" y="99"/>
                  <a:pt x="378" y="105"/>
                </a:cubicBezTo>
                <a:cubicBezTo>
                  <a:pt x="379" y="110"/>
                  <a:pt x="383" y="112"/>
                  <a:pt x="388" y="112"/>
                </a:cubicBezTo>
                <a:cubicBezTo>
                  <a:pt x="400" y="113"/>
                  <a:pt x="411" y="113"/>
                  <a:pt x="422" y="113"/>
                </a:cubicBezTo>
                <a:cubicBezTo>
                  <a:pt x="434" y="112"/>
                  <a:pt x="446" y="113"/>
                  <a:pt x="458" y="112"/>
                </a:cubicBezTo>
                <a:cubicBezTo>
                  <a:pt x="463" y="112"/>
                  <a:pt x="467" y="110"/>
                  <a:pt x="468" y="105"/>
                </a:cubicBezTo>
                <a:cubicBezTo>
                  <a:pt x="469" y="99"/>
                  <a:pt x="464" y="97"/>
                  <a:pt x="459" y="97"/>
                </a:cubicBezTo>
                <a:close/>
                <a:moveTo>
                  <a:pt x="430" y="156"/>
                </a:moveTo>
                <a:cubicBezTo>
                  <a:pt x="427" y="156"/>
                  <a:pt x="425" y="156"/>
                  <a:pt x="422" y="156"/>
                </a:cubicBezTo>
                <a:cubicBezTo>
                  <a:pt x="411" y="156"/>
                  <a:pt x="437" y="156"/>
                  <a:pt x="430" y="156"/>
                </a:cubicBezTo>
                <a:close/>
                <a:moveTo>
                  <a:pt x="468" y="149"/>
                </a:moveTo>
                <a:cubicBezTo>
                  <a:pt x="469" y="143"/>
                  <a:pt x="464" y="140"/>
                  <a:pt x="459" y="140"/>
                </a:cubicBezTo>
                <a:cubicBezTo>
                  <a:pt x="435" y="140"/>
                  <a:pt x="452" y="140"/>
                  <a:pt x="428" y="140"/>
                </a:cubicBezTo>
                <a:cubicBezTo>
                  <a:pt x="423" y="140"/>
                  <a:pt x="418" y="143"/>
                  <a:pt x="418" y="149"/>
                </a:cubicBezTo>
                <a:cubicBezTo>
                  <a:pt x="419" y="154"/>
                  <a:pt x="423" y="156"/>
                  <a:pt x="428" y="156"/>
                </a:cubicBezTo>
                <a:cubicBezTo>
                  <a:pt x="429" y="156"/>
                  <a:pt x="429" y="156"/>
                  <a:pt x="430" y="156"/>
                </a:cubicBezTo>
                <a:cubicBezTo>
                  <a:pt x="439" y="156"/>
                  <a:pt x="448" y="156"/>
                  <a:pt x="458" y="156"/>
                </a:cubicBezTo>
                <a:cubicBezTo>
                  <a:pt x="463" y="156"/>
                  <a:pt x="467" y="154"/>
                  <a:pt x="468" y="149"/>
                </a:cubicBezTo>
                <a:close/>
                <a:moveTo>
                  <a:pt x="430" y="197"/>
                </a:moveTo>
                <a:cubicBezTo>
                  <a:pt x="427" y="197"/>
                  <a:pt x="425" y="197"/>
                  <a:pt x="422" y="197"/>
                </a:cubicBezTo>
                <a:cubicBezTo>
                  <a:pt x="411" y="197"/>
                  <a:pt x="437" y="197"/>
                  <a:pt x="430" y="197"/>
                </a:cubicBezTo>
                <a:close/>
                <a:moveTo>
                  <a:pt x="428" y="197"/>
                </a:moveTo>
                <a:cubicBezTo>
                  <a:pt x="429" y="197"/>
                  <a:pt x="429" y="197"/>
                  <a:pt x="430" y="197"/>
                </a:cubicBezTo>
                <a:cubicBezTo>
                  <a:pt x="439" y="197"/>
                  <a:pt x="448" y="197"/>
                  <a:pt x="458" y="197"/>
                </a:cubicBezTo>
                <a:cubicBezTo>
                  <a:pt x="463" y="197"/>
                  <a:pt x="467" y="195"/>
                  <a:pt x="468" y="190"/>
                </a:cubicBezTo>
                <a:cubicBezTo>
                  <a:pt x="469" y="184"/>
                  <a:pt x="464" y="181"/>
                  <a:pt x="459" y="181"/>
                </a:cubicBezTo>
                <a:cubicBezTo>
                  <a:pt x="435" y="181"/>
                  <a:pt x="452" y="181"/>
                  <a:pt x="428" y="181"/>
                </a:cubicBezTo>
                <a:cubicBezTo>
                  <a:pt x="423" y="181"/>
                  <a:pt x="418" y="184"/>
                  <a:pt x="418" y="190"/>
                </a:cubicBezTo>
                <a:cubicBezTo>
                  <a:pt x="419" y="195"/>
                  <a:pt x="423" y="197"/>
                  <a:pt x="428" y="197"/>
                </a:cubicBezTo>
                <a:close/>
                <a:moveTo>
                  <a:pt x="389" y="72"/>
                </a:moveTo>
                <a:cubicBezTo>
                  <a:pt x="400" y="73"/>
                  <a:pt x="411" y="72"/>
                  <a:pt x="422" y="73"/>
                </a:cubicBezTo>
                <a:cubicBezTo>
                  <a:pt x="434" y="73"/>
                  <a:pt x="446" y="73"/>
                  <a:pt x="458" y="72"/>
                </a:cubicBezTo>
                <a:cubicBezTo>
                  <a:pt x="463" y="72"/>
                  <a:pt x="468" y="71"/>
                  <a:pt x="468" y="65"/>
                </a:cubicBezTo>
                <a:cubicBezTo>
                  <a:pt x="468" y="60"/>
                  <a:pt x="464" y="57"/>
                  <a:pt x="459" y="57"/>
                </a:cubicBezTo>
                <a:cubicBezTo>
                  <a:pt x="435" y="56"/>
                  <a:pt x="411" y="56"/>
                  <a:pt x="387" y="57"/>
                </a:cubicBezTo>
                <a:cubicBezTo>
                  <a:pt x="382" y="57"/>
                  <a:pt x="378" y="60"/>
                  <a:pt x="378" y="65"/>
                </a:cubicBezTo>
                <a:cubicBezTo>
                  <a:pt x="379" y="71"/>
                  <a:pt x="384" y="72"/>
                  <a:pt x="389" y="72"/>
                </a:cubicBezTo>
                <a:close/>
                <a:moveTo>
                  <a:pt x="95" y="448"/>
                </a:moveTo>
                <a:cubicBezTo>
                  <a:pt x="88" y="448"/>
                  <a:pt x="82" y="451"/>
                  <a:pt x="82" y="458"/>
                </a:cubicBezTo>
                <a:cubicBezTo>
                  <a:pt x="82" y="467"/>
                  <a:pt x="88" y="469"/>
                  <a:pt x="96" y="469"/>
                </a:cubicBezTo>
                <a:cubicBezTo>
                  <a:pt x="102" y="468"/>
                  <a:pt x="108" y="469"/>
                  <a:pt x="114" y="469"/>
                </a:cubicBezTo>
                <a:cubicBezTo>
                  <a:pt x="121" y="469"/>
                  <a:pt x="129" y="468"/>
                  <a:pt x="136" y="469"/>
                </a:cubicBezTo>
                <a:cubicBezTo>
                  <a:pt x="143" y="469"/>
                  <a:pt x="148" y="466"/>
                  <a:pt x="149" y="459"/>
                </a:cubicBezTo>
                <a:cubicBezTo>
                  <a:pt x="149" y="452"/>
                  <a:pt x="144" y="448"/>
                  <a:pt x="137" y="448"/>
                </a:cubicBezTo>
                <a:cubicBezTo>
                  <a:pt x="123" y="448"/>
                  <a:pt x="109" y="449"/>
                  <a:pt x="95" y="448"/>
                </a:cubicBezTo>
                <a:close/>
                <a:moveTo>
                  <a:pt x="162" y="432"/>
                </a:moveTo>
                <a:cubicBezTo>
                  <a:pt x="167" y="432"/>
                  <a:pt x="172" y="430"/>
                  <a:pt x="172" y="425"/>
                </a:cubicBezTo>
                <a:cubicBezTo>
                  <a:pt x="172" y="419"/>
                  <a:pt x="168" y="417"/>
                  <a:pt x="163" y="417"/>
                </a:cubicBezTo>
                <a:cubicBezTo>
                  <a:pt x="144" y="416"/>
                  <a:pt x="126" y="416"/>
                  <a:pt x="107" y="417"/>
                </a:cubicBezTo>
                <a:cubicBezTo>
                  <a:pt x="102" y="417"/>
                  <a:pt x="98" y="419"/>
                  <a:pt x="99" y="425"/>
                </a:cubicBezTo>
                <a:cubicBezTo>
                  <a:pt x="99" y="430"/>
                  <a:pt x="104" y="433"/>
                  <a:pt x="109" y="433"/>
                </a:cubicBezTo>
                <a:cubicBezTo>
                  <a:pt x="118" y="433"/>
                  <a:pt x="127" y="433"/>
                  <a:pt x="136" y="433"/>
                </a:cubicBezTo>
                <a:cubicBezTo>
                  <a:pt x="145" y="432"/>
                  <a:pt x="154" y="433"/>
                  <a:pt x="162" y="432"/>
                </a:cubicBezTo>
                <a:close/>
                <a:moveTo>
                  <a:pt x="232" y="432"/>
                </a:moveTo>
                <a:cubicBezTo>
                  <a:pt x="237" y="432"/>
                  <a:pt x="242" y="430"/>
                  <a:pt x="242" y="425"/>
                </a:cubicBezTo>
                <a:cubicBezTo>
                  <a:pt x="242" y="419"/>
                  <a:pt x="238" y="417"/>
                  <a:pt x="233" y="417"/>
                </a:cubicBezTo>
                <a:cubicBezTo>
                  <a:pt x="214" y="416"/>
                  <a:pt x="224" y="416"/>
                  <a:pt x="205" y="417"/>
                </a:cubicBezTo>
                <a:cubicBezTo>
                  <a:pt x="200" y="417"/>
                  <a:pt x="196" y="419"/>
                  <a:pt x="197" y="425"/>
                </a:cubicBezTo>
                <a:cubicBezTo>
                  <a:pt x="197" y="430"/>
                  <a:pt x="201" y="432"/>
                  <a:pt x="206" y="433"/>
                </a:cubicBezTo>
                <a:cubicBezTo>
                  <a:pt x="206" y="433"/>
                  <a:pt x="206" y="433"/>
                  <a:pt x="206" y="433"/>
                </a:cubicBezTo>
                <a:cubicBezTo>
                  <a:pt x="215" y="432"/>
                  <a:pt x="224" y="433"/>
                  <a:pt x="232" y="432"/>
                </a:cubicBezTo>
                <a:close/>
                <a:moveTo>
                  <a:pt x="207" y="433"/>
                </a:moveTo>
                <a:cubicBezTo>
                  <a:pt x="207" y="433"/>
                  <a:pt x="206" y="433"/>
                  <a:pt x="206" y="433"/>
                </a:cubicBezTo>
                <a:cubicBezTo>
                  <a:pt x="197" y="433"/>
                  <a:pt x="216" y="433"/>
                  <a:pt x="207" y="433"/>
                </a:cubicBezTo>
                <a:close/>
                <a:moveTo>
                  <a:pt x="181" y="469"/>
                </a:moveTo>
                <a:cubicBezTo>
                  <a:pt x="190" y="469"/>
                  <a:pt x="198" y="469"/>
                  <a:pt x="207" y="468"/>
                </a:cubicBezTo>
                <a:cubicBezTo>
                  <a:pt x="213" y="468"/>
                  <a:pt x="217" y="464"/>
                  <a:pt x="217" y="458"/>
                </a:cubicBezTo>
                <a:cubicBezTo>
                  <a:pt x="216" y="452"/>
                  <a:pt x="213" y="448"/>
                  <a:pt x="206" y="448"/>
                </a:cubicBezTo>
                <a:cubicBezTo>
                  <a:pt x="202" y="448"/>
                  <a:pt x="197" y="448"/>
                  <a:pt x="192" y="448"/>
                </a:cubicBezTo>
                <a:cubicBezTo>
                  <a:pt x="188" y="448"/>
                  <a:pt x="184" y="448"/>
                  <a:pt x="180" y="448"/>
                </a:cubicBezTo>
                <a:cubicBezTo>
                  <a:pt x="173" y="448"/>
                  <a:pt x="166" y="449"/>
                  <a:pt x="166" y="458"/>
                </a:cubicBezTo>
                <a:cubicBezTo>
                  <a:pt x="165" y="468"/>
                  <a:pt x="173" y="469"/>
                  <a:pt x="181" y="469"/>
                </a:cubicBezTo>
                <a:close/>
                <a:moveTo>
                  <a:pt x="220" y="216"/>
                </a:moveTo>
                <a:cubicBezTo>
                  <a:pt x="225" y="216"/>
                  <a:pt x="228" y="213"/>
                  <a:pt x="228" y="208"/>
                </a:cubicBezTo>
                <a:cubicBezTo>
                  <a:pt x="228" y="204"/>
                  <a:pt x="225" y="200"/>
                  <a:pt x="220" y="200"/>
                </a:cubicBezTo>
                <a:cubicBezTo>
                  <a:pt x="199" y="200"/>
                  <a:pt x="199" y="200"/>
                  <a:pt x="199" y="200"/>
                </a:cubicBezTo>
                <a:cubicBezTo>
                  <a:pt x="195" y="200"/>
                  <a:pt x="191" y="204"/>
                  <a:pt x="191" y="208"/>
                </a:cubicBezTo>
                <a:cubicBezTo>
                  <a:pt x="191" y="213"/>
                  <a:pt x="195" y="216"/>
                  <a:pt x="199" y="216"/>
                </a:cubicBezTo>
                <a:lnTo>
                  <a:pt x="22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F41D6FF-8AE4-8D42-9ECD-EAF34F2B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50" y="282950"/>
            <a:ext cx="10249323" cy="711081"/>
          </a:xfrm>
        </p:spPr>
        <p:txBody>
          <a:bodyPr/>
          <a:lstStyle/>
          <a:p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Diagnóstico</a:t>
            </a:r>
            <a:r>
              <a:rPr lang="en-I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para a </a:t>
            </a:r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Reputação</a:t>
            </a:r>
            <a:br>
              <a:rPr lang="en-I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</a:br>
            <a:r>
              <a:rPr lang="en-I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1ª Etapa 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–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Amplo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processo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de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obtenção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de dados</a:t>
            </a:r>
            <a:endParaRPr lang="en-IN" sz="2800" dirty="0">
              <a:solidFill>
                <a:schemeClr val="tx1">
                  <a:lumMod val="85000"/>
                  <a:lumOff val="15000"/>
                </a:schemeClr>
              </a:solidFill>
              <a:latin typeface="Inter"/>
            </a:endParaRPr>
          </a:p>
        </p:txBody>
      </p:sp>
      <p:pic>
        <p:nvPicPr>
          <p:cNvPr id="2" name="Picture 48">
            <a:extLst>
              <a:ext uri="{FF2B5EF4-FFF2-40B4-BE49-F238E27FC236}">
                <a16:creationId xmlns:a16="http://schemas.microsoft.com/office/drawing/2014/main" id="{70786465-5D5B-C66B-B042-F7CB8DFE5C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1027" y="277484"/>
            <a:ext cx="538896" cy="53889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D5E4ADA-EA7F-7AA1-A409-18060B5D395A}"/>
              </a:ext>
            </a:extLst>
          </p:cNvPr>
          <p:cNvSpPr txBox="1"/>
          <p:nvPr/>
        </p:nvSpPr>
        <p:spPr>
          <a:xfrm>
            <a:off x="236329" y="6405773"/>
            <a:ext cx="77746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i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(*) </a:t>
            </a:r>
            <a:r>
              <a:rPr lang="pt-BR" sz="1600" i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 empresa irá disponibilizar o máximo de informações existentes</a:t>
            </a:r>
            <a:endParaRPr lang="pt-BR" sz="1600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765276-07FA-E533-3719-9FEDF89635D8}"/>
              </a:ext>
            </a:extLst>
          </p:cNvPr>
          <p:cNvSpPr txBox="1"/>
          <p:nvPr/>
        </p:nvSpPr>
        <p:spPr>
          <a:xfrm>
            <a:off x="3212837" y="1299812"/>
            <a:ext cx="8998568" cy="555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Descrição da etapa – </a:t>
            </a:r>
            <a:r>
              <a:rPr lang="pt-BR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Consulta </a:t>
            </a: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na internet, em sites de governo, portais de notícias e sites de informações do município. </a:t>
            </a:r>
            <a:r>
              <a:rPr lang="pt-BR" sz="1800" b="1" i="1" dirty="0">
                <a:solidFill>
                  <a:srgbClr val="C00000"/>
                </a:solidFill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(Opcional – visita local ao munic</a:t>
            </a:r>
            <a:r>
              <a:rPr lang="pt-BR" b="1" i="1" dirty="0">
                <a:solidFill>
                  <a:srgbClr val="C00000"/>
                </a:solidFill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ípio)</a:t>
            </a:r>
            <a:endParaRPr lang="pt-BR" sz="1800" b="1" i="1" dirty="0">
              <a:solidFill>
                <a:srgbClr val="C00000"/>
              </a:solidFill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600" dirty="0"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Exemplos de informaç</a:t>
            </a:r>
            <a:r>
              <a:rPr lang="pt-BR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ões a serem coletadas (*)</a:t>
            </a:r>
            <a:endParaRPr lang="pt-BR" sz="1800" b="1" dirty="0"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Desenho do território de influência.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Breve histórico dos municípios mapeados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Principais atividades econômicas e fontes de geração de renda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Principais destaques culturais do município: linguagem, culinária, eventos religiosos etc.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IDH do município e </a:t>
            </a: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Índice de saneamento (se disponivel)</a:t>
            </a:r>
            <a:endParaRPr lang="pt-BR" sz="1800" dirty="0"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Análise da biografia do </a:t>
            </a: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Prefeito local e seu histórico com relação a empresa + listagem dos influenciadores locais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Reconstituição dos principais fatos (linha do tempo) da empresa no município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Principais gaps e desafios ambientais e sociais do município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Principais temas veiculados na imprensa últimos 2 meses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4D0A90B-5A4B-3770-C528-BF466A3DC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895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40">
            <a:extLst>
              <a:ext uri="{FF2B5EF4-FFF2-40B4-BE49-F238E27FC236}">
                <a16:creationId xmlns:a16="http://schemas.microsoft.com/office/drawing/2014/main" id="{A3165874-199B-CC0F-0FA1-73B2672B9E87}"/>
              </a:ext>
            </a:extLst>
          </p:cNvPr>
          <p:cNvSpPr/>
          <p:nvPr/>
        </p:nvSpPr>
        <p:spPr>
          <a:xfrm>
            <a:off x="1052430" y="1415143"/>
            <a:ext cx="1898097" cy="3011955"/>
          </a:xfrm>
          <a:custGeom>
            <a:avLst/>
            <a:gdLst>
              <a:gd name="connsiteX0" fmla="*/ 0 w 3599039"/>
              <a:gd name="connsiteY0" fmla="*/ 0 h 767679"/>
              <a:gd name="connsiteX1" fmla="*/ 3599039 w 3599039"/>
              <a:gd name="connsiteY1" fmla="*/ 0 h 767679"/>
              <a:gd name="connsiteX2" fmla="*/ 3599039 w 3599039"/>
              <a:gd name="connsiteY2" fmla="*/ 767679 h 767679"/>
              <a:gd name="connsiteX3" fmla="*/ 0 w 3599039"/>
              <a:gd name="connsiteY3" fmla="*/ 767679 h 767679"/>
              <a:gd name="connsiteX4" fmla="*/ 0 w 3599039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9039" h="767679">
                <a:moveTo>
                  <a:pt x="0" y="0"/>
                </a:moveTo>
                <a:lnTo>
                  <a:pt x="3599039" y="0"/>
                </a:lnTo>
                <a:lnTo>
                  <a:pt x="3599039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4000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7F78291-AB8C-DEBE-8459-5FDF14A199FA}"/>
              </a:ext>
            </a:extLst>
          </p:cNvPr>
          <p:cNvSpPr txBox="1"/>
          <p:nvPr/>
        </p:nvSpPr>
        <p:spPr>
          <a:xfrm>
            <a:off x="621214" y="3340224"/>
            <a:ext cx="260203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Entrevistas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 </a:t>
            </a:r>
          </a:p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Qualitativas</a:t>
            </a:r>
            <a:endParaRPr lang="en-IN" b="1" dirty="0">
              <a:latin typeface="Inter"/>
              <a:ea typeface="Segoe UI Black" panose="020B0A02040204020203" pitchFamily="34" charset="0"/>
            </a:endParaRPr>
          </a:p>
          <a:p>
            <a:pPr algn="ctr" defTabSz="1218987"/>
            <a:r>
              <a:rPr lang="en-IN" b="1" dirty="0">
                <a:latin typeface="Inter"/>
                <a:ea typeface="Segoe UI Black" panose="020B0A02040204020203" pitchFamily="34" charset="0"/>
              </a:rPr>
              <a:t>(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profundidade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6ED7DD-1FDC-B30C-8DFF-BDD663311EFA}"/>
              </a:ext>
            </a:extLst>
          </p:cNvPr>
          <p:cNvSpPr txBox="1"/>
          <p:nvPr/>
        </p:nvSpPr>
        <p:spPr>
          <a:xfrm>
            <a:off x="3559828" y="1402747"/>
            <a:ext cx="8270811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Nesta etapa realizaremos entrevistas com 2 grupos de públicos distintos como forma de construir um amplo painel de percepções e entender as mais variadas opiniões e expectativas sobre a empresa.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7095782-273F-1870-49AF-1C8D0180CF3F}"/>
              </a:ext>
            </a:extLst>
          </p:cNvPr>
          <p:cNvSpPr txBox="1">
            <a:spLocks/>
          </p:cNvSpPr>
          <p:nvPr/>
        </p:nvSpPr>
        <p:spPr>
          <a:xfrm>
            <a:off x="1331650" y="274640"/>
            <a:ext cx="10249323" cy="711081"/>
          </a:xfrm>
          <a:prstGeom prst="rect">
            <a:avLst/>
          </a:prstGeom>
        </p:spPr>
        <p:txBody>
          <a:bodyPr vert="horz" lIns="0" tIns="60949" rIns="0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Diagnóstico</a:t>
            </a:r>
            <a:r>
              <a:rPr lang="en-I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para a </a:t>
            </a:r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Reputação</a:t>
            </a:r>
            <a:br>
              <a:rPr lang="en-I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</a:br>
            <a:r>
              <a:rPr lang="en-I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2ª Etapa 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– Realização da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escuta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(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percepções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expectativas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)</a:t>
            </a:r>
            <a:endParaRPr lang="en-IN" sz="2800" dirty="0">
              <a:solidFill>
                <a:schemeClr val="tx1">
                  <a:lumMod val="85000"/>
                  <a:lumOff val="15000"/>
                </a:schemeClr>
              </a:solidFill>
              <a:latin typeface="Inter"/>
            </a:endParaRPr>
          </a:p>
        </p:txBody>
      </p:sp>
      <p:pic>
        <p:nvPicPr>
          <p:cNvPr id="2" name="Picture 48">
            <a:extLst>
              <a:ext uri="{FF2B5EF4-FFF2-40B4-BE49-F238E27FC236}">
                <a16:creationId xmlns:a16="http://schemas.microsoft.com/office/drawing/2014/main" id="{AFBBE628-664A-C079-423E-87DC95F84A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1027" y="277484"/>
            <a:ext cx="538896" cy="53889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61E8B4F-498D-E0C0-4182-0968CDA80279}"/>
              </a:ext>
            </a:extLst>
          </p:cNvPr>
          <p:cNvSpPr txBox="1"/>
          <p:nvPr/>
        </p:nvSpPr>
        <p:spPr>
          <a:xfrm>
            <a:off x="1571348" y="6504472"/>
            <a:ext cx="9832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(*) </a:t>
            </a:r>
            <a:r>
              <a:rPr lang="pt-BR" sz="14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 empresa irá disponibilizar mailing atualizado com qualidade e quantidade necessário para o agendamento das entrevistas.</a:t>
            </a:r>
            <a:endParaRPr lang="pt-BR" sz="14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C2971ED-A0B5-9B36-F1CE-FF4D65D35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22" y="1798778"/>
            <a:ext cx="958216" cy="95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C4AFA2C-B71F-5ACE-E5C3-7D31E2800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C6105BDC-A1DC-24D9-1CC1-51808BE819A0}"/>
              </a:ext>
            </a:extLst>
          </p:cNvPr>
          <p:cNvGrpSpPr/>
          <p:nvPr/>
        </p:nvGrpSpPr>
        <p:grpSpPr>
          <a:xfrm>
            <a:off x="3429929" y="2613580"/>
            <a:ext cx="8400710" cy="3249891"/>
            <a:chOff x="621804" y="1492484"/>
            <a:chExt cx="10960597" cy="2519908"/>
          </a:xfrm>
        </p:grpSpPr>
        <p:cxnSp>
          <p:nvCxnSpPr>
            <p:cNvPr id="10" name="Straight Connector 16">
              <a:extLst>
                <a:ext uri="{FF2B5EF4-FFF2-40B4-BE49-F238E27FC236}">
                  <a16:creationId xmlns:a16="http://schemas.microsoft.com/office/drawing/2014/main" id="{22D75A80-197E-20C7-09C9-E390E2CA52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05832" y="3236731"/>
              <a:ext cx="852104" cy="0"/>
            </a:xfrm>
            <a:prstGeom prst="line">
              <a:avLst/>
            </a:prstGeom>
            <a:noFill/>
            <a:ln w="25400" cap="flat" cmpd="sng" algn="ctr">
              <a:solidFill>
                <a:srgbClr val="ECB448"/>
              </a:solidFill>
              <a:prstDash val="solid"/>
            </a:ln>
            <a:effectLst/>
          </p:spPr>
        </p:cxnSp>
        <p:cxnSp>
          <p:nvCxnSpPr>
            <p:cNvPr id="11" name="Straight Connector 19">
              <a:extLst>
                <a:ext uri="{FF2B5EF4-FFF2-40B4-BE49-F238E27FC236}">
                  <a16:creationId xmlns:a16="http://schemas.microsoft.com/office/drawing/2014/main" id="{41417383-8C9B-A8E3-1F0E-620003F0C0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0593" y="2268144"/>
              <a:ext cx="852104" cy="0"/>
            </a:xfrm>
            <a:prstGeom prst="line">
              <a:avLst/>
            </a:prstGeom>
            <a:noFill/>
            <a:ln w="25400" cap="flat" cmpd="sng" algn="ctr">
              <a:solidFill>
                <a:srgbClr val="E35A35"/>
              </a:solidFill>
              <a:prstDash val="solid"/>
            </a:ln>
            <a:effectLst/>
          </p:spPr>
        </p:cxnSp>
        <p:cxnSp>
          <p:nvCxnSpPr>
            <p:cNvPr id="13" name="Straight Connector 14">
              <a:extLst>
                <a:ext uri="{FF2B5EF4-FFF2-40B4-BE49-F238E27FC236}">
                  <a16:creationId xmlns:a16="http://schemas.microsoft.com/office/drawing/2014/main" id="{D1EFEBF9-7140-F0BF-FACB-94F233D1D2AC}"/>
                </a:ext>
              </a:extLst>
            </p:cNvPr>
            <p:cNvCxnSpPr>
              <a:cxnSpLocks/>
              <a:endCxn id="19" idx="4"/>
            </p:cNvCxnSpPr>
            <p:nvPr/>
          </p:nvCxnSpPr>
          <p:spPr>
            <a:xfrm>
              <a:off x="6094412" y="2267712"/>
              <a:ext cx="0" cy="104739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sp>
          <p:nvSpPr>
            <p:cNvPr id="14" name="Freeform: Shape 36">
              <a:extLst>
                <a:ext uri="{FF2B5EF4-FFF2-40B4-BE49-F238E27FC236}">
                  <a16:creationId xmlns:a16="http://schemas.microsoft.com/office/drawing/2014/main" id="{7B1290E9-2817-E029-2C81-009E9090F680}"/>
                </a:ext>
              </a:extLst>
            </p:cNvPr>
            <p:cNvSpPr/>
            <p:nvPr/>
          </p:nvSpPr>
          <p:spPr>
            <a:xfrm>
              <a:off x="621804" y="1492484"/>
              <a:ext cx="1265990" cy="1551321"/>
            </a:xfrm>
            <a:custGeom>
              <a:avLst/>
              <a:gdLst>
                <a:gd name="connsiteX0" fmla="*/ 437736 w 1265990"/>
                <a:gd name="connsiteY0" fmla="*/ 0 h 1551321"/>
                <a:gd name="connsiteX1" fmla="*/ 1265990 w 1265990"/>
                <a:gd name="connsiteY1" fmla="*/ 0 h 1551321"/>
                <a:gd name="connsiteX2" fmla="*/ 1265990 w 1265990"/>
                <a:gd name="connsiteY2" fmla="*/ 1551321 h 1551321"/>
                <a:gd name="connsiteX3" fmla="*/ 437736 w 1265990"/>
                <a:gd name="connsiteY3" fmla="*/ 1551321 h 1551321"/>
                <a:gd name="connsiteX4" fmla="*/ 0 w 1265990"/>
                <a:gd name="connsiteY4" fmla="*/ 1113585 h 1551321"/>
                <a:gd name="connsiteX5" fmla="*/ 0 w 1265990"/>
                <a:gd name="connsiteY5" fmla="*/ 437736 h 1551321"/>
                <a:gd name="connsiteX6" fmla="*/ 437736 w 1265990"/>
                <a:gd name="connsiteY6" fmla="*/ 0 h 155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5990" h="1551321">
                  <a:moveTo>
                    <a:pt x="437736" y="0"/>
                  </a:moveTo>
                  <a:lnTo>
                    <a:pt x="1265990" y="0"/>
                  </a:lnTo>
                  <a:lnTo>
                    <a:pt x="1265990" y="1551321"/>
                  </a:lnTo>
                  <a:lnTo>
                    <a:pt x="437736" y="1551321"/>
                  </a:lnTo>
                  <a:cubicBezTo>
                    <a:pt x="195981" y="1551321"/>
                    <a:pt x="0" y="1355340"/>
                    <a:pt x="0" y="1113585"/>
                  </a:cubicBezTo>
                  <a:lnTo>
                    <a:pt x="0" y="437736"/>
                  </a:lnTo>
                  <a:cubicBezTo>
                    <a:pt x="0" y="195981"/>
                    <a:pt x="195981" y="0"/>
                    <a:pt x="437736" y="0"/>
                  </a:cubicBezTo>
                  <a:close/>
                </a:path>
              </a:pathLst>
            </a:custGeom>
            <a:solidFill>
              <a:srgbClr val="E35A35"/>
            </a:solidFill>
            <a:ln w="25400" cap="flat" cmpd="sng" algn="ctr">
              <a:solidFill>
                <a:srgbClr val="E35A35"/>
              </a:solidFill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5" name="Freeform: Shape 35">
              <a:extLst>
                <a:ext uri="{FF2B5EF4-FFF2-40B4-BE49-F238E27FC236}">
                  <a16:creationId xmlns:a16="http://schemas.microsoft.com/office/drawing/2014/main" id="{541D61E0-3199-E1ED-4118-637BF18447A1}"/>
                </a:ext>
              </a:extLst>
            </p:cNvPr>
            <p:cNvSpPr/>
            <p:nvPr/>
          </p:nvSpPr>
          <p:spPr>
            <a:xfrm>
              <a:off x="10312407" y="2461071"/>
              <a:ext cx="1269994" cy="1551321"/>
            </a:xfrm>
            <a:custGeom>
              <a:avLst/>
              <a:gdLst>
                <a:gd name="connsiteX0" fmla="*/ 0 w 1269994"/>
                <a:gd name="connsiteY0" fmla="*/ 0 h 1551321"/>
                <a:gd name="connsiteX1" fmla="*/ 832258 w 1269994"/>
                <a:gd name="connsiteY1" fmla="*/ 0 h 1551321"/>
                <a:gd name="connsiteX2" fmla="*/ 1269994 w 1269994"/>
                <a:gd name="connsiteY2" fmla="*/ 437736 h 1551321"/>
                <a:gd name="connsiteX3" fmla="*/ 1269994 w 1269994"/>
                <a:gd name="connsiteY3" fmla="*/ 1113585 h 1551321"/>
                <a:gd name="connsiteX4" fmla="*/ 832258 w 1269994"/>
                <a:gd name="connsiteY4" fmla="*/ 1551321 h 1551321"/>
                <a:gd name="connsiteX5" fmla="*/ 0 w 1269994"/>
                <a:gd name="connsiteY5" fmla="*/ 1551321 h 1551321"/>
                <a:gd name="connsiteX6" fmla="*/ 0 w 1269994"/>
                <a:gd name="connsiteY6" fmla="*/ 0 h 155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9994" h="1551321">
                  <a:moveTo>
                    <a:pt x="0" y="0"/>
                  </a:moveTo>
                  <a:lnTo>
                    <a:pt x="832258" y="0"/>
                  </a:lnTo>
                  <a:cubicBezTo>
                    <a:pt x="1074013" y="0"/>
                    <a:pt x="1269994" y="195981"/>
                    <a:pt x="1269994" y="437736"/>
                  </a:cubicBezTo>
                  <a:lnTo>
                    <a:pt x="1269994" y="1113585"/>
                  </a:lnTo>
                  <a:cubicBezTo>
                    <a:pt x="1269994" y="1355340"/>
                    <a:pt x="1074013" y="1551321"/>
                    <a:pt x="832258" y="1551321"/>
                  </a:cubicBezTo>
                  <a:lnTo>
                    <a:pt x="0" y="15513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B448"/>
            </a:solidFill>
            <a:ln w="25400" cap="flat" cmpd="sng" algn="ctr">
              <a:solidFill>
                <a:srgbClr val="ECB448"/>
              </a:solidFill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" name="Freeform: Shape 31">
              <a:extLst>
                <a:ext uri="{FF2B5EF4-FFF2-40B4-BE49-F238E27FC236}">
                  <a16:creationId xmlns:a16="http://schemas.microsoft.com/office/drawing/2014/main" id="{D49248FB-95CC-5782-7894-A657FE1410DB}"/>
                </a:ext>
              </a:extLst>
            </p:cNvPr>
            <p:cNvSpPr/>
            <p:nvPr/>
          </p:nvSpPr>
          <p:spPr>
            <a:xfrm>
              <a:off x="1887794" y="1492484"/>
              <a:ext cx="3352800" cy="1551321"/>
            </a:xfrm>
            <a:custGeom>
              <a:avLst/>
              <a:gdLst>
                <a:gd name="connsiteX0" fmla="*/ 0 w 3352800"/>
                <a:gd name="connsiteY0" fmla="*/ 0 h 1551321"/>
                <a:gd name="connsiteX1" fmla="*/ 2915064 w 3352800"/>
                <a:gd name="connsiteY1" fmla="*/ 0 h 1551321"/>
                <a:gd name="connsiteX2" fmla="*/ 3352800 w 3352800"/>
                <a:gd name="connsiteY2" fmla="*/ 437736 h 1551321"/>
                <a:gd name="connsiteX3" fmla="*/ 3352800 w 3352800"/>
                <a:gd name="connsiteY3" fmla="*/ 1113585 h 1551321"/>
                <a:gd name="connsiteX4" fmla="*/ 2915064 w 3352800"/>
                <a:gd name="connsiteY4" fmla="*/ 1551321 h 1551321"/>
                <a:gd name="connsiteX5" fmla="*/ 0 w 3352800"/>
                <a:gd name="connsiteY5" fmla="*/ 1551321 h 1551321"/>
                <a:gd name="connsiteX6" fmla="*/ 0 w 3352800"/>
                <a:gd name="connsiteY6" fmla="*/ 0 h 155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2800" h="1551321">
                  <a:moveTo>
                    <a:pt x="0" y="0"/>
                  </a:moveTo>
                  <a:lnTo>
                    <a:pt x="2915064" y="0"/>
                  </a:lnTo>
                  <a:cubicBezTo>
                    <a:pt x="3156819" y="0"/>
                    <a:pt x="3352800" y="195981"/>
                    <a:pt x="3352800" y="437736"/>
                  </a:cubicBezTo>
                  <a:lnTo>
                    <a:pt x="3352800" y="1113585"/>
                  </a:lnTo>
                  <a:cubicBezTo>
                    <a:pt x="3352800" y="1355340"/>
                    <a:pt x="3156819" y="1551321"/>
                    <a:pt x="2915064" y="1551321"/>
                  </a:cubicBezTo>
                  <a:lnTo>
                    <a:pt x="0" y="15513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25400" cap="flat" cmpd="sng" algn="ctr">
              <a:solidFill>
                <a:srgbClr val="E35A35"/>
              </a:solidFill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" name="Freeform: Shape 29">
              <a:extLst>
                <a:ext uri="{FF2B5EF4-FFF2-40B4-BE49-F238E27FC236}">
                  <a16:creationId xmlns:a16="http://schemas.microsoft.com/office/drawing/2014/main" id="{AA06323E-21B4-9791-489C-C9F3BF89A620}"/>
                </a:ext>
              </a:extLst>
            </p:cNvPr>
            <p:cNvSpPr/>
            <p:nvPr/>
          </p:nvSpPr>
          <p:spPr>
            <a:xfrm>
              <a:off x="6963611" y="2461071"/>
              <a:ext cx="3348796" cy="1551321"/>
            </a:xfrm>
            <a:custGeom>
              <a:avLst/>
              <a:gdLst>
                <a:gd name="connsiteX0" fmla="*/ 437736 w 3348796"/>
                <a:gd name="connsiteY0" fmla="*/ 0 h 1551321"/>
                <a:gd name="connsiteX1" fmla="*/ 3348796 w 3348796"/>
                <a:gd name="connsiteY1" fmla="*/ 0 h 1551321"/>
                <a:gd name="connsiteX2" fmla="*/ 3348796 w 3348796"/>
                <a:gd name="connsiteY2" fmla="*/ 1551321 h 1551321"/>
                <a:gd name="connsiteX3" fmla="*/ 437736 w 3348796"/>
                <a:gd name="connsiteY3" fmla="*/ 1551321 h 1551321"/>
                <a:gd name="connsiteX4" fmla="*/ 0 w 3348796"/>
                <a:gd name="connsiteY4" fmla="*/ 1113585 h 1551321"/>
                <a:gd name="connsiteX5" fmla="*/ 0 w 3348796"/>
                <a:gd name="connsiteY5" fmla="*/ 437736 h 1551321"/>
                <a:gd name="connsiteX6" fmla="*/ 437736 w 3348796"/>
                <a:gd name="connsiteY6" fmla="*/ 0 h 155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8796" h="1551321">
                  <a:moveTo>
                    <a:pt x="437736" y="0"/>
                  </a:moveTo>
                  <a:lnTo>
                    <a:pt x="3348796" y="0"/>
                  </a:lnTo>
                  <a:lnTo>
                    <a:pt x="3348796" y="1551321"/>
                  </a:lnTo>
                  <a:lnTo>
                    <a:pt x="437736" y="1551321"/>
                  </a:lnTo>
                  <a:cubicBezTo>
                    <a:pt x="195981" y="1551321"/>
                    <a:pt x="0" y="1355340"/>
                    <a:pt x="0" y="1113585"/>
                  </a:cubicBezTo>
                  <a:lnTo>
                    <a:pt x="0" y="437736"/>
                  </a:lnTo>
                  <a:cubicBezTo>
                    <a:pt x="0" y="195981"/>
                    <a:pt x="195981" y="0"/>
                    <a:pt x="43773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25400" cap="flat" cmpd="sng" algn="ctr">
              <a:solidFill>
                <a:srgbClr val="ECB448"/>
              </a:solidFill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8" name="Oval 21">
              <a:extLst>
                <a:ext uri="{FF2B5EF4-FFF2-40B4-BE49-F238E27FC236}">
                  <a16:creationId xmlns:a16="http://schemas.microsoft.com/office/drawing/2014/main" id="{3AFD59B1-F205-6B93-1D45-CE8070184C47}"/>
                </a:ext>
              </a:extLst>
            </p:cNvPr>
            <p:cNvSpPr/>
            <p:nvPr/>
          </p:nvSpPr>
          <p:spPr>
            <a:xfrm>
              <a:off x="6021374" y="2203834"/>
              <a:ext cx="146076" cy="146076"/>
            </a:xfrm>
            <a:prstGeom prst="ellipse">
              <a:avLst/>
            </a:prstGeom>
            <a:solidFill>
              <a:srgbClr val="E35A3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891FB7A9-71E4-0B27-C74B-F42CCF5221FD}"/>
                </a:ext>
              </a:extLst>
            </p:cNvPr>
            <p:cNvSpPr/>
            <p:nvPr/>
          </p:nvSpPr>
          <p:spPr>
            <a:xfrm>
              <a:off x="6021374" y="3169034"/>
              <a:ext cx="146076" cy="146076"/>
            </a:xfrm>
            <a:prstGeom prst="ellipse">
              <a:avLst/>
            </a:prstGeom>
            <a:solidFill>
              <a:srgbClr val="ECB4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B528223C-4DEA-A9CD-2C0C-F0D800F6B7BD}"/>
                </a:ext>
              </a:extLst>
            </p:cNvPr>
            <p:cNvSpPr txBox="1"/>
            <p:nvPr/>
          </p:nvSpPr>
          <p:spPr>
            <a:xfrm>
              <a:off x="910588" y="1827946"/>
              <a:ext cx="688422" cy="88039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1</a:t>
              </a:r>
              <a:endParaRPr kumimoji="0" lang="en-IN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TextBox 39">
              <a:extLst>
                <a:ext uri="{FF2B5EF4-FFF2-40B4-BE49-F238E27FC236}">
                  <a16:creationId xmlns:a16="http://schemas.microsoft.com/office/drawing/2014/main" id="{31273745-B5C5-BB4A-E3A0-4CA7EC8EA778}"/>
                </a:ext>
              </a:extLst>
            </p:cNvPr>
            <p:cNvSpPr txBox="1"/>
            <p:nvPr/>
          </p:nvSpPr>
          <p:spPr>
            <a:xfrm>
              <a:off x="10603193" y="2796533"/>
              <a:ext cx="688422" cy="88039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2</a:t>
              </a:r>
              <a:endParaRPr kumimoji="0" lang="en-IN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48042C06-2389-2E0E-3C7C-435444A77ED9}"/>
              </a:ext>
            </a:extLst>
          </p:cNvPr>
          <p:cNvSpPr txBox="1"/>
          <p:nvPr/>
        </p:nvSpPr>
        <p:spPr>
          <a:xfrm>
            <a:off x="4456222" y="2801760"/>
            <a:ext cx="2445995" cy="146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dirty="0">
                <a:latin typeface="Inter" panose="02000503000000020004"/>
              </a:rPr>
              <a:t>Entrevistas Qualitativas com formadores de opinião, empresários, ONGs, Poder Público e Sociedade (opinião publica e Instituições/ Associações)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8C4D5506-90DF-B186-C5AB-A265104AEB6D}"/>
              </a:ext>
            </a:extLst>
          </p:cNvPr>
          <p:cNvSpPr txBox="1"/>
          <p:nvPr/>
        </p:nvSpPr>
        <p:spPr>
          <a:xfrm>
            <a:off x="8473961" y="4537402"/>
            <a:ext cx="2271860" cy="76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>
                <a:latin typeface="Inter" panose="02000503000000020004"/>
              </a:rPr>
              <a:t>Entrevistas Qualitativas com Lideranças e Colaboradores</a:t>
            </a:r>
          </a:p>
        </p:txBody>
      </p:sp>
    </p:spTree>
    <p:extLst>
      <p:ext uri="{BB962C8B-B14F-4D97-AF65-F5344CB8AC3E}">
        <p14:creationId xmlns:p14="http://schemas.microsoft.com/office/powerpoint/2010/main" val="1469799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40">
            <a:extLst>
              <a:ext uri="{FF2B5EF4-FFF2-40B4-BE49-F238E27FC236}">
                <a16:creationId xmlns:a16="http://schemas.microsoft.com/office/drawing/2014/main" id="{4333883A-3EB2-EEE2-081F-FA5A8D39CFFB}"/>
              </a:ext>
            </a:extLst>
          </p:cNvPr>
          <p:cNvSpPr/>
          <p:nvPr/>
        </p:nvSpPr>
        <p:spPr>
          <a:xfrm>
            <a:off x="1052430" y="1415143"/>
            <a:ext cx="1898097" cy="3011955"/>
          </a:xfrm>
          <a:custGeom>
            <a:avLst/>
            <a:gdLst>
              <a:gd name="connsiteX0" fmla="*/ 0 w 3599039"/>
              <a:gd name="connsiteY0" fmla="*/ 0 h 767679"/>
              <a:gd name="connsiteX1" fmla="*/ 3599039 w 3599039"/>
              <a:gd name="connsiteY1" fmla="*/ 0 h 767679"/>
              <a:gd name="connsiteX2" fmla="*/ 3599039 w 3599039"/>
              <a:gd name="connsiteY2" fmla="*/ 767679 h 767679"/>
              <a:gd name="connsiteX3" fmla="*/ 0 w 3599039"/>
              <a:gd name="connsiteY3" fmla="*/ 767679 h 767679"/>
              <a:gd name="connsiteX4" fmla="*/ 0 w 3599039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9039" h="767679">
                <a:moveTo>
                  <a:pt x="0" y="0"/>
                </a:moveTo>
                <a:lnTo>
                  <a:pt x="3599039" y="0"/>
                </a:lnTo>
                <a:lnTo>
                  <a:pt x="3599039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4000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7F78291-AB8C-DEBE-8459-5FDF14A199FA}"/>
              </a:ext>
            </a:extLst>
          </p:cNvPr>
          <p:cNvSpPr txBox="1"/>
          <p:nvPr/>
        </p:nvSpPr>
        <p:spPr>
          <a:xfrm>
            <a:off x="621214" y="3340224"/>
            <a:ext cx="260203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Entrevistas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 </a:t>
            </a:r>
          </a:p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Qualitativas</a:t>
            </a:r>
            <a:endParaRPr lang="en-IN" b="1" dirty="0">
              <a:latin typeface="Inter"/>
              <a:ea typeface="Segoe UI Black" panose="020B0A02040204020203" pitchFamily="34" charset="0"/>
            </a:endParaRPr>
          </a:p>
          <a:p>
            <a:pPr algn="ctr" defTabSz="1218987"/>
            <a:r>
              <a:rPr lang="en-IN" b="1" dirty="0">
                <a:latin typeface="Inter"/>
                <a:ea typeface="Segoe UI Black" panose="020B0A02040204020203" pitchFamily="34" charset="0"/>
              </a:rPr>
              <a:t>(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profundidade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6ED7DD-1FDC-B30C-8DFF-BDD663311EFA}"/>
              </a:ext>
            </a:extLst>
          </p:cNvPr>
          <p:cNvSpPr txBox="1"/>
          <p:nvPr/>
        </p:nvSpPr>
        <p:spPr>
          <a:xfrm>
            <a:off x="3135086" y="1139272"/>
            <a:ext cx="8894157" cy="5456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Descrição da etapa – </a:t>
            </a:r>
            <a:r>
              <a:rPr lang="pt-BR" sz="1800" b="1" dirty="0">
                <a:solidFill>
                  <a:srgbClr val="C00000"/>
                </a:solidFill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1ª. Parte </a:t>
            </a: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Realização de entrevistas qualitativas no município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Entrevistas Qualitativas</a:t>
            </a: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 com formadores de opinião, empresários, ONGs, Poder Público e Sociedade (opinião pública e Instituições/ Associações) </a:t>
            </a: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(*)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cs typeface="Arial" panose="020B0604020202020204" pitchFamily="34" charset="0"/>
              </a:rPr>
              <a:t>Percepção do momento atual do município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Desafios para o crescimento e atuais entraves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Qual tema mais </a:t>
            </a: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urgente para o município? Violência, desemprego, poluição, infraestrutura?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Como a empresa é percebida? Relevante para o desenvolvimento?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Você lembra de alguma ação relevant</a:t>
            </a: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 desenvolvida pela empresa no município?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Alguma outra empresa tem atuação destacada no município?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Como a empresa pode ser relevante localmente?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Na sua opinião a empresa é uma boa vizinha / parceira do município?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Se tivesse a oportunidade, você falaria bem da empresa?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Se outro município consultasse você para receber uma unidade da empresa você recomendaria?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7095782-273F-1870-49AF-1C8D0180CF3F}"/>
              </a:ext>
            </a:extLst>
          </p:cNvPr>
          <p:cNvSpPr txBox="1">
            <a:spLocks/>
          </p:cNvSpPr>
          <p:nvPr/>
        </p:nvSpPr>
        <p:spPr>
          <a:xfrm>
            <a:off x="1331650" y="274640"/>
            <a:ext cx="10249323" cy="711081"/>
          </a:xfrm>
          <a:prstGeom prst="rect">
            <a:avLst/>
          </a:prstGeom>
        </p:spPr>
        <p:txBody>
          <a:bodyPr vert="horz" lIns="0" tIns="60949" rIns="0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Diagnóstico</a:t>
            </a:r>
            <a:r>
              <a:rPr lang="en-I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para a </a:t>
            </a:r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Reputação</a:t>
            </a:r>
            <a:br>
              <a:rPr lang="en-I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</a:br>
            <a:r>
              <a:rPr lang="en-I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2ª Etapa 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– Realização da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escuta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(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percepções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expectativas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)</a:t>
            </a:r>
            <a:endParaRPr lang="en-IN" sz="2800" dirty="0">
              <a:solidFill>
                <a:schemeClr val="tx1">
                  <a:lumMod val="85000"/>
                  <a:lumOff val="15000"/>
                </a:schemeClr>
              </a:solidFill>
              <a:latin typeface="Inter"/>
            </a:endParaRPr>
          </a:p>
        </p:txBody>
      </p:sp>
      <p:pic>
        <p:nvPicPr>
          <p:cNvPr id="2" name="Picture 48">
            <a:extLst>
              <a:ext uri="{FF2B5EF4-FFF2-40B4-BE49-F238E27FC236}">
                <a16:creationId xmlns:a16="http://schemas.microsoft.com/office/drawing/2014/main" id="{AFBBE628-664A-C079-423E-87DC95F84A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1027" y="277484"/>
            <a:ext cx="538896" cy="53889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61E8B4F-498D-E0C0-4182-0968CDA80279}"/>
              </a:ext>
            </a:extLst>
          </p:cNvPr>
          <p:cNvSpPr txBox="1"/>
          <p:nvPr/>
        </p:nvSpPr>
        <p:spPr>
          <a:xfrm>
            <a:off x="1571348" y="6504472"/>
            <a:ext cx="9832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(*) </a:t>
            </a:r>
            <a:r>
              <a:rPr lang="pt-BR" sz="14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 empresa irá disponibilizar mailing atualizado com qualidade e quantidade necessária para o agendamento das entrevistas.</a:t>
            </a:r>
            <a:endParaRPr lang="pt-BR" sz="14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C2971ED-A0B5-9B36-F1CE-FF4D65D35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22" y="1798778"/>
            <a:ext cx="958216" cy="95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C4AFA2C-B71F-5ACE-E5C3-7D31E2800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659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40">
            <a:extLst>
              <a:ext uri="{FF2B5EF4-FFF2-40B4-BE49-F238E27FC236}">
                <a16:creationId xmlns:a16="http://schemas.microsoft.com/office/drawing/2014/main" id="{D25FB641-A63C-A704-73BE-6EE0FE1A6D4C}"/>
              </a:ext>
            </a:extLst>
          </p:cNvPr>
          <p:cNvSpPr/>
          <p:nvPr/>
        </p:nvSpPr>
        <p:spPr>
          <a:xfrm>
            <a:off x="1008886" y="1415143"/>
            <a:ext cx="1898097" cy="3011955"/>
          </a:xfrm>
          <a:custGeom>
            <a:avLst/>
            <a:gdLst>
              <a:gd name="connsiteX0" fmla="*/ 0 w 3599039"/>
              <a:gd name="connsiteY0" fmla="*/ 0 h 767679"/>
              <a:gd name="connsiteX1" fmla="*/ 3599039 w 3599039"/>
              <a:gd name="connsiteY1" fmla="*/ 0 h 767679"/>
              <a:gd name="connsiteX2" fmla="*/ 3599039 w 3599039"/>
              <a:gd name="connsiteY2" fmla="*/ 767679 h 767679"/>
              <a:gd name="connsiteX3" fmla="*/ 0 w 3599039"/>
              <a:gd name="connsiteY3" fmla="*/ 767679 h 767679"/>
              <a:gd name="connsiteX4" fmla="*/ 0 w 3599039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9039" h="767679">
                <a:moveTo>
                  <a:pt x="0" y="0"/>
                </a:moveTo>
                <a:lnTo>
                  <a:pt x="3599039" y="0"/>
                </a:lnTo>
                <a:lnTo>
                  <a:pt x="3599039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4000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7F78291-AB8C-DEBE-8459-5FDF14A199FA}"/>
              </a:ext>
            </a:extLst>
          </p:cNvPr>
          <p:cNvSpPr txBox="1"/>
          <p:nvPr/>
        </p:nvSpPr>
        <p:spPr>
          <a:xfrm>
            <a:off x="621214" y="3340224"/>
            <a:ext cx="260203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Entrevistas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 </a:t>
            </a:r>
          </a:p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Qualitativas</a:t>
            </a:r>
            <a:endParaRPr lang="en-IN" b="1" dirty="0">
              <a:latin typeface="Inter"/>
              <a:ea typeface="Segoe UI Black" panose="020B0A02040204020203" pitchFamily="34" charset="0"/>
            </a:endParaRPr>
          </a:p>
          <a:p>
            <a:pPr algn="ctr" defTabSz="1218987"/>
            <a:r>
              <a:rPr lang="en-IN" b="1" dirty="0">
                <a:latin typeface="Inter"/>
                <a:ea typeface="Segoe UI Black" panose="020B0A02040204020203" pitchFamily="34" charset="0"/>
              </a:rPr>
              <a:t>(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profundidade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6ED7DD-1FDC-B30C-8DFF-BDD663311EFA}"/>
              </a:ext>
            </a:extLst>
          </p:cNvPr>
          <p:cNvSpPr txBox="1"/>
          <p:nvPr/>
        </p:nvSpPr>
        <p:spPr>
          <a:xfrm>
            <a:off x="3223246" y="1139272"/>
            <a:ext cx="8805997" cy="5160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Descrição da etapa – </a:t>
            </a:r>
            <a:r>
              <a:rPr lang="pt-BR" b="1" dirty="0">
                <a:solidFill>
                  <a:srgbClr val="C00000"/>
                </a:solidFill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1800" b="1" dirty="0">
                <a:solidFill>
                  <a:srgbClr val="C00000"/>
                </a:solidFill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ª. Parte </a:t>
            </a: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Realização de entrevistas qualitativas com a Liderança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Entrevistas Qualitativas</a:t>
            </a: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 com </a:t>
            </a: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Lideranças e Colaboradores </a:t>
            </a: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da empresa por município </a:t>
            </a: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(*)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cs typeface="Arial" panose="020B0604020202020204" pitchFamily="34" charset="0"/>
              </a:rPr>
              <a:t>Percepção do momento atual do município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Desafios para o crescimento e atuais entraves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Qual tema mais </a:t>
            </a: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urgente para o município? Violência, desemprego, poluição, infraestrutura?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Como a empresa é percebida? Relevante para o desenvolvimento?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Você lembra de alguma ação relevant</a:t>
            </a: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 desenvolvida pela empresa no município?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Alguma outra empresa tem atuação destacada no município?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Como a empresa pode ser relevante localmente?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Na sua opinião a empresa é uma boa vizinha / parceira do município?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Se tivesse a oportunidade, você falaria bem da empresa?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Se outro município consultasse você para receber uma unidade da empresa você recomendaria?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7095782-273F-1870-49AF-1C8D0180CF3F}"/>
              </a:ext>
            </a:extLst>
          </p:cNvPr>
          <p:cNvSpPr txBox="1">
            <a:spLocks/>
          </p:cNvSpPr>
          <p:nvPr/>
        </p:nvSpPr>
        <p:spPr>
          <a:xfrm>
            <a:off x="1331650" y="274640"/>
            <a:ext cx="10249323" cy="711081"/>
          </a:xfrm>
          <a:prstGeom prst="rect">
            <a:avLst/>
          </a:prstGeom>
        </p:spPr>
        <p:txBody>
          <a:bodyPr vert="horz" lIns="0" tIns="60949" rIns="0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Diagnóstico</a:t>
            </a:r>
            <a:r>
              <a:rPr lang="en-I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para a </a:t>
            </a:r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Reputação</a:t>
            </a:r>
            <a:br>
              <a:rPr lang="en-I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</a:br>
            <a:r>
              <a:rPr lang="en-I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2ª Etapa 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– Realização da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escuta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(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percepções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expectativas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)</a:t>
            </a:r>
            <a:endParaRPr lang="en-IN" sz="2800" dirty="0">
              <a:solidFill>
                <a:schemeClr val="tx1">
                  <a:lumMod val="85000"/>
                  <a:lumOff val="15000"/>
                </a:schemeClr>
              </a:solidFill>
              <a:latin typeface="Inter"/>
            </a:endParaRPr>
          </a:p>
        </p:txBody>
      </p:sp>
      <p:pic>
        <p:nvPicPr>
          <p:cNvPr id="2" name="Picture 48">
            <a:extLst>
              <a:ext uri="{FF2B5EF4-FFF2-40B4-BE49-F238E27FC236}">
                <a16:creationId xmlns:a16="http://schemas.microsoft.com/office/drawing/2014/main" id="{AFBBE628-664A-C079-423E-87DC95F84A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1027" y="277484"/>
            <a:ext cx="538896" cy="53889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61E8B4F-498D-E0C0-4182-0968CDA80279}"/>
              </a:ext>
            </a:extLst>
          </p:cNvPr>
          <p:cNvSpPr txBox="1"/>
          <p:nvPr/>
        </p:nvSpPr>
        <p:spPr>
          <a:xfrm>
            <a:off x="1571348" y="6504472"/>
            <a:ext cx="9832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(*) </a:t>
            </a:r>
            <a:r>
              <a:rPr lang="pt-BR" sz="14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 empresa irá disponibilizar mailing atualizado com qualidade e quantidade necessária para o agendamento das entrevistas.</a:t>
            </a:r>
            <a:endParaRPr lang="pt-BR" sz="14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C2971ED-A0B5-9B36-F1CE-FF4D65D35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22" y="1798778"/>
            <a:ext cx="958216" cy="95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C4AFA2C-B71F-5ACE-E5C3-7D31E2800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852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0">
            <a:extLst>
              <a:ext uri="{FF2B5EF4-FFF2-40B4-BE49-F238E27FC236}">
                <a16:creationId xmlns:a16="http://schemas.microsoft.com/office/drawing/2014/main" id="{C5B68A9B-E77E-595A-EB79-1C692378CB2D}"/>
              </a:ext>
            </a:extLst>
          </p:cNvPr>
          <p:cNvSpPr/>
          <p:nvPr/>
        </p:nvSpPr>
        <p:spPr>
          <a:xfrm>
            <a:off x="1052430" y="1415143"/>
            <a:ext cx="1898097" cy="3011955"/>
          </a:xfrm>
          <a:custGeom>
            <a:avLst/>
            <a:gdLst>
              <a:gd name="connsiteX0" fmla="*/ 0 w 3599039"/>
              <a:gd name="connsiteY0" fmla="*/ 0 h 767679"/>
              <a:gd name="connsiteX1" fmla="*/ 3599039 w 3599039"/>
              <a:gd name="connsiteY1" fmla="*/ 0 h 767679"/>
              <a:gd name="connsiteX2" fmla="*/ 3599039 w 3599039"/>
              <a:gd name="connsiteY2" fmla="*/ 767679 h 767679"/>
              <a:gd name="connsiteX3" fmla="*/ 0 w 3599039"/>
              <a:gd name="connsiteY3" fmla="*/ 767679 h 767679"/>
              <a:gd name="connsiteX4" fmla="*/ 0 w 3599039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9039" h="767679">
                <a:moveTo>
                  <a:pt x="0" y="0"/>
                </a:moveTo>
                <a:lnTo>
                  <a:pt x="3599039" y="0"/>
                </a:lnTo>
                <a:lnTo>
                  <a:pt x="3599039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1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3598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6ED7DD-1FDC-B30C-8DFF-BDD663311EFA}"/>
              </a:ext>
            </a:extLst>
          </p:cNvPr>
          <p:cNvSpPr txBox="1"/>
          <p:nvPr/>
        </p:nvSpPr>
        <p:spPr>
          <a:xfrm>
            <a:off x="3246694" y="1192572"/>
            <a:ext cx="8480710" cy="5662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Descrição da etapa – Realização de entrevistas quantitativas no município. Criação de indicadores de avaliação da percepção da empresa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ntrevistas Qualitativas</a:t>
            </a:r>
            <a:r>
              <a:rPr lang="pt-BR" sz="18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 com a sociedade (opinião pública)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pt-BR" sz="1700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onhecimento e familiaridade da empresa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Relevância para o desenvolvimento do município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Impacto social da empresa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	Grau de integração da organização com a sociedade local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	Formação de mão de obra/ Terceirização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700" b="0" i="0" dirty="0">
                <a:effectLst/>
                <a:latin typeface="Google Sans"/>
              </a:rPr>
              <a:t>	Programas sociais  e ou ambientais relevantes para o município</a:t>
            </a:r>
            <a:endParaRPr lang="pt-BR" sz="1700" dirty="0">
              <a:latin typeface="Google Sans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700" b="0" i="0" dirty="0">
                <a:effectLst/>
                <a:latin typeface="Google Sans"/>
              </a:rPr>
              <a:t>	Impacto na qualidade do trânsito local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700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	Percepção da empresa como empregadora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sz="1700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Impacto ambiental da empresa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700" b="0" i="0" dirty="0">
                <a:solidFill>
                  <a:srgbClr val="1F1F1F"/>
                </a:solidFill>
                <a:effectLst/>
                <a:latin typeface="Google Sans"/>
              </a:rPr>
              <a:t>	Conservação de nascentes / fontes hídricas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700" dirty="0">
                <a:solidFill>
                  <a:srgbClr val="1F1F1F"/>
                </a:solidFill>
                <a:latin typeface="Google Sans"/>
              </a:rPr>
              <a:t>	</a:t>
            </a:r>
            <a:r>
              <a:rPr lang="pt-BR" sz="1700" b="0" i="0" dirty="0">
                <a:solidFill>
                  <a:srgbClr val="1F1F1F"/>
                </a:solidFill>
                <a:effectLst/>
                <a:latin typeface="Google Sans"/>
              </a:rPr>
              <a:t>Geração de resíduos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700" b="0" i="0" dirty="0">
                <a:solidFill>
                  <a:srgbClr val="1F1F1F"/>
                </a:solidFill>
                <a:effectLst/>
                <a:latin typeface="Google Sans"/>
              </a:rPr>
              <a:t>	Qualidade do ar</a:t>
            </a:r>
            <a:endParaRPr lang="pt-BR" sz="1700" dirty="0"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B968234B-3A1E-6233-91DF-D63D34260B9A}"/>
              </a:ext>
            </a:extLst>
          </p:cNvPr>
          <p:cNvSpPr txBox="1"/>
          <p:nvPr/>
        </p:nvSpPr>
        <p:spPr>
          <a:xfrm>
            <a:off x="622404" y="3071465"/>
            <a:ext cx="262428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 err="1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Entrevistas</a:t>
            </a:r>
            <a:r>
              <a:rPr lang="en-IN" b="1" dirty="0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 </a:t>
            </a:r>
          </a:p>
          <a:p>
            <a:pPr algn="ctr" defTabSz="1218987"/>
            <a:r>
              <a:rPr lang="en-IN" b="1" dirty="0" err="1">
                <a:solidFill>
                  <a:prstClr val="white"/>
                </a:solidFill>
                <a:latin typeface="Inter"/>
                <a:ea typeface="Segoe UI Black" panose="020B0A02040204020203" pitchFamily="34" charset="0"/>
              </a:rPr>
              <a:t>Quantitativas</a:t>
            </a:r>
            <a:endParaRPr lang="en-IN" b="1" dirty="0">
              <a:solidFill>
                <a:prstClr val="white"/>
              </a:solidFill>
              <a:latin typeface="Inter"/>
              <a:ea typeface="Segoe UI Black" panose="020B0A02040204020203" pitchFamily="34" charset="0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B870CC29-D90B-79AC-BDCA-CC5FC66B1172}"/>
              </a:ext>
            </a:extLst>
          </p:cNvPr>
          <p:cNvSpPr>
            <a:spLocks noEditPoints="1"/>
          </p:cNvSpPr>
          <p:nvPr/>
        </p:nvSpPr>
        <p:spPr bwMode="auto">
          <a:xfrm>
            <a:off x="1503733" y="1762092"/>
            <a:ext cx="838876" cy="910914"/>
          </a:xfrm>
          <a:custGeom>
            <a:avLst/>
            <a:gdLst>
              <a:gd name="T0" fmla="*/ 472 w 525"/>
              <a:gd name="T1" fmla="*/ 263 h 568"/>
              <a:gd name="T2" fmla="*/ 462 w 525"/>
              <a:gd name="T3" fmla="*/ 133 h 568"/>
              <a:gd name="T4" fmla="*/ 350 w 525"/>
              <a:gd name="T5" fmla="*/ 132 h 568"/>
              <a:gd name="T6" fmla="*/ 220 w 525"/>
              <a:gd name="T7" fmla="*/ 90 h 568"/>
              <a:gd name="T8" fmla="*/ 123 w 525"/>
              <a:gd name="T9" fmla="*/ 51 h 568"/>
              <a:gd name="T10" fmla="*/ 18 w 525"/>
              <a:gd name="T11" fmla="*/ 231 h 568"/>
              <a:gd name="T12" fmla="*/ 39 w 525"/>
              <a:gd name="T13" fmla="*/ 424 h 568"/>
              <a:gd name="T14" fmla="*/ 524 w 525"/>
              <a:gd name="T15" fmla="*/ 547 h 568"/>
              <a:gd name="T16" fmla="*/ 441 w 525"/>
              <a:gd name="T17" fmla="*/ 506 h 568"/>
              <a:gd name="T18" fmla="*/ 401 w 525"/>
              <a:gd name="T19" fmla="*/ 487 h 568"/>
              <a:gd name="T20" fmla="*/ 316 w 525"/>
              <a:gd name="T21" fmla="*/ 435 h 568"/>
              <a:gd name="T22" fmla="*/ 357 w 525"/>
              <a:gd name="T23" fmla="*/ 392 h 568"/>
              <a:gd name="T24" fmla="*/ 296 w 525"/>
              <a:gd name="T25" fmla="*/ 347 h 568"/>
              <a:gd name="T26" fmla="*/ 421 w 525"/>
              <a:gd name="T27" fmla="*/ 66 h 568"/>
              <a:gd name="T28" fmla="*/ 421 w 525"/>
              <a:gd name="T29" fmla="*/ 66 h 568"/>
              <a:gd name="T30" fmla="*/ 489 w 525"/>
              <a:gd name="T31" fmla="*/ 180 h 568"/>
              <a:gd name="T32" fmla="*/ 472 w 525"/>
              <a:gd name="T33" fmla="*/ 198 h 568"/>
              <a:gd name="T34" fmla="*/ 452 w 525"/>
              <a:gd name="T35" fmla="*/ 375 h 568"/>
              <a:gd name="T36" fmla="*/ 412 w 525"/>
              <a:gd name="T37" fmla="*/ 263 h 568"/>
              <a:gd name="T38" fmla="*/ 384 w 525"/>
              <a:gd name="T39" fmla="*/ 277 h 568"/>
              <a:gd name="T40" fmla="*/ 368 w 525"/>
              <a:gd name="T41" fmla="*/ 222 h 568"/>
              <a:gd name="T42" fmla="*/ 332 w 525"/>
              <a:gd name="T43" fmla="*/ 230 h 568"/>
              <a:gd name="T44" fmla="*/ 327 w 525"/>
              <a:gd name="T45" fmla="*/ 304 h 568"/>
              <a:gd name="T46" fmla="*/ 315 w 525"/>
              <a:gd name="T47" fmla="*/ 217 h 568"/>
              <a:gd name="T48" fmla="*/ 262 w 525"/>
              <a:gd name="T49" fmla="*/ 22 h 568"/>
              <a:gd name="T50" fmla="*/ 262 w 525"/>
              <a:gd name="T51" fmla="*/ 22 h 568"/>
              <a:gd name="T52" fmla="*/ 332 w 525"/>
              <a:gd name="T53" fmla="*/ 176 h 568"/>
              <a:gd name="T54" fmla="*/ 306 w 525"/>
              <a:gd name="T55" fmla="*/ 135 h 568"/>
              <a:gd name="T56" fmla="*/ 285 w 525"/>
              <a:gd name="T57" fmla="*/ 296 h 568"/>
              <a:gd name="T58" fmla="*/ 253 w 525"/>
              <a:gd name="T59" fmla="*/ 220 h 568"/>
              <a:gd name="T60" fmla="*/ 227 w 525"/>
              <a:gd name="T61" fmla="*/ 153 h 568"/>
              <a:gd name="T62" fmla="*/ 201 w 525"/>
              <a:gd name="T63" fmla="*/ 188 h 568"/>
              <a:gd name="T64" fmla="*/ 178 w 525"/>
              <a:gd name="T65" fmla="*/ 250 h 568"/>
              <a:gd name="T66" fmla="*/ 210 w 525"/>
              <a:gd name="T67" fmla="*/ 253 h 568"/>
              <a:gd name="T68" fmla="*/ 157 w 525"/>
              <a:gd name="T69" fmla="*/ 306 h 568"/>
              <a:gd name="T70" fmla="*/ 140 w 525"/>
              <a:gd name="T71" fmla="*/ 101 h 568"/>
              <a:gd name="T72" fmla="*/ 53 w 525"/>
              <a:gd name="T73" fmla="*/ 190 h 568"/>
              <a:gd name="T74" fmla="*/ 35 w 525"/>
              <a:gd name="T75" fmla="*/ 218 h 568"/>
              <a:gd name="T76" fmla="*/ 175 w 525"/>
              <a:gd name="T77" fmla="*/ 221 h 568"/>
              <a:gd name="T78" fmla="*/ 149 w 525"/>
              <a:gd name="T79" fmla="*/ 180 h 568"/>
              <a:gd name="T80" fmla="*/ 114 w 525"/>
              <a:gd name="T81" fmla="*/ 266 h 568"/>
              <a:gd name="T82" fmla="*/ 70 w 525"/>
              <a:gd name="T83" fmla="*/ 376 h 568"/>
              <a:gd name="T84" fmla="*/ 53 w 525"/>
              <a:gd name="T85" fmla="*/ 190 h 568"/>
              <a:gd name="T86" fmla="*/ 78 w 525"/>
              <a:gd name="T87" fmla="*/ 397 h 568"/>
              <a:gd name="T88" fmla="*/ 153 w 525"/>
              <a:gd name="T89" fmla="*/ 409 h 568"/>
              <a:gd name="T90" fmla="*/ 209 w 525"/>
              <a:gd name="T91" fmla="*/ 461 h 568"/>
              <a:gd name="T92" fmla="*/ 156 w 525"/>
              <a:gd name="T93" fmla="*/ 479 h 568"/>
              <a:gd name="T94" fmla="*/ 94 w 525"/>
              <a:gd name="T95" fmla="*/ 532 h 568"/>
              <a:gd name="T96" fmla="*/ 152 w 525"/>
              <a:gd name="T97" fmla="*/ 551 h 568"/>
              <a:gd name="T98" fmla="*/ 105 w 525"/>
              <a:gd name="T99" fmla="*/ 497 h 568"/>
              <a:gd name="T100" fmla="*/ 152 w 525"/>
              <a:gd name="T101" fmla="*/ 444 h 568"/>
              <a:gd name="T102" fmla="*/ 155 w 525"/>
              <a:gd name="T103" fmla="*/ 374 h 568"/>
              <a:gd name="T104" fmla="*/ 263 w 525"/>
              <a:gd name="T105" fmla="*/ 357 h 568"/>
              <a:gd name="T106" fmla="*/ 324 w 525"/>
              <a:gd name="T107" fmla="*/ 400 h 568"/>
              <a:gd name="T108" fmla="*/ 391 w 525"/>
              <a:gd name="T109" fmla="*/ 453 h 568"/>
              <a:gd name="T110" fmla="*/ 393 w 525"/>
              <a:gd name="T111" fmla="*/ 523 h 568"/>
              <a:gd name="T112" fmla="*/ 290 w 525"/>
              <a:gd name="T113" fmla="*/ 480 h 568"/>
              <a:gd name="T114" fmla="*/ 290 w 525"/>
              <a:gd name="T115" fmla="*/ 480 h 568"/>
              <a:gd name="T116" fmla="*/ 314 w 525"/>
              <a:gd name="T117" fmla="*/ 506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25" h="568">
                <a:moveTo>
                  <a:pt x="524" y="547"/>
                </a:moveTo>
                <a:cubicBezTo>
                  <a:pt x="521" y="500"/>
                  <a:pt x="508" y="456"/>
                  <a:pt x="482" y="416"/>
                </a:cubicBezTo>
                <a:cubicBezTo>
                  <a:pt x="477" y="409"/>
                  <a:pt x="472" y="402"/>
                  <a:pt x="472" y="392"/>
                </a:cubicBezTo>
                <a:cubicBezTo>
                  <a:pt x="472" y="349"/>
                  <a:pt x="472" y="306"/>
                  <a:pt x="472" y="263"/>
                </a:cubicBezTo>
                <a:cubicBezTo>
                  <a:pt x="472" y="256"/>
                  <a:pt x="472" y="250"/>
                  <a:pt x="481" y="251"/>
                </a:cubicBezTo>
                <a:cubicBezTo>
                  <a:pt x="506" y="255"/>
                  <a:pt x="509" y="240"/>
                  <a:pt x="507" y="221"/>
                </a:cubicBezTo>
                <a:cubicBezTo>
                  <a:pt x="506" y="214"/>
                  <a:pt x="507" y="206"/>
                  <a:pt x="507" y="199"/>
                </a:cubicBezTo>
                <a:cubicBezTo>
                  <a:pt x="507" y="157"/>
                  <a:pt x="501" y="148"/>
                  <a:pt x="462" y="133"/>
                </a:cubicBezTo>
                <a:cubicBezTo>
                  <a:pt x="476" y="102"/>
                  <a:pt x="474" y="78"/>
                  <a:pt x="453" y="61"/>
                </a:cubicBezTo>
                <a:cubicBezTo>
                  <a:pt x="435" y="45"/>
                  <a:pt x="411" y="44"/>
                  <a:pt x="390" y="58"/>
                </a:cubicBezTo>
                <a:cubicBezTo>
                  <a:pt x="367" y="74"/>
                  <a:pt x="363" y="95"/>
                  <a:pt x="377" y="136"/>
                </a:cubicBezTo>
                <a:cubicBezTo>
                  <a:pt x="367" y="131"/>
                  <a:pt x="355" y="153"/>
                  <a:pt x="350" y="132"/>
                </a:cubicBezTo>
                <a:cubicBezTo>
                  <a:pt x="344" y="107"/>
                  <a:pt x="328" y="95"/>
                  <a:pt x="305" y="90"/>
                </a:cubicBezTo>
                <a:cubicBezTo>
                  <a:pt x="319" y="55"/>
                  <a:pt x="316" y="32"/>
                  <a:pt x="295" y="16"/>
                </a:cubicBezTo>
                <a:cubicBezTo>
                  <a:pt x="276" y="1"/>
                  <a:pt x="250" y="0"/>
                  <a:pt x="232" y="14"/>
                </a:cubicBezTo>
                <a:cubicBezTo>
                  <a:pt x="209" y="31"/>
                  <a:pt x="205" y="55"/>
                  <a:pt x="220" y="90"/>
                </a:cubicBezTo>
                <a:cubicBezTo>
                  <a:pt x="199" y="94"/>
                  <a:pt x="181" y="104"/>
                  <a:pt x="177" y="126"/>
                </a:cubicBezTo>
                <a:cubicBezTo>
                  <a:pt x="175" y="140"/>
                  <a:pt x="170" y="141"/>
                  <a:pt x="158" y="138"/>
                </a:cubicBezTo>
                <a:cubicBezTo>
                  <a:pt x="142" y="134"/>
                  <a:pt x="151" y="127"/>
                  <a:pt x="153" y="120"/>
                </a:cubicBezTo>
                <a:cubicBezTo>
                  <a:pt x="164" y="92"/>
                  <a:pt x="151" y="62"/>
                  <a:pt x="123" y="51"/>
                </a:cubicBezTo>
                <a:cubicBezTo>
                  <a:pt x="97" y="42"/>
                  <a:pt x="69" y="55"/>
                  <a:pt x="57" y="81"/>
                </a:cubicBezTo>
                <a:cubicBezTo>
                  <a:pt x="49" y="100"/>
                  <a:pt x="55" y="117"/>
                  <a:pt x="63" y="134"/>
                </a:cubicBezTo>
                <a:cubicBezTo>
                  <a:pt x="26" y="146"/>
                  <a:pt x="18" y="157"/>
                  <a:pt x="18" y="195"/>
                </a:cubicBezTo>
                <a:cubicBezTo>
                  <a:pt x="18" y="207"/>
                  <a:pt x="19" y="219"/>
                  <a:pt x="18" y="231"/>
                </a:cubicBezTo>
                <a:cubicBezTo>
                  <a:pt x="17" y="245"/>
                  <a:pt x="23" y="252"/>
                  <a:pt x="37" y="250"/>
                </a:cubicBezTo>
                <a:cubicBezTo>
                  <a:pt x="50" y="249"/>
                  <a:pt x="53" y="254"/>
                  <a:pt x="53" y="266"/>
                </a:cubicBezTo>
                <a:cubicBezTo>
                  <a:pt x="52" y="302"/>
                  <a:pt x="52" y="338"/>
                  <a:pt x="53" y="374"/>
                </a:cubicBezTo>
                <a:cubicBezTo>
                  <a:pt x="54" y="393"/>
                  <a:pt x="49" y="409"/>
                  <a:pt x="39" y="424"/>
                </a:cubicBezTo>
                <a:cubicBezTo>
                  <a:pt x="14" y="461"/>
                  <a:pt x="4" y="503"/>
                  <a:pt x="1" y="547"/>
                </a:cubicBezTo>
                <a:cubicBezTo>
                  <a:pt x="0" y="561"/>
                  <a:pt x="4" y="568"/>
                  <a:pt x="19" y="568"/>
                </a:cubicBezTo>
                <a:cubicBezTo>
                  <a:pt x="181" y="567"/>
                  <a:pt x="343" y="567"/>
                  <a:pt x="505" y="568"/>
                </a:cubicBezTo>
                <a:cubicBezTo>
                  <a:pt x="520" y="568"/>
                  <a:pt x="525" y="562"/>
                  <a:pt x="524" y="547"/>
                </a:cubicBezTo>
                <a:close/>
                <a:moveTo>
                  <a:pt x="498" y="492"/>
                </a:moveTo>
                <a:cubicBezTo>
                  <a:pt x="501" y="504"/>
                  <a:pt x="499" y="508"/>
                  <a:pt x="487" y="507"/>
                </a:cubicBezTo>
                <a:cubicBezTo>
                  <a:pt x="472" y="506"/>
                  <a:pt x="456" y="507"/>
                  <a:pt x="441" y="507"/>
                </a:cubicBezTo>
                <a:cubicBezTo>
                  <a:pt x="441" y="507"/>
                  <a:pt x="441" y="506"/>
                  <a:pt x="441" y="506"/>
                </a:cubicBezTo>
                <a:cubicBezTo>
                  <a:pt x="424" y="506"/>
                  <a:pt x="407" y="506"/>
                  <a:pt x="391" y="506"/>
                </a:cubicBezTo>
                <a:cubicBezTo>
                  <a:pt x="385" y="506"/>
                  <a:pt x="378" y="505"/>
                  <a:pt x="377" y="498"/>
                </a:cubicBezTo>
                <a:cubicBezTo>
                  <a:pt x="377" y="488"/>
                  <a:pt x="384" y="488"/>
                  <a:pt x="391" y="488"/>
                </a:cubicBezTo>
                <a:cubicBezTo>
                  <a:pt x="394" y="488"/>
                  <a:pt x="398" y="488"/>
                  <a:pt x="401" y="487"/>
                </a:cubicBezTo>
                <a:cubicBezTo>
                  <a:pt x="417" y="487"/>
                  <a:pt x="427" y="479"/>
                  <a:pt x="427" y="463"/>
                </a:cubicBezTo>
                <a:cubicBezTo>
                  <a:pt x="428" y="446"/>
                  <a:pt x="418" y="437"/>
                  <a:pt x="402" y="436"/>
                </a:cubicBezTo>
                <a:cubicBezTo>
                  <a:pt x="378" y="435"/>
                  <a:pt x="354" y="436"/>
                  <a:pt x="330" y="435"/>
                </a:cubicBezTo>
                <a:cubicBezTo>
                  <a:pt x="325" y="435"/>
                  <a:pt x="320" y="436"/>
                  <a:pt x="316" y="435"/>
                </a:cubicBezTo>
                <a:cubicBezTo>
                  <a:pt x="310" y="435"/>
                  <a:pt x="307" y="431"/>
                  <a:pt x="307" y="426"/>
                </a:cubicBezTo>
                <a:cubicBezTo>
                  <a:pt x="308" y="421"/>
                  <a:pt x="311" y="419"/>
                  <a:pt x="315" y="418"/>
                </a:cubicBezTo>
                <a:cubicBezTo>
                  <a:pt x="321" y="418"/>
                  <a:pt x="327" y="417"/>
                  <a:pt x="333" y="417"/>
                </a:cubicBezTo>
                <a:cubicBezTo>
                  <a:pt x="348" y="415"/>
                  <a:pt x="357" y="407"/>
                  <a:pt x="357" y="392"/>
                </a:cubicBezTo>
                <a:cubicBezTo>
                  <a:pt x="358" y="376"/>
                  <a:pt x="348" y="367"/>
                  <a:pt x="333" y="366"/>
                </a:cubicBezTo>
                <a:cubicBezTo>
                  <a:pt x="321" y="364"/>
                  <a:pt x="309" y="365"/>
                  <a:pt x="297" y="365"/>
                </a:cubicBezTo>
                <a:cubicBezTo>
                  <a:pt x="291" y="364"/>
                  <a:pt x="281" y="367"/>
                  <a:pt x="281" y="355"/>
                </a:cubicBezTo>
                <a:cubicBezTo>
                  <a:pt x="281" y="346"/>
                  <a:pt x="290" y="347"/>
                  <a:pt x="296" y="347"/>
                </a:cubicBezTo>
                <a:cubicBezTo>
                  <a:pt x="324" y="347"/>
                  <a:pt x="352" y="347"/>
                  <a:pt x="380" y="347"/>
                </a:cubicBezTo>
                <a:cubicBezTo>
                  <a:pt x="386" y="347"/>
                  <a:pt x="391" y="348"/>
                  <a:pt x="395" y="351"/>
                </a:cubicBezTo>
                <a:cubicBezTo>
                  <a:pt x="446" y="386"/>
                  <a:pt x="481" y="433"/>
                  <a:pt x="498" y="492"/>
                </a:cubicBezTo>
                <a:close/>
                <a:moveTo>
                  <a:pt x="421" y="66"/>
                </a:moveTo>
                <a:cubicBezTo>
                  <a:pt x="440" y="67"/>
                  <a:pt x="455" y="83"/>
                  <a:pt x="455" y="101"/>
                </a:cubicBezTo>
                <a:cubicBezTo>
                  <a:pt x="455" y="120"/>
                  <a:pt x="439" y="136"/>
                  <a:pt x="419" y="136"/>
                </a:cubicBezTo>
                <a:cubicBezTo>
                  <a:pt x="400" y="135"/>
                  <a:pt x="384" y="119"/>
                  <a:pt x="385" y="100"/>
                </a:cubicBezTo>
                <a:cubicBezTo>
                  <a:pt x="385" y="80"/>
                  <a:pt x="401" y="65"/>
                  <a:pt x="421" y="66"/>
                </a:cubicBezTo>
                <a:close/>
                <a:moveTo>
                  <a:pt x="351" y="174"/>
                </a:moveTo>
                <a:cubicBezTo>
                  <a:pt x="354" y="162"/>
                  <a:pt x="362" y="155"/>
                  <a:pt x="375" y="154"/>
                </a:cubicBezTo>
                <a:cubicBezTo>
                  <a:pt x="405" y="151"/>
                  <a:pt x="435" y="153"/>
                  <a:pt x="465" y="154"/>
                </a:cubicBezTo>
                <a:cubicBezTo>
                  <a:pt x="480" y="155"/>
                  <a:pt x="489" y="164"/>
                  <a:pt x="489" y="180"/>
                </a:cubicBezTo>
                <a:cubicBezTo>
                  <a:pt x="489" y="194"/>
                  <a:pt x="489" y="208"/>
                  <a:pt x="489" y="222"/>
                </a:cubicBezTo>
                <a:cubicBezTo>
                  <a:pt x="489" y="228"/>
                  <a:pt x="488" y="232"/>
                  <a:pt x="481" y="232"/>
                </a:cubicBezTo>
                <a:cubicBezTo>
                  <a:pt x="473" y="233"/>
                  <a:pt x="472" y="228"/>
                  <a:pt x="472" y="222"/>
                </a:cubicBezTo>
                <a:cubicBezTo>
                  <a:pt x="472" y="214"/>
                  <a:pt x="472" y="206"/>
                  <a:pt x="472" y="198"/>
                </a:cubicBezTo>
                <a:cubicBezTo>
                  <a:pt x="471" y="192"/>
                  <a:pt x="477" y="180"/>
                  <a:pt x="463" y="180"/>
                </a:cubicBezTo>
                <a:cubicBezTo>
                  <a:pt x="451" y="181"/>
                  <a:pt x="456" y="191"/>
                  <a:pt x="456" y="198"/>
                </a:cubicBezTo>
                <a:cubicBezTo>
                  <a:pt x="456" y="250"/>
                  <a:pt x="456" y="303"/>
                  <a:pt x="456" y="355"/>
                </a:cubicBezTo>
                <a:cubicBezTo>
                  <a:pt x="456" y="362"/>
                  <a:pt x="458" y="369"/>
                  <a:pt x="452" y="375"/>
                </a:cubicBezTo>
                <a:cubicBezTo>
                  <a:pt x="437" y="366"/>
                  <a:pt x="426" y="356"/>
                  <a:pt x="428" y="335"/>
                </a:cubicBezTo>
                <a:cubicBezTo>
                  <a:pt x="430" y="311"/>
                  <a:pt x="428" y="287"/>
                  <a:pt x="428" y="263"/>
                </a:cubicBezTo>
                <a:cubicBezTo>
                  <a:pt x="428" y="258"/>
                  <a:pt x="429" y="252"/>
                  <a:pt x="421" y="251"/>
                </a:cubicBezTo>
                <a:cubicBezTo>
                  <a:pt x="412" y="251"/>
                  <a:pt x="412" y="257"/>
                  <a:pt x="412" y="263"/>
                </a:cubicBezTo>
                <a:cubicBezTo>
                  <a:pt x="412" y="282"/>
                  <a:pt x="412" y="301"/>
                  <a:pt x="412" y="319"/>
                </a:cubicBezTo>
                <a:cubicBezTo>
                  <a:pt x="411" y="326"/>
                  <a:pt x="416" y="338"/>
                  <a:pt x="408" y="337"/>
                </a:cubicBezTo>
                <a:cubicBezTo>
                  <a:pt x="398" y="337"/>
                  <a:pt x="385" y="332"/>
                  <a:pt x="384" y="317"/>
                </a:cubicBezTo>
                <a:cubicBezTo>
                  <a:pt x="384" y="304"/>
                  <a:pt x="384" y="291"/>
                  <a:pt x="384" y="277"/>
                </a:cubicBezTo>
                <a:cubicBezTo>
                  <a:pt x="384" y="249"/>
                  <a:pt x="384" y="221"/>
                  <a:pt x="384" y="194"/>
                </a:cubicBezTo>
                <a:cubicBezTo>
                  <a:pt x="384" y="188"/>
                  <a:pt x="386" y="181"/>
                  <a:pt x="377" y="180"/>
                </a:cubicBezTo>
                <a:cubicBezTo>
                  <a:pt x="366" y="180"/>
                  <a:pt x="368" y="188"/>
                  <a:pt x="368" y="194"/>
                </a:cubicBezTo>
                <a:cubicBezTo>
                  <a:pt x="368" y="203"/>
                  <a:pt x="368" y="213"/>
                  <a:pt x="368" y="222"/>
                </a:cubicBezTo>
                <a:cubicBezTo>
                  <a:pt x="368" y="228"/>
                  <a:pt x="367" y="233"/>
                  <a:pt x="360" y="232"/>
                </a:cubicBezTo>
                <a:cubicBezTo>
                  <a:pt x="354" y="232"/>
                  <a:pt x="349" y="231"/>
                  <a:pt x="349" y="224"/>
                </a:cubicBezTo>
                <a:cubicBezTo>
                  <a:pt x="349" y="207"/>
                  <a:pt x="347" y="191"/>
                  <a:pt x="351" y="174"/>
                </a:cubicBezTo>
                <a:close/>
                <a:moveTo>
                  <a:pt x="332" y="230"/>
                </a:moveTo>
                <a:cubicBezTo>
                  <a:pt x="332" y="245"/>
                  <a:pt x="338" y="252"/>
                  <a:pt x="353" y="250"/>
                </a:cubicBezTo>
                <a:cubicBezTo>
                  <a:pt x="365" y="249"/>
                  <a:pt x="370" y="254"/>
                  <a:pt x="368" y="266"/>
                </a:cubicBezTo>
                <a:cubicBezTo>
                  <a:pt x="368" y="269"/>
                  <a:pt x="368" y="271"/>
                  <a:pt x="368" y="274"/>
                </a:cubicBezTo>
                <a:cubicBezTo>
                  <a:pt x="368" y="318"/>
                  <a:pt x="368" y="317"/>
                  <a:pt x="327" y="304"/>
                </a:cubicBezTo>
                <a:cubicBezTo>
                  <a:pt x="318" y="301"/>
                  <a:pt x="314" y="296"/>
                  <a:pt x="315" y="287"/>
                </a:cubicBezTo>
                <a:cubicBezTo>
                  <a:pt x="316" y="276"/>
                  <a:pt x="315" y="265"/>
                  <a:pt x="315" y="255"/>
                </a:cubicBezTo>
                <a:cubicBezTo>
                  <a:pt x="315" y="255"/>
                  <a:pt x="315" y="255"/>
                  <a:pt x="315" y="255"/>
                </a:cubicBezTo>
                <a:cubicBezTo>
                  <a:pt x="315" y="242"/>
                  <a:pt x="315" y="229"/>
                  <a:pt x="315" y="217"/>
                </a:cubicBezTo>
                <a:cubicBezTo>
                  <a:pt x="315" y="211"/>
                  <a:pt x="316" y="206"/>
                  <a:pt x="324" y="206"/>
                </a:cubicBezTo>
                <a:cubicBezTo>
                  <a:pt x="332" y="206"/>
                  <a:pt x="333" y="211"/>
                  <a:pt x="332" y="216"/>
                </a:cubicBezTo>
                <a:cubicBezTo>
                  <a:pt x="332" y="221"/>
                  <a:pt x="333" y="226"/>
                  <a:pt x="332" y="230"/>
                </a:cubicBezTo>
                <a:close/>
                <a:moveTo>
                  <a:pt x="262" y="22"/>
                </a:moveTo>
                <a:cubicBezTo>
                  <a:pt x="281" y="21"/>
                  <a:pt x="296" y="35"/>
                  <a:pt x="297" y="55"/>
                </a:cubicBezTo>
                <a:cubicBezTo>
                  <a:pt x="298" y="75"/>
                  <a:pt x="283" y="91"/>
                  <a:pt x="263" y="91"/>
                </a:cubicBezTo>
                <a:cubicBezTo>
                  <a:pt x="243" y="92"/>
                  <a:pt x="228" y="77"/>
                  <a:pt x="228" y="56"/>
                </a:cubicBezTo>
                <a:cubicBezTo>
                  <a:pt x="228" y="37"/>
                  <a:pt x="242" y="22"/>
                  <a:pt x="262" y="22"/>
                </a:cubicBezTo>
                <a:close/>
                <a:moveTo>
                  <a:pt x="253" y="109"/>
                </a:moveTo>
                <a:cubicBezTo>
                  <a:pt x="271" y="109"/>
                  <a:pt x="288" y="109"/>
                  <a:pt x="305" y="110"/>
                </a:cubicBezTo>
                <a:cubicBezTo>
                  <a:pt x="323" y="111"/>
                  <a:pt x="332" y="120"/>
                  <a:pt x="332" y="138"/>
                </a:cubicBezTo>
                <a:cubicBezTo>
                  <a:pt x="332" y="151"/>
                  <a:pt x="332" y="163"/>
                  <a:pt x="332" y="176"/>
                </a:cubicBezTo>
                <a:cubicBezTo>
                  <a:pt x="332" y="182"/>
                  <a:pt x="333" y="188"/>
                  <a:pt x="324" y="188"/>
                </a:cubicBezTo>
                <a:cubicBezTo>
                  <a:pt x="314" y="188"/>
                  <a:pt x="315" y="181"/>
                  <a:pt x="315" y="176"/>
                </a:cubicBezTo>
                <a:cubicBezTo>
                  <a:pt x="315" y="166"/>
                  <a:pt x="315" y="156"/>
                  <a:pt x="315" y="146"/>
                </a:cubicBezTo>
                <a:cubicBezTo>
                  <a:pt x="315" y="139"/>
                  <a:pt x="313" y="135"/>
                  <a:pt x="306" y="135"/>
                </a:cubicBezTo>
                <a:cubicBezTo>
                  <a:pt x="299" y="135"/>
                  <a:pt x="297" y="139"/>
                  <a:pt x="297" y="145"/>
                </a:cubicBezTo>
                <a:cubicBezTo>
                  <a:pt x="297" y="169"/>
                  <a:pt x="297" y="192"/>
                  <a:pt x="297" y="215"/>
                </a:cubicBezTo>
                <a:cubicBezTo>
                  <a:pt x="297" y="237"/>
                  <a:pt x="297" y="259"/>
                  <a:pt x="297" y="281"/>
                </a:cubicBezTo>
                <a:cubicBezTo>
                  <a:pt x="297" y="290"/>
                  <a:pt x="297" y="297"/>
                  <a:pt x="285" y="296"/>
                </a:cubicBezTo>
                <a:cubicBezTo>
                  <a:pt x="274" y="296"/>
                  <a:pt x="270" y="292"/>
                  <a:pt x="271" y="280"/>
                </a:cubicBezTo>
                <a:cubicBezTo>
                  <a:pt x="271" y="261"/>
                  <a:pt x="271" y="241"/>
                  <a:pt x="271" y="221"/>
                </a:cubicBezTo>
                <a:cubicBezTo>
                  <a:pt x="271" y="214"/>
                  <a:pt x="273" y="206"/>
                  <a:pt x="262" y="206"/>
                </a:cubicBezTo>
                <a:cubicBezTo>
                  <a:pt x="252" y="206"/>
                  <a:pt x="253" y="214"/>
                  <a:pt x="253" y="220"/>
                </a:cubicBezTo>
                <a:cubicBezTo>
                  <a:pt x="253" y="240"/>
                  <a:pt x="253" y="260"/>
                  <a:pt x="254" y="280"/>
                </a:cubicBezTo>
                <a:cubicBezTo>
                  <a:pt x="254" y="291"/>
                  <a:pt x="251" y="296"/>
                  <a:pt x="239" y="296"/>
                </a:cubicBezTo>
                <a:cubicBezTo>
                  <a:pt x="227" y="296"/>
                  <a:pt x="227" y="289"/>
                  <a:pt x="227" y="281"/>
                </a:cubicBezTo>
                <a:cubicBezTo>
                  <a:pt x="228" y="238"/>
                  <a:pt x="228" y="196"/>
                  <a:pt x="227" y="153"/>
                </a:cubicBezTo>
                <a:cubicBezTo>
                  <a:pt x="227" y="146"/>
                  <a:pt x="232" y="135"/>
                  <a:pt x="218" y="136"/>
                </a:cubicBezTo>
                <a:cubicBezTo>
                  <a:pt x="204" y="136"/>
                  <a:pt x="211" y="147"/>
                  <a:pt x="210" y="154"/>
                </a:cubicBezTo>
                <a:cubicBezTo>
                  <a:pt x="209" y="162"/>
                  <a:pt x="210" y="170"/>
                  <a:pt x="210" y="178"/>
                </a:cubicBezTo>
                <a:cubicBezTo>
                  <a:pt x="210" y="184"/>
                  <a:pt x="208" y="188"/>
                  <a:pt x="201" y="188"/>
                </a:cubicBezTo>
                <a:cubicBezTo>
                  <a:pt x="194" y="188"/>
                  <a:pt x="192" y="184"/>
                  <a:pt x="192" y="178"/>
                </a:cubicBezTo>
                <a:cubicBezTo>
                  <a:pt x="192" y="176"/>
                  <a:pt x="192" y="174"/>
                  <a:pt x="192" y="172"/>
                </a:cubicBezTo>
                <a:cubicBezTo>
                  <a:pt x="191" y="110"/>
                  <a:pt x="192" y="110"/>
                  <a:pt x="253" y="109"/>
                </a:cubicBezTo>
                <a:close/>
                <a:moveTo>
                  <a:pt x="178" y="250"/>
                </a:moveTo>
                <a:cubicBezTo>
                  <a:pt x="192" y="252"/>
                  <a:pt x="191" y="240"/>
                  <a:pt x="193" y="230"/>
                </a:cubicBezTo>
                <a:cubicBezTo>
                  <a:pt x="194" y="222"/>
                  <a:pt x="183" y="207"/>
                  <a:pt x="200" y="206"/>
                </a:cubicBezTo>
                <a:cubicBezTo>
                  <a:pt x="217" y="206"/>
                  <a:pt x="208" y="221"/>
                  <a:pt x="210" y="229"/>
                </a:cubicBezTo>
                <a:cubicBezTo>
                  <a:pt x="211" y="237"/>
                  <a:pt x="210" y="245"/>
                  <a:pt x="210" y="253"/>
                </a:cubicBezTo>
                <a:cubicBezTo>
                  <a:pt x="210" y="253"/>
                  <a:pt x="210" y="253"/>
                  <a:pt x="210" y="253"/>
                </a:cubicBezTo>
                <a:cubicBezTo>
                  <a:pt x="210" y="256"/>
                  <a:pt x="210" y="259"/>
                  <a:pt x="210" y="261"/>
                </a:cubicBezTo>
                <a:cubicBezTo>
                  <a:pt x="210" y="302"/>
                  <a:pt x="205" y="307"/>
                  <a:pt x="165" y="314"/>
                </a:cubicBezTo>
                <a:cubicBezTo>
                  <a:pt x="157" y="316"/>
                  <a:pt x="157" y="312"/>
                  <a:pt x="157" y="306"/>
                </a:cubicBezTo>
                <a:cubicBezTo>
                  <a:pt x="157" y="296"/>
                  <a:pt x="157" y="286"/>
                  <a:pt x="156" y="276"/>
                </a:cubicBezTo>
                <a:cubicBezTo>
                  <a:pt x="155" y="260"/>
                  <a:pt x="155" y="247"/>
                  <a:pt x="178" y="250"/>
                </a:cubicBezTo>
                <a:close/>
                <a:moveTo>
                  <a:pt x="106" y="65"/>
                </a:moveTo>
                <a:cubicBezTo>
                  <a:pt x="125" y="65"/>
                  <a:pt x="141" y="82"/>
                  <a:pt x="140" y="101"/>
                </a:cubicBezTo>
                <a:cubicBezTo>
                  <a:pt x="140" y="120"/>
                  <a:pt x="124" y="135"/>
                  <a:pt x="106" y="136"/>
                </a:cubicBezTo>
                <a:cubicBezTo>
                  <a:pt x="85" y="136"/>
                  <a:pt x="70" y="120"/>
                  <a:pt x="71" y="98"/>
                </a:cubicBezTo>
                <a:cubicBezTo>
                  <a:pt x="72" y="80"/>
                  <a:pt x="88" y="64"/>
                  <a:pt x="106" y="65"/>
                </a:cubicBezTo>
                <a:close/>
                <a:moveTo>
                  <a:pt x="53" y="190"/>
                </a:moveTo>
                <a:cubicBezTo>
                  <a:pt x="53" y="200"/>
                  <a:pt x="53" y="210"/>
                  <a:pt x="53" y="220"/>
                </a:cubicBezTo>
                <a:cubicBezTo>
                  <a:pt x="53" y="227"/>
                  <a:pt x="53" y="233"/>
                  <a:pt x="44" y="232"/>
                </a:cubicBezTo>
                <a:cubicBezTo>
                  <a:pt x="35" y="232"/>
                  <a:pt x="36" y="225"/>
                  <a:pt x="36" y="220"/>
                </a:cubicBezTo>
                <a:cubicBezTo>
                  <a:pt x="35" y="219"/>
                  <a:pt x="36" y="218"/>
                  <a:pt x="35" y="218"/>
                </a:cubicBezTo>
                <a:cubicBezTo>
                  <a:pt x="33" y="156"/>
                  <a:pt x="35" y="153"/>
                  <a:pt x="97" y="153"/>
                </a:cubicBezTo>
                <a:cubicBezTo>
                  <a:pt x="114" y="153"/>
                  <a:pt x="130" y="153"/>
                  <a:pt x="147" y="154"/>
                </a:cubicBezTo>
                <a:cubicBezTo>
                  <a:pt x="164" y="154"/>
                  <a:pt x="174" y="163"/>
                  <a:pt x="175" y="181"/>
                </a:cubicBezTo>
                <a:cubicBezTo>
                  <a:pt x="175" y="194"/>
                  <a:pt x="175" y="208"/>
                  <a:pt x="175" y="221"/>
                </a:cubicBezTo>
                <a:cubicBezTo>
                  <a:pt x="175" y="228"/>
                  <a:pt x="173" y="232"/>
                  <a:pt x="165" y="232"/>
                </a:cubicBezTo>
                <a:cubicBezTo>
                  <a:pt x="157" y="232"/>
                  <a:pt x="157" y="227"/>
                  <a:pt x="157" y="221"/>
                </a:cubicBezTo>
                <a:cubicBezTo>
                  <a:pt x="157" y="211"/>
                  <a:pt x="157" y="201"/>
                  <a:pt x="157" y="191"/>
                </a:cubicBezTo>
                <a:cubicBezTo>
                  <a:pt x="157" y="186"/>
                  <a:pt x="157" y="180"/>
                  <a:pt x="149" y="180"/>
                </a:cubicBezTo>
                <a:cubicBezTo>
                  <a:pt x="140" y="179"/>
                  <a:pt x="140" y="185"/>
                  <a:pt x="140" y="192"/>
                </a:cubicBezTo>
                <a:cubicBezTo>
                  <a:pt x="140" y="229"/>
                  <a:pt x="139" y="266"/>
                  <a:pt x="141" y="304"/>
                </a:cubicBezTo>
                <a:cubicBezTo>
                  <a:pt x="142" y="323"/>
                  <a:pt x="135" y="333"/>
                  <a:pt x="114" y="338"/>
                </a:cubicBezTo>
                <a:cubicBezTo>
                  <a:pt x="114" y="314"/>
                  <a:pt x="114" y="290"/>
                  <a:pt x="114" y="266"/>
                </a:cubicBezTo>
                <a:cubicBezTo>
                  <a:pt x="114" y="260"/>
                  <a:pt x="117" y="251"/>
                  <a:pt x="104" y="251"/>
                </a:cubicBezTo>
                <a:cubicBezTo>
                  <a:pt x="93" y="252"/>
                  <a:pt x="97" y="260"/>
                  <a:pt x="97" y="266"/>
                </a:cubicBezTo>
                <a:cubicBezTo>
                  <a:pt x="96" y="288"/>
                  <a:pt x="95" y="310"/>
                  <a:pt x="97" y="332"/>
                </a:cubicBezTo>
                <a:cubicBezTo>
                  <a:pt x="98" y="351"/>
                  <a:pt x="91" y="365"/>
                  <a:pt x="70" y="376"/>
                </a:cubicBezTo>
                <a:cubicBezTo>
                  <a:pt x="70" y="329"/>
                  <a:pt x="70" y="284"/>
                  <a:pt x="70" y="240"/>
                </a:cubicBezTo>
                <a:cubicBezTo>
                  <a:pt x="70" y="223"/>
                  <a:pt x="70" y="207"/>
                  <a:pt x="70" y="190"/>
                </a:cubicBezTo>
                <a:cubicBezTo>
                  <a:pt x="70" y="184"/>
                  <a:pt x="69" y="180"/>
                  <a:pt x="62" y="180"/>
                </a:cubicBezTo>
                <a:cubicBezTo>
                  <a:pt x="54" y="180"/>
                  <a:pt x="53" y="184"/>
                  <a:pt x="53" y="190"/>
                </a:cubicBezTo>
                <a:close/>
                <a:moveTo>
                  <a:pt x="93" y="550"/>
                </a:moveTo>
                <a:cubicBezTo>
                  <a:pt x="73" y="551"/>
                  <a:pt x="53" y="550"/>
                  <a:pt x="33" y="550"/>
                </a:cubicBezTo>
                <a:cubicBezTo>
                  <a:pt x="23" y="550"/>
                  <a:pt x="18" y="547"/>
                  <a:pt x="19" y="536"/>
                </a:cubicBezTo>
                <a:cubicBezTo>
                  <a:pt x="23" y="483"/>
                  <a:pt x="44" y="437"/>
                  <a:pt x="78" y="397"/>
                </a:cubicBezTo>
                <a:cubicBezTo>
                  <a:pt x="81" y="393"/>
                  <a:pt x="86" y="391"/>
                  <a:pt x="92" y="391"/>
                </a:cubicBezTo>
                <a:cubicBezTo>
                  <a:pt x="111" y="391"/>
                  <a:pt x="131" y="391"/>
                  <a:pt x="151" y="391"/>
                </a:cubicBezTo>
                <a:cubicBezTo>
                  <a:pt x="158" y="391"/>
                  <a:pt x="164" y="392"/>
                  <a:pt x="165" y="400"/>
                </a:cubicBezTo>
                <a:cubicBezTo>
                  <a:pt x="166" y="408"/>
                  <a:pt x="158" y="408"/>
                  <a:pt x="153" y="409"/>
                </a:cubicBezTo>
                <a:cubicBezTo>
                  <a:pt x="148" y="409"/>
                  <a:pt x="143" y="409"/>
                  <a:pt x="139" y="410"/>
                </a:cubicBezTo>
                <a:cubicBezTo>
                  <a:pt x="123" y="412"/>
                  <a:pt x="115" y="421"/>
                  <a:pt x="115" y="437"/>
                </a:cubicBezTo>
                <a:cubicBezTo>
                  <a:pt x="115" y="452"/>
                  <a:pt x="125" y="460"/>
                  <a:pt x="139" y="460"/>
                </a:cubicBezTo>
                <a:cubicBezTo>
                  <a:pt x="163" y="461"/>
                  <a:pt x="186" y="461"/>
                  <a:pt x="209" y="461"/>
                </a:cubicBezTo>
                <a:cubicBezTo>
                  <a:pt x="215" y="461"/>
                  <a:pt x="220" y="461"/>
                  <a:pt x="225" y="462"/>
                </a:cubicBezTo>
                <a:cubicBezTo>
                  <a:pt x="230" y="463"/>
                  <a:pt x="236" y="464"/>
                  <a:pt x="236" y="471"/>
                </a:cubicBezTo>
                <a:cubicBezTo>
                  <a:pt x="235" y="478"/>
                  <a:pt x="229" y="479"/>
                  <a:pt x="224" y="479"/>
                </a:cubicBezTo>
                <a:cubicBezTo>
                  <a:pt x="201" y="480"/>
                  <a:pt x="179" y="479"/>
                  <a:pt x="156" y="479"/>
                </a:cubicBezTo>
                <a:cubicBezTo>
                  <a:pt x="156" y="479"/>
                  <a:pt x="156" y="480"/>
                  <a:pt x="156" y="480"/>
                </a:cubicBezTo>
                <a:cubicBezTo>
                  <a:pt x="135" y="480"/>
                  <a:pt x="115" y="479"/>
                  <a:pt x="94" y="480"/>
                </a:cubicBezTo>
                <a:cubicBezTo>
                  <a:pt x="74" y="480"/>
                  <a:pt x="63" y="490"/>
                  <a:pt x="62" y="506"/>
                </a:cubicBezTo>
                <a:cubicBezTo>
                  <a:pt x="62" y="521"/>
                  <a:pt x="74" y="530"/>
                  <a:pt x="94" y="532"/>
                </a:cubicBezTo>
                <a:cubicBezTo>
                  <a:pt x="103" y="533"/>
                  <a:pt x="120" y="525"/>
                  <a:pt x="120" y="540"/>
                </a:cubicBezTo>
                <a:cubicBezTo>
                  <a:pt x="120" y="557"/>
                  <a:pt x="102" y="549"/>
                  <a:pt x="93" y="550"/>
                </a:cubicBezTo>
                <a:close/>
                <a:moveTo>
                  <a:pt x="490" y="550"/>
                </a:moveTo>
                <a:cubicBezTo>
                  <a:pt x="377" y="550"/>
                  <a:pt x="265" y="550"/>
                  <a:pt x="152" y="551"/>
                </a:cubicBezTo>
                <a:cubicBezTo>
                  <a:pt x="145" y="551"/>
                  <a:pt x="140" y="550"/>
                  <a:pt x="139" y="541"/>
                </a:cubicBezTo>
                <a:cubicBezTo>
                  <a:pt x="137" y="521"/>
                  <a:pt x="124" y="515"/>
                  <a:pt x="105" y="515"/>
                </a:cubicBezTo>
                <a:cubicBezTo>
                  <a:pt x="97" y="515"/>
                  <a:pt x="81" y="521"/>
                  <a:pt x="81" y="506"/>
                </a:cubicBezTo>
                <a:cubicBezTo>
                  <a:pt x="81" y="491"/>
                  <a:pt x="96" y="497"/>
                  <a:pt x="105" y="497"/>
                </a:cubicBezTo>
                <a:cubicBezTo>
                  <a:pt x="144" y="496"/>
                  <a:pt x="182" y="497"/>
                  <a:pt x="221" y="497"/>
                </a:cubicBezTo>
                <a:cubicBezTo>
                  <a:pt x="235" y="497"/>
                  <a:pt x="246" y="493"/>
                  <a:pt x="252" y="479"/>
                </a:cubicBezTo>
                <a:cubicBezTo>
                  <a:pt x="258" y="462"/>
                  <a:pt x="245" y="445"/>
                  <a:pt x="224" y="444"/>
                </a:cubicBezTo>
                <a:cubicBezTo>
                  <a:pt x="200" y="443"/>
                  <a:pt x="176" y="444"/>
                  <a:pt x="152" y="444"/>
                </a:cubicBezTo>
                <a:cubicBezTo>
                  <a:pt x="145" y="444"/>
                  <a:pt x="134" y="448"/>
                  <a:pt x="133" y="436"/>
                </a:cubicBezTo>
                <a:cubicBezTo>
                  <a:pt x="132" y="423"/>
                  <a:pt x="144" y="427"/>
                  <a:pt x="151" y="427"/>
                </a:cubicBezTo>
                <a:cubicBezTo>
                  <a:pt x="173" y="425"/>
                  <a:pt x="186" y="414"/>
                  <a:pt x="183" y="397"/>
                </a:cubicBezTo>
                <a:cubicBezTo>
                  <a:pt x="181" y="381"/>
                  <a:pt x="170" y="375"/>
                  <a:pt x="155" y="374"/>
                </a:cubicBezTo>
                <a:cubicBezTo>
                  <a:pt x="140" y="373"/>
                  <a:pt x="125" y="374"/>
                  <a:pt x="105" y="374"/>
                </a:cubicBezTo>
                <a:cubicBezTo>
                  <a:pt x="156" y="318"/>
                  <a:pt x="275" y="295"/>
                  <a:pt x="335" y="330"/>
                </a:cubicBezTo>
                <a:cubicBezTo>
                  <a:pt x="324" y="330"/>
                  <a:pt x="313" y="329"/>
                  <a:pt x="302" y="330"/>
                </a:cubicBezTo>
                <a:cubicBezTo>
                  <a:pt x="275" y="330"/>
                  <a:pt x="263" y="339"/>
                  <a:pt x="263" y="357"/>
                </a:cubicBezTo>
                <a:cubicBezTo>
                  <a:pt x="264" y="374"/>
                  <a:pt x="276" y="382"/>
                  <a:pt x="301" y="383"/>
                </a:cubicBezTo>
                <a:cubicBezTo>
                  <a:pt x="309" y="383"/>
                  <a:pt x="317" y="382"/>
                  <a:pt x="325" y="383"/>
                </a:cubicBezTo>
                <a:cubicBezTo>
                  <a:pt x="332" y="383"/>
                  <a:pt x="340" y="382"/>
                  <a:pt x="340" y="392"/>
                </a:cubicBezTo>
                <a:cubicBezTo>
                  <a:pt x="339" y="402"/>
                  <a:pt x="331" y="399"/>
                  <a:pt x="324" y="400"/>
                </a:cubicBezTo>
                <a:cubicBezTo>
                  <a:pt x="320" y="400"/>
                  <a:pt x="316" y="400"/>
                  <a:pt x="312" y="401"/>
                </a:cubicBezTo>
                <a:cubicBezTo>
                  <a:pt x="298" y="405"/>
                  <a:pt x="288" y="413"/>
                  <a:pt x="290" y="429"/>
                </a:cubicBezTo>
                <a:cubicBezTo>
                  <a:pt x="292" y="444"/>
                  <a:pt x="301" y="452"/>
                  <a:pt x="317" y="452"/>
                </a:cubicBezTo>
                <a:cubicBezTo>
                  <a:pt x="342" y="453"/>
                  <a:pt x="366" y="453"/>
                  <a:pt x="391" y="453"/>
                </a:cubicBezTo>
                <a:cubicBezTo>
                  <a:pt x="399" y="453"/>
                  <a:pt x="409" y="451"/>
                  <a:pt x="409" y="463"/>
                </a:cubicBezTo>
                <a:cubicBezTo>
                  <a:pt x="409" y="473"/>
                  <a:pt x="399" y="471"/>
                  <a:pt x="392" y="471"/>
                </a:cubicBezTo>
                <a:cubicBezTo>
                  <a:pt x="369" y="473"/>
                  <a:pt x="359" y="481"/>
                  <a:pt x="360" y="498"/>
                </a:cubicBezTo>
                <a:cubicBezTo>
                  <a:pt x="360" y="515"/>
                  <a:pt x="371" y="523"/>
                  <a:pt x="393" y="523"/>
                </a:cubicBezTo>
                <a:cubicBezTo>
                  <a:pt x="425" y="523"/>
                  <a:pt x="457" y="524"/>
                  <a:pt x="489" y="523"/>
                </a:cubicBezTo>
                <a:cubicBezTo>
                  <a:pt x="502" y="523"/>
                  <a:pt x="505" y="527"/>
                  <a:pt x="506" y="539"/>
                </a:cubicBezTo>
                <a:cubicBezTo>
                  <a:pt x="507" y="552"/>
                  <a:pt x="497" y="550"/>
                  <a:pt x="490" y="550"/>
                </a:cubicBezTo>
                <a:close/>
                <a:moveTo>
                  <a:pt x="290" y="480"/>
                </a:moveTo>
                <a:cubicBezTo>
                  <a:pt x="272" y="481"/>
                  <a:pt x="261" y="491"/>
                  <a:pt x="261" y="506"/>
                </a:cubicBezTo>
                <a:cubicBezTo>
                  <a:pt x="261" y="522"/>
                  <a:pt x="274" y="531"/>
                  <a:pt x="295" y="531"/>
                </a:cubicBezTo>
                <a:cubicBezTo>
                  <a:pt x="319" y="531"/>
                  <a:pt x="334" y="521"/>
                  <a:pt x="332" y="503"/>
                </a:cubicBezTo>
                <a:cubicBezTo>
                  <a:pt x="330" y="487"/>
                  <a:pt x="314" y="478"/>
                  <a:pt x="290" y="480"/>
                </a:cubicBezTo>
                <a:close/>
                <a:moveTo>
                  <a:pt x="297" y="515"/>
                </a:moveTo>
                <a:cubicBezTo>
                  <a:pt x="290" y="515"/>
                  <a:pt x="279" y="516"/>
                  <a:pt x="280" y="505"/>
                </a:cubicBezTo>
                <a:cubicBezTo>
                  <a:pt x="280" y="495"/>
                  <a:pt x="289" y="496"/>
                  <a:pt x="296" y="496"/>
                </a:cubicBezTo>
                <a:cubicBezTo>
                  <a:pt x="304" y="496"/>
                  <a:pt x="314" y="496"/>
                  <a:pt x="314" y="506"/>
                </a:cubicBezTo>
                <a:cubicBezTo>
                  <a:pt x="314" y="515"/>
                  <a:pt x="305" y="515"/>
                  <a:pt x="297" y="5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F38BDE7-B93C-60E5-CD88-F0009453C555}"/>
              </a:ext>
            </a:extLst>
          </p:cNvPr>
          <p:cNvSpPr txBox="1">
            <a:spLocks/>
          </p:cNvSpPr>
          <p:nvPr/>
        </p:nvSpPr>
        <p:spPr>
          <a:xfrm>
            <a:off x="1331650" y="194864"/>
            <a:ext cx="10249323" cy="711081"/>
          </a:xfrm>
          <a:prstGeom prst="rect">
            <a:avLst/>
          </a:prstGeom>
        </p:spPr>
        <p:txBody>
          <a:bodyPr vert="horz" lIns="0" tIns="60949" rIns="0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Diagnóstico</a:t>
            </a:r>
            <a:r>
              <a:rPr lang="en-I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para a </a:t>
            </a:r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Reputação</a:t>
            </a:r>
            <a:br>
              <a:rPr lang="en-I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</a:br>
            <a:r>
              <a:rPr lang="en-I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3ª Etapa 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– Realização de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entrevistas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quantitativas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geração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de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indicadores</a:t>
            </a:r>
            <a:endParaRPr lang="en-IN" sz="2800" dirty="0">
              <a:solidFill>
                <a:schemeClr val="tx1">
                  <a:lumMod val="85000"/>
                  <a:lumOff val="15000"/>
                </a:schemeClr>
              </a:solidFill>
              <a:latin typeface="Inter"/>
            </a:endParaRPr>
          </a:p>
        </p:txBody>
      </p:sp>
      <p:pic>
        <p:nvPicPr>
          <p:cNvPr id="2" name="Picture 48">
            <a:extLst>
              <a:ext uri="{FF2B5EF4-FFF2-40B4-BE49-F238E27FC236}">
                <a16:creationId xmlns:a16="http://schemas.microsoft.com/office/drawing/2014/main" id="{19166DF0-B7CC-733E-FAD7-E165E24A46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1027" y="277484"/>
            <a:ext cx="538896" cy="538896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26D532C-2730-6832-6217-B3AC53CD2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38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40">
            <a:extLst>
              <a:ext uri="{FF2B5EF4-FFF2-40B4-BE49-F238E27FC236}">
                <a16:creationId xmlns:a16="http://schemas.microsoft.com/office/drawing/2014/main" id="{4DEF8213-67AF-97AC-5010-2C4450345041}"/>
              </a:ext>
            </a:extLst>
          </p:cNvPr>
          <p:cNvSpPr/>
          <p:nvPr/>
        </p:nvSpPr>
        <p:spPr>
          <a:xfrm>
            <a:off x="1032875" y="1526025"/>
            <a:ext cx="1898097" cy="3011955"/>
          </a:xfrm>
          <a:custGeom>
            <a:avLst/>
            <a:gdLst>
              <a:gd name="connsiteX0" fmla="*/ 0 w 3599039"/>
              <a:gd name="connsiteY0" fmla="*/ 0 h 767679"/>
              <a:gd name="connsiteX1" fmla="*/ 3599039 w 3599039"/>
              <a:gd name="connsiteY1" fmla="*/ 0 h 767679"/>
              <a:gd name="connsiteX2" fmla="*/ 3599039 w 3599039"/>
              <a:gd name="connsiteY2" fmla="*/ 767679 h 767679"/>
              <a:gd name="connsiteX3" fmla="*/ 0 w 3599039"/>
              <a:gd name="connsiteY3" fmla="*/ 767679 h 767679"/>
              <a:gd name="connsiteX4" fmla="*/ 0 w 3599039"/>
              <a:gd name="connsiteY4" fmla="*/ 0 h 7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9039" h="767679">
                <a:moveTo>
                  <a:pt x="0" y="0"/>
                </a:moveTo>
                <a:lnTo>
                  <a:pt x="3599039" y="0"/>
                </a:lnTo>
                <a:lnTo>
                  <a:pt x="3599039" y="767679"/>
                </a:lnTo>
                <a:lnTo>
                  <a:pt x="0" y="767679"/>
                </a:lnTo>
                <a:lnTo>
                  <a:pt x="0" y="0"/>
                </a:lnTo>
                <a:close/>
              </a:path>
            </a:pathLst>
          </a:cu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7977"/>
            <a:endParaRPr lang="en-IN" sz="4000">
              <a:solidFill>
                <a:srgbClr val="16263B"/>
              </a:solidFill>
              <a:latin typeface="Inter" panose="02000503000000020004" pitchFamily="2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6ED7DD-1FDC-B30C-8DFF-BDD663311EFA}"/>
              </a:ext>
            </a:extLst>
          </p:cNvPr>
          <p:cNvSpPr txBox="1"/>
          <p:nvPr/>
        </p:nvSpPr>
        <p:spPr>
          <a:xfrm>
            <a:off x="3307385" y="1625205"/>
            <a:ext cx="8044575" cy="4159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Descrição da etapa – Compilação das informações coletadas, </a:t>
            </a:r>
            <a:r>
              <a:rPr lang="pt-BR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processo de análise das entrevistas quali e quanti, indicadores e c</a:t>
            </a:r>
            <a:r>
              <a:rPr lang="pt-BR" sz="1800" b="1" dirty="0">
                <a:effectLst/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onstrução do relatório final.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b="1" dirty="0"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Compilação das informações coletadas</a:t>
            </a:r>
            <a:endParaRPr lang="pt-BR" dirty="0"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Análise das entrevistas qualitativas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Análise dos indicadores gerados a partir das entrevistas quantitativas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Construção de cenários estratégicos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Desenvolvimento do relatório executivo em Power Point (*)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Apresentação do relatório: (a) para equipe do projeto e (b) Diretoria Executiva.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pt-BR" sz="1800" dirty="0">
              <a:effectLst/>
              <a:latin typeface="Inter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F38BDE7-B93C-60E5-CD88-F0009453C555}"/>
              </a:ext>
            </a:extLst>
          </p:cNvPr>
          <p:cNvSpPr txBox="1">
            <a:spLocks/>
          </p:cNvSpPr>
          <p:nvPr/>
        </p:nvSpPr>
        <p:spPr>
          <a:xfrm>
            <a:off x="1478080" y="377175"/>
            <a:ext cx="10249323" cy="711081"/>
          </a:xfrm>
          <a:prstGeom prst="rect">
            <a:avLst/>
          </a:prstGeom>
        </p:spPr>
        <p:txBody>
          <a:bodyPr vert="horz" lIns="0" tIns="60949" rIns="0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Diagnóstico</a:t>
            </a:r>
            <a:r>
              <a:rPr lang="en-I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Social para a reputação</a:t>
            </a:r>
            <a:br>
              <a:rPr lang="en-I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</a:br>
            <a:r>
              <a:rPr lang="en-I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4ª Etapa 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–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Análise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,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construção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de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cenários</a:t>
            </a:r>
            <a:r>
              <a:rPr lang="en-I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 estratégicos e </a:t>
            </a:r>
            <a:r>
              <a:rPr lang="en-I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</a:rPr>
              <a:t>recomendações</a:t>
            </a:r>
            <a:endParaRPr lang="en-IN" sz="2800" dirty="0">
              <a:solidFill>
                <a:schemeClr val="tx1">
                  <a:lumMod val="85000"/>
                  <a:lumOff val="15000"/>
                </a:schemeClr>
              </a:solidFill>
              <a:latin typeface="Inter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4B2038FE-EA27-F71D-D916-380652745ECA}"/>
              </a:ext>
            </a:extLst>
          </p:cNvPr>
          <p:cNvSpPr txBox="1"/>
          <p:nvPr/>
        </p:nvSpPr>
        <p:spPr>
          <a:xfrm>
            <a:off x="763426" y="3289668"/>
            <a:ext cx="239455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Análise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, 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soluções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 </a:t>
            </a:r>
            <a:r>
              <a:rPr lang="en-IN" b="1" dirty="0" err="1">
                <a:latin typeface="Inter"/>
                <a:ea typeface="Segoe UI Black" panose="020B0A02040204020203" pitchFamily="34" charset="0"/>
              </a:rPr>
              <a:t>imediatas</a:t>
            </a:r>
            <a:r>
              <a:rPr lang="en-IN" b="1" dirty="0">
                <a:latin typeface="Inter"/>
                <a:ea typeface="Segoe UI Black" panose="020B0A02040204020203" pitchFamily="34" charset="0"/>
              </a:rPr>
              <a:t>  e </a:t>
            </a:r>
          </a:p>
          <a:p>
            <a:pPr algn="ctr" defTabSz="1218987"/>
            <a:r>
              <a:rPr lang="en-IN" b="1" dirty="0" err="1">
                <a:latin typeface="Inter"/>
                <a:ea typeface="Segoe UI Black" panose="020B0A02040204020203" pitchFamily="34" charset="0"/>
              </a:rPr>
              <a:t>recomendações</a:t>
            </a:r>
            <a:endParaRPr lang="en-IN" b="1" dirty="0">
              <a:latin typeface="Inter"/>
              <a:ea typeface="Segoe UI Black" panose="020B0A02040204020203" pitchFamily="34" charset="0"/>
            </a:endParaRPr>
          </a:p>
        </p:txBody>
      </p:sp>
      <p:pic>
        <p:nvPicPr>
          <p:cNvPr id="6" name="Picture 48">
            <a:extLst>
              <a:ext uri="{FF2B5EF4-FFF2-40B4-BE49-F238E27FC236}">
                <a16:creationId xmlns:a16="http://schemas.microsoft.com/office/drawing/2014/main" id="{39341326-17C0-464D-5402-6014E7DD85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3427" y="429884"/>
            <a:ext cx="538896" cy="53889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B7B4D2B-4AB8-D6F7-83BA-521E409F9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2B34FDF-7407-5387-FFA3-691C5F969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801" y="2183370"/>
            <a:ext cx="858244" cy="88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1A7E470-4341-DA39-562B-67C3B53BFCE2}"/>
              </a:ext>
            </a:extLst>
          </p:cNvPr>
          <p:cNvSpPr txBox="1"/>
          <p:nvPr/>
        </p:nvSpPr>
        <p:spPr>
          <a:xfrm>
            <a:off x="3348432" y="6025291"/>
            <a:ext cx="81529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(*) O projeto de Diagnóstico Social aplicado à reputação, pelo seu elevado grau de customização, </a:t>
            </a:r>
            <a:br>
              <a:rPr lang="pt-BR" sz="1400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Inter"/>
                <a:ea typeface="Calibri" panose="020F0502020204030204" pitchFamily="34" charset="0"/>
                <a:cs typeface="Arial" panose="020B0604020202020204" pitchFamily="34" charset="0"/>
              </a:rPr>
              <a:t>      não envolve a utilização da Plataforma Digital Real-Time Tracker da Caliber.</a:t>
            </a:r>
          </a:p>
        </p:txBody>
      </p:sp>
    </p:spTree>
    <p:extLst>
      <p:ext uri="{BB962C8B-B14F-4D97-AF65-F5344CB8AC3E}">
        <p14:creationId xmlns:p14="http://schemas.microsoft.com/office/powerpoint/2010/main" val="3742596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6ADDB203-BE1B-3256-ABE9-F4F43DBD6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70" y="-11139"/>
            <a:ext cx="1878365" cy="1844823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E2FFA8F1-3E5B-D887-B7E0-80F44F83A3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1000"/>
          </a:blip>
          <a:stretch>
            <a:fillRect/>
          </a:stretch>
        </p:blipFill>
        <p:spPr>
          <a:xfrm>
            <a:off x="290123" y="5878762"/>
            <a:ext cx="1419306" cy="780076"/>
          </a:xfrm>
          <a:prstGeom prst="rect">
            <a:avLst/>
          </a:prstGeom>
        </p:spPr>
      </p:pic>
      <p:sp>
        <p:nvSpPr>
          <p:cNvPr id="7" name="Retângulo 5">
            <a:extLst>
              <a:ext uri="{FF2B5EF4-FFF2-40B4-BE49-F238E27FC236}">
                <a16:creationId xmlns:a16="http://schemas.microsoft.com/office/drawing/2014/main" id="{E9CFA7FE-A599-31F5-DC9F-1EE64F782E6A}"/>
              </a:ext>
            </a:extLst>
          </p:cNvPr>
          <p:cNvSpPr/>
          <p:nvPr/>
        </p:nvSpPr>
        <p:spPr>
          <a:xfrm>
            <a:off x="1939858" y="1172885"/>
            <a:ext cx="8046199" cy="431816"/>
          </a:xfrm>
          <a:prstGeom prst="rect">
            <a:avLst/>
          </a:pr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989">
              <a:defRPr/>
            </a:pPr>
            <a:endParaRPr lang="pt-BR" sz="2000">
              <a:solidFill>
                <a:srgbClr val="16263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CD0A33C2-3993-9A78-4A9F-41D9283DE064}"/>
              </a:ext>
            </a:extLst>
          </p:cNvPr>
          <p:cNvSpPr/>
          <p:nvPr/>
        </p:nvSpPr>
        <p:spPr>
          <a:xfrm>
            <a:off x="2062137" y="1199869"/>
            <a:ext cx="77188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989">
              <a:defRPr/>
            </a:pPr>
            <a:r>
              <a:rPr lang="pt-BR" sz="2000" b="1" dirty="0">
                <a:solidFill>
                  <a:srgbClr val="FFFFFF"/>
                </a:solidFill>
                <a:latin typeface="Inter" panose="02000503000000020004" pitchFamily="2" charset="0"/>
                <a:ea typeface="Inter" panose="02000503000000020004" pitchFamily="2" charset="0"/>
                <a:cs typeface="Montserrat" charset="0"/>
              </a:rPr>
              <a:t>CONHECIMENTO / FAMILIARIDADE DA EMPRESA</a:t>
            </a:r>
          </a:p>
        </p:txBody>
      </p: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2FFF73B5-BE94-C8E2-41B4-A9CF0E7422A7}"/>
              </a:ext>
            </a:extLst>
          </p:cNvPr>
          <p:cNvGrpSpPr/>
          <p:nvPr/>
        </p:nvGrpSpPr>
        <p:grpSpPr>
          <a:xfrm>
            <a:off x="2025510" y="5818356"/>
            <a:ext cx="8215250" cy="437528"/>
            <a:chOff x="3890682" y="11425662"/>
            <a:chExt cx="16092398" cy="875056"/>
          </a:xfrm>
        </p:grpSpPr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36633A2D-11B4-C5A1-A120-B98EA0CF5735}"/>
                </a:ext>
              </a:extLst>
            </p:cNvPr>
            <p:cNvSpPr/>
            <p:nvPr/>
          </p:nvSpPr>
          <p:spPr>
            <a:xfrm>
              <a:off x="3890682" y="11425662"/>
              <a:ext cx="16092398" cy="863632"/>
            </a:xfrm>
            <a:prstGeom prst="round2SameRect">
              <a:avLst>
                <a:gd name="adj1" fmla="val 0"/>
                <a:gd name="adj2" fmla="val 31963"/>
              </a:avLst>
            </a:prstGeom>
            <a:solidFill>
              <a:srgbClr val="CE55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89">
                <a:defRPr/>
              </a:pPr>
              <a:endParaRPr lang="pt-BR" sz="1799">
                <a:solidFill>
                  <a:srgbClr val="FFFFFF"/>
                </a:solidFill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D78569B5-55B7-9F14-8174-F3283168553A}"/>
                </a:ext>
              </a:extLst>
            </p:cNvPr>
            <p:cNvSpPr/>
            <p:nvPr/>
          </p:nvSpPr>
          <p:spPr>
            <a:xfrm>
              <a:off x="7085830" y="11469722"/>
              <a:ext cx="4143636" cy="830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989">
                <a:defRPr/>
              </a:pPr>
              <a:r>
                <a:rPr lang="pt-BR" sz="1050" b="1" dirty="0">
                  <a:solidFill>
                    <a:srgbClr val="FFFFFF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ADVOCACY</a:t>
              </a:r>
            </a:p>
            <a:p>
              <a:pPr algn="ctr" defTabSz="913989">
                <a:defRPr/>
              </a:pPr>
              <a:r>
                <a:rPr lang="pt-BR" sz="1050" dirty="0">
                  <a:solidFill>
                    <a:srgbClr val="FFFFFF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(defesa institucional)</a:t>
              </a:r>
            </a:p>
          </p:txBody>
        </p:sp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E33F0F57-EEC5-F460-4079-A7DB9C4B9261}"/>
                </a:ext>
              </a:extLst>
            </p:cNvPr>
            <p:cNvSpPr/>
            <p:nvPr/>
          </p:nvSpPr>
          <p:spPr>
            <a:xfrm>
              <a:off x="12799140" y="11446860"/>
              <a:ext cx="4143636" cy="830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989">
                <a:defRPr/>
              </a:pPr>
              <a:r>
                <a:rPr lang="pt-BR" sz="1050" b="1" dirty="0">
                  <a:solidFill>
                    <a:srgbClr val="FFFFFF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RECOMENDAÇÃO</a:t>
              </a:r>
            </a:p>
            <a:p>
              <a:pPr algn="ctr" defTabSz="913989">
                <a:defRPr/>
              </a:pPr>
              <a:r>
                <a:rPr lang="pt-BR" sz="1050" dirty="0">
                  <a:solidFill>
                    <a:srgbClr val="FFFFFF"/>
                  </a:solidFill>
                  <a:latin typeface="Inter" panose="02000503000000020004" pitchFamily="2" charset="0"/>
                  <a:ea typeface="Inter" panose="02000503000000020004" pitchFamily="2" charset="0"/>
                  <a:cs typeface="Montserrat" charset="0"/>
                </a:rPr>
                <a:t>(endosso)</a:t>
              </a:r>
            </a:p>
          </p:txBody>
        </p:sp>
      </p:grpSp>
      <p:sp>
        <p:nvSpPr>
          <p:cNvPr id="68" name="Retângulo 67">
            <a:extLst>
              <a:ext uri="{FF2B5EF4-FFF2-40B4-BE49-F238E27FC236}">
                <a16:creationId xmlns:a16="http://schemas.microsoft.com/office/drawing/2014/main" id="{CDB60F62-D1CE-562D-058F-9D17123B6932}"/>
              </a:ext>
            </a:extLst>
          </p:cNvPr>
          <p:cNvSpPr/>
          <p:nvPr/>
        </p:nvSpPr>
        <p:spPr>
          <a:xfrm>
            <a:off x="1885019" y="6485468"/>
            <a:ext cx="83557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989">
              <a:defRPr/>
            </a:pPr>
            <a:r>
              <a:rPr lang="pt-BR" sz="1600" b="1" dirty="0">
                <a:solidFill>
                  <a:srgbClr val="16263B"/>
                </a:solidFill>
                <a:latin typeface="Inter" panose="02000503000000020004" pitchFamily="2" charset="0"/>
                <a:ea typeface="Inter" panose="02000503000000020004" pitchFamily="2" charset="0"/>
                <a:cs typeface="Montserrat" charset="0"/>
              </a:rPr>
              <a:t>INDICADORES E </a:t>
            </a:r>
            <a:r>
              <a:rPr lang="pt-BR" sz="1600" b="1" i="1" dirty="0">
                <a:solidFill>
                  <a:srgbClr val="16263B"/>
                </a:solidFill>
                <a:latin typeface="Inter" panose="02000503000000020004" pitchFamily="2" charset="0"/>
                <a:ea typeface="Inter" panose="02000503000000020004" pitchFamily="2" charset="0"/>
                <a:cs typeface="Montserrat" charset="0"/>
              </a:rPr>
              <a:t>INSIGHTS</a:t>
            </a:r>
            <a:r>
              <a:rPr lang="pt-BR" sz="1600" b="1" dirty="0">
                <a:solidFill>
                  <a:srgbClr val="16263B"/>
                </a:solidFill>
                <a:latin typeface="Inter" panose="02000503000000020004" pitchFamily="2" charset="0"/>
                <a:ea typeface="Inter" panose="02000503000000020004" pitchFamily="2" charset="0"/>
                <a:cs typeface="Montserrat" charset="0"/>
              </a:rPr>
              <a:t> PARA A ESTRATÉGIA E PLANEJAMENTO EMPRESARIAL</a:t>
            </a:r>
          </a:p>
        </p:txBody>
      </p:sp>
      <p:sp>
        <p:nvSpPr>
          <p:cNvPr id="54" name="Google Shape;108;p13">
            <a:extLst>
              <a:ext uri="{FF2B5EF4-FFF2-40B4-BE49-F238E27FC236}">
                <a16:creationId xmlns:a16="http://schemas.microsoft.com/office/drawing/2014/main" id="{D0B61D17-19D6-1DC9-07BC-5A0D57392703}"/>
              </a:ext>
            </a:extLst>
          </p:cNvPr>
          <p:cNvSpPr txBox="1"/>
          <p:nvPr/>
        </p:nvSpPr>
        <p:spPr>
          <a:xfrm>
            <a:off x="1135326" y="215728"/>
            <a:ext cx="10875993" cy="3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/>
          <a:p>
            <a:pPr defTabSz="913806">
              <a:lnSpc>
                <a:spcPct val="115000"/>
              </a:lnSpc>
              <a:buClr>
                <a:srgbClr val="FFFFFF"/>
              </a:buClr>
              <a:buSzPts val="3000"/>
              <a:defRPr/>
            </a:pPr>
            <a:r>
              <a:rPr lang="pt-BR" sz="2400" b="1" kern="0" dirty="0">
                <a:solidFill>
                  <a:srgbClr val="14263E"/>
                </a:solidFill>
                <a:latin typeface="Inter" panose="02000503000000020004" pitchFamily="2" charset="0"/>
                <a:sym typeface="Prata"/>
              </a:rPr>
              <a:t>Indicadores do Diagnóstico Social aplicado à Reputação</a:t>
            </a:r>
          </a:p>
          <a:p>
            <a:pPr defTabSz="913806">
              <a:lnSpc>
                <a:spcPct val="115000"/>
              </a:lnSpc>
              <a:buClr>
                <a:srgbClr val="FFFFFF"/>
              </a:buClr>
              <a:buSzPts val="3000"/>
              <a:defRPr/>
            </a:pPr>
            <a:r>
              <a:rPr lang="pt-BR" sz="2400" kern="0" dirty="0">
                <a:solidFill>
                  <a:srgbClr val="14263E"/>
                </a:solidFill>
                <a:latin typeface="Inter" panose="02000503000000020004" pitchFamily="2" charset="0"/>
                <a:sym typeface="Prata"/>
              </a:rPr>
              <a:t>18 Atributos de avaliação quantitativa</a:t>
            </a: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31341AB1-1DF2-BF08-4640-CF883D207ACE}"/>
              </a:ext>
            </a:extLst>
          </p:cNvPr>
          <p:cNvSpPr/>
          <p:nvPr/>
        </p:nvSpPr>
        <p:spPr>
          <a:xfrm>
            <a:off x="1904911" y="2583356"/>
            <a:ext cx="5969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989">
              <a:defRPr/>
            </a:pPr>
            <a:r>
              <a:rPr lang="pt-BR" sz="2400" b="1" dirty="0">
                <a:solidFill>
                  <a:prstClr val="black"/>
                </a:solidFill>
                <a:latin typeface="Inter" panose="02000503000000020004" pitchFamily="2" charset="0"/>
                <a:ea typeface="Inter" panose="02000503000000020004" pitchFamily="2" charset="0"/>
                <a:cs typeface="Montserrat Medium" charset="0"/>
              </a:rPr>
              <a:t>Atributos ESG</a:t>
            </a:r>
          </a:p>
        </p:txBody>
      </p:sp>
      <p:sp>
        <p:nvSpPr>
          <p:cNvPr id="79" name="Triângulo 43">
            <a:extLst>
              <a:ext uri="{FF2B5EF4-FFF2-40B4-BE49-F238E27FC236}">
                <a16:creationId xmlns:a16="http://schemas.microsoft.com/office/drawing/2014/main" id="{EFD4A3D1-9DAD-598D-998B-66F3DED6C2C8}"/>
              </a:ext>
            </a:extLst>
          </p:cNvPr>
          <p:cNvSpPr/>
          <p:nvPr/>
        </p:nvSpPr>
        <p:spPr>
          <a:xfrm rot="10800000">
            <a:off x="5857257" y="6258658"/>
            <a:ext cx="366889" cy="160277"/>
          </a:xfrm>
          <a:prstGeom prst="triangle">
            <a:avLst/>
          </a:prstGeom>
          <a:solidFill>
            <a:srgbClr val="CE55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989">
              <a:defRPr/>
            </a:pPr>
            <a:endParaRPr lang="pt-BR" sz="1600">
              <a:solidFill>
                <a:srgbClr val="FFFFFF"/>
              </a:solidFill>
              <a:latin typeface="Inter" panose="02000503000000020004" pitchFamily="2" charset="0"/>
              <a:ea typeface="Inter" panose="02000503000000020004" pitchFamily="2" charset="0"/>
              <a:cs typeface="Montserrat" charset="0"/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BC0A1C9-C6DF-9FE3-A9B0-B2AC93A3D7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5599" y="297255"/>
            <a:ext cx="461565" cy="461565"/>
          </a:xfrm>
          <a:prstGeom prst="rect">
            <a:avLst/>
          </a:prstGeom>
        </p:spPr>
      </p:pic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AFE3BB5D-7BEF-E654-C2D1-0CD4D00A9F7E}"/>
              </a:ext>
            </a:extLst>
          </p:cNvPr>
          <p:cNvSpPr txBox="1">
            <a:spLocks/>
          </p:cNvSpPr>
          <p:nvPr/>
        </p:nvSpPr>
        <p:spPr>
          <a:xfrm>
            <a:off x="288639" y="6510130"/>
            <a:ext cx="357452" cy="22650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fld id="{75150CCD-BA9F-45B6-BC4D-C917FF01DFF6}" type="slidenum">
              <a:rPr lang="pt-BR" sz="1200" b="1">
                <a:solidFill>
                  <a:srgbClr val="000000"/>
                </a:solidFill>
                <a:latin typeface="GOL Sans Text Medium" panose="02010603030407020203"/>
              </a:rPr>
              <a:pPr algn="ctr" defTabSz="457200">
                <a:defRPr/>
              </a:pPr>
              <a:t>17</a:t>
            </a:fld>
            <a:endParaRPr lang="pt-BR" sz="1200" b="1" dirty="0">
              <a:solidFill>
                <a:srgbClr val="000000"/>
              </a:solidFill>
              <a:latin typeface="GOL Sans Text Medium" panose="02010603030407020203"/>
            </a:endParaRPr>
          </a:p>
        </p:txBody>
      </p:sp>
      <p:sp>
        <p:nvSpPr>
          <p:cNvPr id="12" name="Retângulo 5">
            <a:extLst>
              <a:ext uri="{FF2B5EF4-FFF2-40B4-BE49-F238E27FC236}">
                <a16:creationId xmlns:a16="http://schemas.microsoft.com/office/drawing/2014/main" id="{239F76CF-27CF-22B8-E4DA-F9EC666288CC}"/>
              </a:ext>
            </a:extLst>
          </p:cNvPr>
          <p:cNvSpPr/>
          <p:nvPr/>
        </p:nvSpPr>
        <p:spPr>
          <a:xfrm>
            <a:off x="1939859" y="3026515"/>
            <a:ext cx="2677271" cy="2617174"/>
          </a:xfrm>
          <a:prstGeom prst="rect">
            <a:avLst/>
          </a:pr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989">
              <a:defRPr/>
            </a:pPr>
            <a:endParaRPr lang="pt-BR" sz="1200" b="1" dirty="0">
              <a:solidFill>
                <a:srgbClr val="16263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5" name="Retângulo 5">
            <a:extLst>
              <a:ext uri="{FF2B5EF4-FFF2-40B4-BE49-F238E27FC236}">
                <a16:creationId xmlns:a16="http://schemas.microsoft.com/office/drawing/2014/main" id="{08713714-F0DF-556F-5AB4-8775CDCD9D62}"/>
              </a:ext>
            </a:extLst>
          </p:cNvPr>
          <p:cNvSpPr/>
          <p:nvPr/>
        </p:nvSpPr>
        <p:spPr>
          <a:xfrm>
            <a:off x="4706128" y="3022448"/>
            <a:ext cx="2677271" cy="2617174"/>
          </a:xfrm>
          <a:prstGeom prst="rect">
            <a:avLst/>
          </a:pr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989">
              <a:defRPr/>
            </a:pPr>
            <a:endParaRPr lang="pt-BR" sz="1200" b="1" dirty="0">
              <a:solidFill>
                <a:srgbClr val="16263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7" name="Retângulo 5">
            <a:extLst>
              <a:ext uri="{FF2B5EF4-FFF2-40B4-BE49-F238E27FC236}">
                <a16:creationId xmlns:a16="http://schemas.microsoft.com/office/drawing/2014/main" id="{62A45896-FBC8-0AA8-080B-EB82CADCE29B}"/>
              </a:ext>
            </a:extLst>
          </p:cNvPr>
          <p:cNvSpPr/>
          <p:nvPr/>
        </p:nvSpPr>
        <p:spPr>
          <a:xfrm>
            <a:off x="7549450" y="3022448"/>
            <a:ext cx="2562040" cy="2617174"/>
          </a:xfrm>
          <a:prstGeom prst="rect">
            <a:avLst/>
          </a:prstGeom>
          <a:solidFill>
            <a:srgbClr val="A4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989">
              <a:defRPr/>
            </a:pPr>
            <a:endParaRPr lang="pt-BR" sz="1200" b="1" dirty="0">
              <a:solidFill>
                <a:srgbClr val="16263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307292B-3D41-4E2A-B8FE-A81AF0B52162}"/>
              </a:ext>
            </a:extLst>
          </p:cNvPr>
          <p:cNvSpPr txBox="1"/>
          <p:nvPr/>
        </p:nvSpPr>
        <p:spPr>
          <a:xfrm>
            <a:off x="1939858" y="3124614"/>
            <a:ext cx="2633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989">
              <a:defRPr/>
            </a:pPr>
            <a:r>
              <a:rPr lang="pt-BR" b="1" dirty="0">
                <a:solidFill>
                  <a:srgbClr val="16263B"/>
                </a:solidFill>
                <a:latin typeface="Inter" panose="02000503000000020004" pitchFamily="2" charset="0"/>
                <a:ea typeface="Inter" panose="02000503000000020004" pitchFamily="2" charset="0"/>
              </a:rPr>
              <a:t>Ambiental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359FABD-B186-E8FE-CDF2-1DF9B2FC9B1A}"/>
              </a:ext>
            </a:extLst>
          </p:cNvPr>
          <p:cNvSpPr txBox="1"/>
          <p:nvPr/>
        </p:nvSpPr>
        <p:spPr>
          <a:xfrm>
            <a:off x="4781545" y="3135583"/>
            <a:ext cx="2569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989">
              <a:defRPr/>
            </a:pPr>
            <a:r>
              <a:rPr lang="pt-BR" b="1" dirty="0">
                <a:solidFill>
                  <a:srgbClr val="16263B"/>
                </a:solidFill>
                <a:latin typeface="Inter" panose="02000503000000020004" pitchFamily="2" charset="0"/>
                <a:ea typeface="Inter" panose="02000503000000020004" pitchFamily="2" charset="0"/>
              </a:rPr>
              <a:t>Social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88A6C7B-1FAD-4F42-7F91-236249E99659}"/>
              </a:ext>
            </a:extLst>
          </p:cNvPr>
          <p:cNvSpPr txBox="1"/>
          <p:nvPr/>
        </p:nvSpPr>
        <p:spPr>
          <a:xfrm>
            <a:off x="7549450" y="3124621"/>
            <a:ext cx="24973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989">
              <a:defRPr/>
            </a:pPr>
            <a:r>
              <a:rPr lang="pt-BR" b="1" dirty="0">
                <a:solidFill>
                  <a:srgbClr val="16263B"/>
                </a:solidFill>
                <a:latin typeface="Inter" panose="02000503000000020004" pitchFamily="2" charset="0"/>
                <a:ea typeface="Inter" panose="02000503000000020004" pitchFamily="2" charset="0"/>
              </a:rPr>
              <a:t>Governança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0DB9E760-1CC7-B8CE-19F1-9A8B3D85D0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1203" y="1679834"/>
            <a:ext cx="1192120" cy="119212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E39B7CD1-D7EF-FDD3-F2E0-99F063FEEA0E}"/>
              </a:ext>
            </a:extLst>
          </p:cNvPr>
          <p:cNvSpPr txBox="1"/>
          <p:nvPr/>
        </p:nvSpPr>
        <p:spPr>
          <a:xfrm>
            <a:off x="4288731" y="3429809"/>
            <a:ext cx="3005462" cy="2316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ea typeface="Calibri" panose="020F0502020204030204" pitchFamily="34" charset="0"/>
                <a:cs typeface="Arial" panose="020B0604020202020204" pitchFamily="34" charset="0"/>
              </a:rPr>
              <a:t>1 - Impacto social da empresa com p</a:t>
            </a:r>
            <a:r>
              <a:rPr lang="pt-BR" sz="1300" b="1" dirty="0">
                <a:solidFill>
                  <a:srgbClr val="1F1F1F"/>
                </a:solidFill>
                <a:latin typeface="Inter" panose="02000503000000020004"/>
              </a:rPr>
              <a:t>rogramas</a:t>
            </a:r>
            <a:r>
              <a:rPr lang="pt-BR" sz="1300" b="1" i="0" dirty="0">
                <a:solidFill>
                  <a:srgbClr val="1F1F1F"/>
                </a:solidFill>
                <a:effectLst/>
                <a:latin typeface="Inter" panose="02000503000000020004"/>
              </a:rPr>
              <a:t> relevantes para o município</a:t>
            </a:r>
            <a:endParaRPr lang="pt-BR" sz="1300" b="1" dirty="0">
              <a:solidFill>
                <a:srgbClr val="1F1F1F"/>
              </a:solidFill>
              <a:latin typeface="Inter" panose="02000503000000020004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solidFill>
                  <a:srgbClr val="1F1F1F"/>
                </a:solidFill>
                <a:latin typeface="Inter" panose="02000503000000020004"/>
              </a:rPr>
              <a:t>2 - </a:t>
            </a: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Impacto na qualidade do trânsito local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3 - Desenvolvimento das comunidades locais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4 - Formação de mão de obra  e banco de talentos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C1E549C2-B5BB-AEDB-FC3A-5F6085359264}"/>
              </a:ext>
            </a:extLst>
          </p:cNvPr>
          <p:cNvSpPr txBox="1"/>
          <p:nvPr/>
        </p:nvSpPr>
        <p:spPr>
          <a:xfrm>
            <a:off x="1657238" y="3477111"/>
            <a:ext cx="2840103" cy="220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1 - Impacto ambiental da empresa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2 - Conservação de nascentes / fontes hídricas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3 - Economia circular e geração de resíduos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4 - Gestão da biodiversidade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5 - Proteção da qualidade do ar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5A4FCABC-C5C0-CB63-344B-39618534908B}"/>
              </a:ext>
            </a:extLst>
          </p:cNvPr>
          <p:cNvSpPr txBox="1"/>
          <p:nvPr/>
        </p:nvSpPr>
        <p:spPr>
          <a:xfrm>
            <a:off x="7130426" y="3403201"/>
            <a:ext cx="2959329" cy="2316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1 - A empresa é relevante para o desenvolvimento do município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2 - Grau de integração da empresa com a sociedade local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3 - A atuação comunitária da liderança da empresa é relevante para o município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1300" b="1" dirty="0">
                <a:latin typeface="Inter" panose="02000503000000020004"/>
                <a:cs typeface="Arial" panose="020B0604020202020204" pitchFamily="34" charset="0"/>
              </a:rPr>
              <a:t>4 - Promoção da diversidade e equidade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AEA1F6-023E-B34D-2C8C-B0B8DF4D1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759" y="266260"/>
            <a:ext cx="666130" cy="6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35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63E"/>
        </a:solid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7"/>
          <p:cNvSpPr txBox="1"/>
          <p:nvPr/>
        </p:nvSpPr>
        <p:spPr>
          <a:xfrm>
            <a:off x="959988" y="3565787"/>
            <a:ext cx="1454724" cy="661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872" tIns="60872" rIns="60872" bIns="60872" anchor="t" anchorCtr="0">
            <a:spAutoFit/>
          </a:bodyPr>
          <a:lstStyle/>
          <a:p>
            <a:pPr marL="0" marR="0" lvl="0" indent="0" algn="ctr" defTabSz="608823" rtl="0" eaLnBrk="1" fontAlgn="auto" latinLnBrk="0" hangingPunct="1">
              <a:lnSpc>
                <a:spcPts val="13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Gestão estratégica </a:t>
            </a:r>
            <a:b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</a:b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da Reputação e Marca</a:t>
            </a:r>
            <a:endParaRPr kumimoji="0" sz="11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old"/>
              <a:ea typeface="Montserrat"/>
              <a:cs typeface="Montserrat"/>
              <a:sym typeface="Montserrat"/>
            </a:endParaRPr>
          </a:p>
        </p:txBody>
      </p:sp>
      <p:pic>
        <p:nvPicPr>
          <p:cNvPr id="553" name="Google Shape;55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8806" y="6163760"/>
            <a:ext cx="849793" cy="228303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7"/>
          <p:cNvSpPr txBox="1"/>
          <p:nvPr/>
        </p:nvSpPr>
        <p:spPr>
          <a:xfrm>
            <a:off x="2964943" y="3565787"/>
            <a:ext cx="1780335" cy="661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872" tIns="60872" rIns="60872" bIns="60872" anchor="t" anchorCtr="0">
            <a:spAutoFit/>
          </a:bodyPr>
          <a:lstStyle/>
          <a:p>
            <a:pPr marL="0" marR="0" lvl="0" indent="0" algn="ctr" defTabSz="608823" rtl="0" eaLnBrk="1" fontAlgn="auto" latinLnBrk="0" hangingPunct="1">
              <a:lnSpc>
                <a:spcPts val="13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Real-Time </a:t>
            </a:r>
            <a:r>
              <a:rPr kumimoji="0" lang="pt-BR" sz="1199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Tracker</a:t>
            </a: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 – </a:t>
            </a:r>
            <a:r>
              <a:rPr kumimoji="0" lang="pt-BR" sz="11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Monitoramento e avaliação reputacional</a:t>
            </a:r>
            <a:endParaRPr kumimoji="0" sz="119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old"/>
              <a:ea typeface="Montserrat"/>
              <a:cs typeface="Montserrat"/>
              <a:sym typeface="Montserrat"/>
            </a:endParaRPr>
          </a:p>
        </p:txBody>
      </p:sp>
      <p:sp>
        <p:nvSpPr>
          <p:cNvPr id="559" name="Google Shape;559;p37"/>
          <p:cNvSpPr txBox="1"/>
          <p:nvPr/>
        </p:nvSpPr>
        <p:spPr>
          <a:xfrm>
            <a:off x="5198542" y="3565788"/>
            <a:ext cx="1997719" cy="661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872" tIns="60872" rIns="60872" bIns="60872" anchor="t" anchorCtr="0">
            <a:spAutoFit/>
          </a:bodyPr>
          <a:lstStyle/>
          <a:p>
            <a:pPr marL="0" marR="0" lvl="0" indent="0" algn="ctr" defTabSz="608823" rtl="0" eaLnBrk="1" fontAlgn="auto" latinLnBrk="0" hangingPunct="1">
              <a:lnSpc>
                <a:spcPts val="13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Brand &amp; </a:t>
            </a:r>
            <a:r>
              <a:rPr kumimoji="0" lang="pt-BR" sz="1199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Reputation</a:t>
            </a: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 </a:t>
            </a:r>
            <a:r>
              <a:rPr kumimoji="0" lang="pt-BR" sz="1199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Analytics</a:t>
            </a: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 </a:t>
            </a:r>
            <a:r>
              <a:rPr kumimoji="0" lang="pt-BR" sz="11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(análises,  KPIs </a:t>
            </a:r>
            <a:br>
              <a:rPr kumimoji="0" lang="pt-BR" sz="11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</a:br>
            <a:r>
              <a:rPr kumimoji="0" lang="pt-BR" sz="11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e </a:t>
            </a:r>
            <a:r>
              <a:rPr kumimoji="0" lang="pt-BR" sz="1199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business insights</a:t>
            </a:r>
            <a:r>
              <a:rPr kumimoji="0" lang="pt-BR" sz="11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)</a:t>
            </a:r>
            <a:endParaRPr kumimoji="0" sz="119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old"/>
              <a:ea typeface="Montserrat"/>
              <a:cs typeface="Montserrat"/>
              <a:sym typeface="Montserrat"/>
            </a:endParaRPr>
          </a:p>
        </p:txBody>
      </p:sp>
      <p:sp>
        <p:nvSpPr>
          <p:cNvPr id="562" name="Google Shape;562;p37"/>
          <p:cNvSpPr txBox="1"/>
          <p:nvPr/>
        </p:nvSpPr>
        <p:spPr>
          <a:xfrm>
            <a:off x="7649525" y="3565787"/>
            <a:ext cx="1454724" cy="841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872" tIns="60872" rIns="60872" bIns="60872" anchor="t" anchorCtr="0">
            <a:spAutoFit/>
          </a:bodyPr>
          <a:lstStyle/>
          <a:p>
            <a:pPr marL="0" marR="0" lvl="0" indent="0" algn="ctr" defTabSz="608823" rtl="0" eaLnBrk="1" fontAlgn="auto" latinLnBrk="0" hangingPunct="1">
              <a:lnSpc>
                <a:spcPts val="13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Mapa de Competitividade da marca e seus </a:t>
            </a:r>
            <a:r>
              <a:rPr kumimoji="0" lang="pt-BR" sz="1199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benchmarks</a:t>
            </a:r>
            <a:endParaRPr kumimoji="0" sz="1199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old"/>
              <a:ea typeface="Montserrat"/>
              <a:cs typeface="Montserrat"/>
              <a:sym typeface="Montserrat"/>
            </a:endParaRPr>
          </a:p>
        </p:txBody>
      </p:sp>
      <p:sp>
        <p:nvSpPr>
          <p:cNvPr id="565" name="Google Shape;565;p37"/>
          <p:cNvSpPr txBox="1"/>
          <p:nvPr/>
        </p:nvSpPr>
        <p:spPr>
          <a:xfrm>
            <a:off x="9858480" y="3565788"/>
            <a:ext cx="1454724" cy="661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872" tIns="60872" rIns="60872" bIns="60872" anchor="t" anchorCtr="0">
            <a:spAutoFit/>
          </a:bodyPr>
          <a:lstStyle/>
          <a:p>
            <a:pPr marL="0" marR="0" lvl="0" indent="0" algn="ctr" defTabSz="608823" rtl="0" eaLnBrk="1" fontAlgn="auto" latinLnBrk="0" hangingPunct="1">
              <a:lnSpc>
                <a:spcPts val="13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Construção de </a:t>
            </a:r>
            <a:b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</a:b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cenários </a:t>
            </a:r>
            <a:b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</a:br>
            <a:r>
              <a:rPr kumimoji="0" lang="pt-BR" sz="11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Montserrat"/>
                <a:cs typeface="Montserrat"/>
                <a:sym typeface="Montserrat"/>
              </a:rPr>
              <a:t>estratégicos</a:t>
            </a:r>
            <a:endParaRPr kumimoji="0" sz="11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old"/>
              <a:ea typeface="Montserrat"/>
              <a:cs typeface="Montserrat"/>
              <a:sym typeface="Montserrat"/>
            </a:endParaRPr>
          </a:p>
        </p:txBody>
      </p:sp>
      <p:pic>
        <p:nvPicPr>
          <p:cNvPr id="568" name="Google Shape;56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4744" y="6155321"/>
            <a:ext cx="336112" cy="240986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37"/>
          <p:cNvSpPr txBox="1"/>
          <p:nvPr/>
        </p:nvSpPr>
        <p:spPr>
          <a:xfrm>
            <a:off x="5839289" y="6004675"/>
            <a:ext cx="3035975" cy="46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872" tIns="60872" rIns="60872" bIns="60872" anchor="t" anchorCtr="0">
            <a:spAutoFit/>
          </a:bodyPr>
          <a:lstStyle/>
          <a:p>
            <a:pPr marL="0" marR="0" lvl="0" indent="0" algn="l" defTabSz="60882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499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dario@groupcaliber.com</a:t>
            </a:r>
            <a:endParaRPr kumimoji="0" sz="1499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Montserrat SemiBold"/>
              <a:sym typeface="Montserrat SemiBold"/>
            </a:endParaRPr>
          </a:p>
        </p:txBody>
      </p:sp>
      <p:pic>
        <p:nvPicPr>
          <p:cNvPr id="570" name="Google Shape;57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02866" y="6123604"/>
            <a:ext cx="291720" cy="29172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37"/>
          <p:cNvSpPr txBox="1"/>
          <p:nvPr/>
        </p:nvSpPr>
        <p:spPr>
          <a:xfrm>
            <a:off x="9067854" y="6019307"/>
            <a:ext cx="3035975" cy="46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872" tIns="60872" rIns="60872" bIns="60872" anchor="t" anchorCtr="0">
            <a:spAutoFit/>
          </a:bodyPr>
          <a:lstStyle/>
          <a:p>
            <a:pPr marL="0" marR="0" lvl="0" indent="0" algn="l" defTabSz="60882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499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www.groupcaliber.com.br</a:t>
            </a:r>
            <a:endParaRPr kumimoji="0" sz="1499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Montserrat SemiBold"/>
              <a:sym typeface="Montserrat SemiBold"/>
            </a:endParaRPr>
          </a:p>
        </p:txBody>
      </p:sp>
      <p:pic>
        <p:nvPicPr>
          <p:cNvPr id="9" name="Imagem 8" descr="Ícone&#10;&#10;Descrição gerada automaticamente">
            <a:extLst>
              <a:ext uri="{FF2B5EF4-FFF2-40B4-BE49-F238E27FC236}">
                <a16:creationId xmlns:a16="http://schemas.microsoft.com/office/drawing/2014/main" id="{1DF1076F-1D55-4C09-B81B-97FCA371A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4839" y="2257474"/>
            <a:ext cx="1112942" cy="816691"/>
          </a:xfrm>
          <a:prstGeom prst="rect">
            <a:avLst/>
          </a:prstGeom>
        </p:spPr>
      </p:pic>
      <p:pic>
        <p:nvPicPr>
          <p:cNvPr id="13" name="Imagem 12" descr="Texto&#10;&#10;Descrição gerada automaticamente">
            <a:extLst>
              <a:ext uri="{FF2B5EF4-FFF2-40B4-BE49-F238E27FC236}">
                <a16:creationId xmlns:a16="http://schemas.microsoft.com/office/drawing/2014/main" id="{E0797114-7262-0DE5-2249-A34382A1D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6083" y="2217435"/>
            <a:ext cx="944333" cy="936192"/>
          </a:xfrm>
          <a:prstGeom prst="rect">
            <a:avLst/>
          </a:prstGeom>
        </p:spPr>
      </p:pic>
      <p:pic>
        <p:nvPicPr>
          <p:cNvPr id="17" name="Imagem 16" descr="Desenho preto e branco&#10;&#10;Descrição gerada automaticamente com confiança média">
            <a:extLst>
              <a:ext uri="{FF2B5EF4-FFF2-40B4-BE49-F238E27FC236}">
                <a16:creationId xmlns:a16="http://schemas.microsoft.com/office/drawing/2014/main" id="{B2627455-BF30-7131-8D54-51AAA5E619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9283" y="2185777"/>
            <a:ext cx="887878" cy="878910"/>
          </a:xfrm>
          <a:prstGeom prst="rect">
            <a:avLst/>
          </a:prstGeom>
        </p:spPr>
      </p:pic>
      <p:pic>
        <p:nvPicPr>
          <p:cNvPr id="21" name="Imagem 20" descr="Desenho de bandeira&#10;&#10;Descrição gerada automaticamente com confiança média">
            <a:extLst>
              <a:ext uri="{FF2B5EF4-FFF2-40B4-BE49-F238E27FC236}">
                <a16:creationId xmlns:a16="http://schemas.microsoft.com/office/drawing/2014/main" id="{D9C86C1A-DCB2-3299-6293-DE21F2EAD9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96008" y="2179349"/>
            <a:ext cx="1168204" cy="854990"/>
          </a:xfrm>
          <a:prstGeom prst="rect">
            <a:avLst/>
          </a:prstGeom>
        </p:spPr>
      </p:pic>
      <p:pic>
        <p:nvPicPr>
          <p:cNvPr id="25" name="Imagem 24" descr="Desenho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5B7854C6-C9B5-244D-6346-B49CECDF07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71691" y="2205842"/>
            <a:ext cx="990784" cy="973402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C6EE7B1-087E-4AE9-D119-83AA18A91782}"/>
              </a:ext>
            </a:extLst>
          </p:cNvPr>
          <p:cNvSpPr/>
          <p:nvPr/>
        </p:nvSpPr>
        <p:spPr>
          <a:xfrm>
            <a:off x="10176579" y="-8528"/>
            <a:ext cx="669416" cy="832061"/>
          </a:xfrm>
          <a:prstGeom prst="roundRect">
            <a:avLst>
              <a:gd name="adj" fmla="val 7384"/>
            </a:avLst>
          </a:prstGeom>
          <a:solidFill>
            <a:srgbClr val="385581">
              <a:alpha val="1523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7B6BDA6-DE44-DA0C-86AC-4484C435D0EF}"/>
              </a:ext>
            </a:extLst>
          </p:cNvPr>
          <p:cNvSpPr/>
          <p:nvPr/>
        </p:nvSpPr>
        <p:spPr>
          <a:xfrm>
            <a:off x="10843283" y="-8529"/>
            <a:ext cx="669416" cy="1076867"/>
          </a:xfrm>
          <a:prstGeom prst="roundRect">
            <a:avLst>
              <a:gd name="adj" fmla="val 7384"/>
            </a:avLst>
          </a:prstGeom>
          <a:solidFill>
            <a:srgbClr val="38558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EFC8AA7-24EA-4FDF-5BC8-C8054C59036D}"/>
              </a:ext>
            </a:extLst>
          </p:cNvPr>
          <p:cNvSpPr/>
          <p:nvPr/>
        </p:nvSpPr>
        <p:spPr>
          <a:xfrm>
            <a:off x="11509987" y="-8528"/>
            <a:ext cx="669416" cy="1327363"/>
          </a:xfrm>
          <a:prstGeom prst="roundRect">
            <a:avLst>
              <a:gd name="adj" fmla="val 7384"/>
            </a:avLst>
          </a:prstGeom>
          <a:solidFill>
            <a:srgbClr val="38558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65ABD9-AEE3-916C-72B0-A8EFFD1194F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41000"/>
          </a:blip>
          <a:srcRect b="20427"/>
          <a:stretch/>
        </p:blipFill>
        <p:spPr>
          <a:xfrm>
            <a:off x="332962" y="4718217"/>
            <a:ext cx="1683489" cy="738830"/>
          </a:xfrm>
          <a:prstGeom prst="rect">
            <a:avLst/>
          </a:prstGeom>
        </p:spPr>
      </p:pic>
      <p:sp>
        <p:nvSpPr>
          <p:cNvPr id="8" name="Google Shape;129;g135c8b54752_0_975">
            <a:extLst>
              <a:ext uri="{FF2B5EF4-FFF2-40B4-BE49-F238E27FC236}">
                <a16:creationId xmlns:a16="http://schemas.microsoft.com/office/drawing/2014/main" id="{CA4ECDA5-77FD-CE8F-5F31-221707ECBD29}"/>
              </a:ext>
            </a:extLst>
          </p:cNvPr>
          <p:cNvSpPr txBox="1"/>
          <p:nvPr/>
        </p:nvSpPr>
        <p:spPr>
          <a:xfrm>
            <a:off x="1102391" y="816436"/>
            <a:ext cx="9860084" cy="5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41" tIns="45641" rIns="45641" bIns="45641" anchor="t" anchorCtr="0">
            <a:spAutoFit/>
          </a:bodyPr>
          <a:lstStyle/>
          <a:p>
            <a:pPr marL="0" marR="0" lvl="0" indent="0" algn="ctr" defTabSz="913212" rtl="0" eaLnBrk="1" fontAlgn="auto" latinLnBrk="0" hangingPunct="1">
              <a:lnSpc>
                <a:spcPct val="12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Caliber, consultoria internacional especializada em reputação corporativa.</a:t>
            </a:r>
          </a:p>
        </p:txBody>
      </p:sp>
      <p:cxnSp>
        <p:nvCxnSpPr>
          <p:cNvPr id="10" name="Google Shape;555;p37">
            <a:extLst>
              <a:ext uri="{FF2B5EF4-FFF2-40B4-BE49-F238E27FC236}">
                <a16:creationId xmlns:a16="http://schemas.microsoft.com/office/drawing/2014/main" id="{1B59CA2E-E5E8-C816-816C-940D6E69E0FE}"/>
              </a:ext>
            </a:extLst>
          </p:cNvPr>
          <p:cNvCxnSpPr>
            <a:cxnSpLocks/>
          </p:cNvCxnSpPr>
          <p:nvPr/>
        </p:nvCxnSpPr>
        <p:spPr>
          <a:xfrm>
            <a:off x="308840" y="5867664"/>
            <a:ext cx="11535855" cy="0"/>
          </a:xfrm>
          <a:prstGeom prst="straightConnector1">
            <a:avLst/>
          </a:prstGeom>
          <a:noFill/>
          <a:ln w="28575" cap="flat" cmpd="sng">
            <a:solidFill>
              <a:srgbClr val="38558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FEAA55B2-DB13-6D23-EDFC-23FBBBFBC5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6238" y="6045153"/>
            <a:ext cx="1449981" cy="409305"/>
          </a:xfrm>
          <a:prstGeom prst="rect">
            <a:avLst/>
          </a:prstGeom>
        </p:spPr>
      </p:pic>
      <p:sp>
        <p:nvSpPr>
          <p:cNvPr id="14" name="Elipse 2">
            <a:extLst>
              <a:ext uri="{FF2B5EF4-FFF2-40B4-BE49-F238E27FC236}">
                <a16:creationId xmlns:a16="http://schemas.microsoft.com/office/drawing/2014/main" id="{C475864C-A338-1849-E090-CF72C0779ACF}"/>
              </a:ext>
            </a:extLst>
          </p:cNvPr>
          <p:cNvSpPr/>
          <p:nvPr/>
        </p:nvSpPr>
        <p:spPr>
          <a:xfrm>
            <a:off x="915249" y="1912622"/>
            <a:ext cx="1454724" cy="1454724"/>
          </a:xfrm>
          <a:prstGeom prst="ellipse">
            <a:avLst/>
          </a:prstGeom>
          <a:noFill/>
          <a:ln w="38100">
            <a:solidFill>
              <a:srgbClr val="3855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5" name="Elipse 2">
            <a:extLst>
              <a:ext uri="{FF2B5EF4-FFF2-40B4-BE49-F238E27FC236}">
                <a16:creationId xmlns:a16="http://schemas.microsoft.com/office/drawing/2014/main" id="{1E5EFA4C-2E52-F9C6-EC62-9C2D3D791009}"/>
              </a:ext>
            </a:extLst>
          </p:cNvPr>
          <p:cNvSpPr/>
          <p:nvPr/>
        </p:nvSpPr>
        <p:spPr>
          <a:xfrm>
            <a:off x="3127748" y="1912622"/>
            <a:ext cx="1454724" cy="1454724"/>
          </a:xfrm>
          <a:prstGeom prst="ellipse">
            <a:avLst/>
          </a:prstGeom>
          <a:noFill/>
          <a:ln w="38100">
            <a:solidFill>
              <a:srgbClr val="3855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Elipse 2">
            <a:extLst>
              <a:ext uri="{FF2B5EF4-FFF2-40B4-BE49-F238E27FC236}">
                <a16:creationId xmlns:a16="http://schemas.microsoft.com/office/drawing/2014/main" id="{67216755-E667-FE6A-0766-CD6C744C0B78}"/>
              </a:ext>
            </a:extLst>
          </p:cNvPr>
          <p:cNvSpPr/>
          <p:nvPr/>
        </p:nvSpPr>
        <p:spPr>
          <a:xfrm>
            <a:off x="5340249" y="1912622"/>
            <a:ext cx="1454724" cy="1454724"/>
          </a:xfrm>
          <a:prstGeom prst="ellipse">
            <a:avLst/>
          </a:prstGeom>
          <a:noFill/>
          <a:ln w="38100">
            <a:solidFill>
              <a:srgbClr val="3855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8" name="Elipse 2">
            <a:extLst>
              <a:ext uri="{FF2B5EF4-FFF2-40B4-BE49-F238E27FC236}">
                <a16:creationId xmlns:a16="http://schemas.microsoft.com/office/drawing/2014/main" id="{A94FE103-1BC3-60ED-53C9-232161BDDE6E}"/>
              </a:ext>
            </a:extLst>
          </p:cNvPr>
          <p:cNvSpPr/>
          <p:nvPr/>
        </p:nvSpPr>
        <p:spPr>
          <a:xfrm>
            <a:off x="7552749" y="1912622"/>
            <a:ext cx="1454724" cy="1454724"/>
          </a:xfrm>
          <a:prstGeom prst="ellipse">
            <a:avLst/>
          </a:prstGeom>
          <a:noFill/>
          <a:ln w="38100">
            <a:solidFill>
              <a:srgbClr val="3855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9" name="Elipse 2">
            <a:extLst>
              <a:ext uri="{FF2B5EF4-FFF2-40B4-BE49-F238E27FC236}">
                <a16:creationId xmlns:a16="http://schemas.microsoft.com/office/drawing/2014/main" id="{AC117781-CFF0-FE0A-4D49-1753F8C0E6BB}"/>
              </a:ext>
            </a:extLst>
          </p:cNvPr>
          <p:cNvSpPr/>
          <p:nvPr/>
        </p:nvSpPr>
        <p:spPr>
          <a:xfrm>
            <a:off x="9765248" y="1912622"/>
            <a:ext cx="1454724" cy="1454724"/>
          </a:xfrm>
          <a:prstGeom prst="ellipse">
            <a:avLst/>
          </a:prstGeom>
          <a:noFill/>
          <a:ln w="38100">
            <a:solidFill>
              <a:srgbClr val="3855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621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73">
      <a:dk1>
        <a:sysClr val="windowText" lastClr="000000"/>
      </a:dk1>
      <a:lt1>
        <a:sysClr val="window" lastClr="FFFFFF"/>
      </a:lt1>
      <a:dk2>
        <a:srgbClr val="2C363C"/>
      </a:dk2>
      <a:lt2>
        <a:srgbClr val="EEECE1"/>
      </a:lt2>
      <a:accent1>
        <a:srgbClr val="E35A35"/>
      </a:accent1>
      <a:accent2>
        <a:srgbClr val="2D6D9A"/>
      </a:accent2>
      <a:accent3>
        <a:srgbClr val="5695DE"/>
      </a:accent3>
      <a:accent4>
        <a:srgbClr val="4DC29C"/>
      </a:accent4>
      <a:accent5>
        <a:srgbClr val="F0D977"/>
      </a:accent5>
      <a:accent6>
        <a:srgbClr val="A5A5A5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2043</Words>
  <Application>Microsoft Office PowerPoint</Application>
  <PresentationFormat>Widescreen</PresentationFormat>
  <Paragraphs>274</Paragraphs>
  <Slides>18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18</vt:i4>
      </vt:variant>
    </vt:vector>
  </HeadingPairs>
  <TitlesOfParts>
    <vt:vector size="35" baseType="lpstr">
      <vt:lpstr>Arial</vt:lpstr>
      <vt:lpstr>Calibri</vt:lpstr>
      <vt:lpstr>Calibri Light</vt:lpstr>
      <vt:lpstr>GOL Sans Text Medium</vt:lpstr>
      <vt:lpstr>Google Sans</vt:lpstr>
      <vt:lpstr>Inter</vt:lpstr>
      <vt:lpstr>Inter bold</vt:lpstr>
      <vt:lpstr>Montserrat SemiBold</vt:lpstr>
      <vt:lpstr>Segoe UI</vt:lpstr>
      <vt:lpstr>Symbol</vt:lpstr>
      <vt:lpstr>Wingdings</vt:lpstr>
      <vt:lpstr>Office Theme</vt:lpstr>
      <vt:lpstr>1_Office Theme</vt:lpstr>
      <vt:lpstr>Tema do Office</vt:lpstr>
      <vt:lpstr>1_Tema do Office</vt:lpstr>
      <vt:lpstr>7_Tema do Office</vt:lpstr>
      <vt:lpstr>11_Tema do Office</vt:lpstr>
      <vt:lpstr>Apresentação do PowerPoint</vt:lpstr>
      <vt:lpstr>Apresentação do PowerPoint</vt:lpstr>
      <vt:lpstr>Apresentação do PowerPoint</vt:lpstr>
      <vt:lpstr>Apresentação do PowerPoint</vt:lpstr>
      <vt:lpstr>Diagnóstico Social para a Reputação (DSR) - CONCEITO</vt:lpstr>
      <vt:lpstr>Diagnóstico Social para a Reputação (DSR) - ENTREGA</vt:lpstr>
      <vt:lpstr>ESG e Reputação: uma interlocução estratégica</vt:lpstr>
      <vt:lpstr>Diagnóstico Social para a Reputação (DSR) - CONCEITO</vt:lpstr>
      <vt:lpstr>Diagnóstico Social para a Reputação (DSR) – BENEFÍCIOS</vt:lpstr>
      <vt:lpstr>Apresentação do PowerPoint</vt:lpstr>
      <vt:lpstr>Diagnóstico Social para a Reputação 1ª Etapa – Amplo processo de obtenção de dados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Etapas do Diagnóstico Social para a reputação</dc:title>
  <dc:creator>Jose Dario Menezes</dc:creator>
  <cp:lastModifiedBy>Dario Menezes Menezes</cp:lastModifiedBy>
  <cp:revision>17</cp:revision>
  <dcterms:created xsi:type="dcterms:W3CDTF">2023-04-07T12:49:36Z</dcterms:created>
  <dcterms:modified xsi:type="dcterms:W3CDTF">2025-02-19T17:24:12Z</dcterms:modified>
</cp:coreProperties>
</file>